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3629"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16.04.2026</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Autoritäre Systeme</a:t>
            </a:r>
          </a:p>
        </p:txBody>
      </p:sp>
      <p:sp>
        <p:nvSpPr>
          <p:cNvPr id="4" name="Text Box 10"/>
          <p:cNvSpPr txBox="1">
            <a:spLocks noChangeArrowheads="1"/>
          </p:cNvSpPr>
          <p:nvPr/>
        </p:nvSpPr>
        <p:spPr bwMode="auto">
          <a:xfrm>
            <a:off x="520971" y="1832854"/>
            <a:ext cx="54006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fordern unbedingten Gehorsam</a:t>
            </a:r>
          </a:p>
        </p:txBody>
      </p:sp>
      <p:sp>
        <p:nvSpPr>
          <p:cNvPr id="5" name="Text Box 10"/>
          <p:cNvSpPr txBox="1">
            <a:spLocks noChangeArrowheads="1"/>
          </p:cNvSpPr>
          <p:nvPr/>
        </p:nvSpPr>
        <p:spPr bwMode="auto">
          <a:xfrm>
            <a:off x="522558" y="1361541"/>
            <a:ext cx="5991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 sind diktatorisch</a:t>
            </a:r>
            <a:endParaRPr lang="de-DE" altLang="de-DE" sz="2800" dirty="0">
              <a:solidFill>
                <a:srgbClr val="333333"/>
              </a:solidFill>
              <a:latin typeface="Calibri" panose="020F0502020204030204" pitchFamily="34" charset="0"/>
            </a:endParaRPr>
          </a:p>
        </p:txBody>
      </p:sp>
      <p:sp>
        <p:nvSpPr>
          <p:cNvPr id="8" name="Pfeil nach unten 7"/>
          <p:cNvSpPr>
            <a:spLocks noChangeArrowheads="1"/>
          </p:cNvSpPr>
          <p:nvPr/>
        </p:nvSpPr>
        <p:spPr bwMode="auto">
          <a:xfrm>
            <a:off x="2190994" y="2427605"/>
            <a:ext cx="288925" cy="431800"/>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Pfeil nach unten 8"/>
          <p:cNvSpPr>
            <a:spLocks noChangeArrowheads="1"/>
          </p:cNvSpPr>
          <p:nvPr/>
        </p:nvSpPr>
        <p:spPr bwMode="auto">
          <a:xfrm>
            <a:off x="6823013" y="2470715"/>
            <a:ext cx="288925" cy="431800"/>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Text Box 10"/>
          <p:cNvSpPr txBox="1">
            <a:spLocks noChangeArrowheads="1"/>
          </p:cNvSpPr>
          <p:nvPr/>
        </p:nvSpPr>
        <p:spPr bwMode="auto">
          <a:xfrm>
            <a:off x="1340535" y="2916970"/>
            <a:ext cx="198984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Italien</a:t>
            </a:r>
          </a:p>
        </p:txBody>
      </p:sp>
      <p:sp>
        <p:nvSpPr>
          <p:cNvPr id="11" name="Text Box 10"/>
          <p:cNvSpPr txBox="1">
            <a:spLocks noChangeArrowheads="1"/>
          </p:cNvSpPr>
          <p:nvPr/>
        </p:nvSpPr>
        <p:spPr bwMode="auto">
          <a:xfrm>
            <a:off x="251520" y="3390553"/>
            <a:ext cx="388843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Benito Mussolini („Duce“)</a:t>
            </a:r>
          </a:p>
        </p:txBody>
      </p:sp>
      <p:sp>
        <p:nvSpPr>
          <p:cNvPr id="12" name="Text Box 10"/>
          <p:cNvSpPr txBox="1">
            <a:spLocks noChangeArrowheads="1"/>
          </p:cNvSpPr>
          <p:nvPr/>
        </p:nvSpPr>
        <p:spPr bwMode="auto">
          <a:xfrm>
            <a:off x="251520" y="3862859"/>
            <a:ext cx="216500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Faschismus</a:t>
            </a:r>
          </a:p>
        </p:txBody>
      </p:sp>
      <p:sp>
        <p:nvSpPr>
          <p:cNvPr id="13" name="Text Box 10"/>
          <p:cNvSpPr txBox="1">
            <a:spLocks noChangeArrowheads="1"/>
          </p:cNvSpPr>
          <p:nvPr/>
        </p:nvSpPr>
        <p:spPr bwMode="auto">
          <a:xfrm>
            <a:off x="251520" y="4325203"/>
            <a:ext cx="3815259"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Vorbild: Römisches Reich</a:t>
            </a:r>
          </a:p>
        </p:txBody>
      </p:sp>
      <p:sp>
        <p:nvSpPr>
          <p:cNvPr id="15" name="Text Box 10"/>
          <p:cNvSpPr txBox="1">
            <a:spLocks noChangeArrowheads="1"/>
          </p:cNvSpPr>
          <p:nvPr/>
        </p:nvSpPr>
        <p:spPr bwMode="auto">
          <a:xfrm>
            <a:off x="5972554" y="2916969"/>
            <a:ext cx="198984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Österreich</a:t>
            </a:r>
          </a:p>
        </p:txBody>
      </p:sp>
      <p:sp>
        <p:nvSpPr>
          <p:cNvPr id="16" name="Text Box 10"/>
          <p:cNvSpPr txBox="1">
            <a:spLocks noChangeArrowheads="1"/>
          </p:cNvSpPr>
          <p:nvPr/>
        </p:nvSpPr>
        <p:spPr bwMode="auto">
          <a:xfrm>
            <a:off x="5004048" y="3405904"/>
            <a:ext cx="388843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Engelbert Dollfuß</a:t>
            </a:r>
          </a:p>
        </p:txBody>
      </p:sp>
      <p:sp>
        <p:nvSpPr>
          <p:cNvPr id="17" name="Text Box 10"/>
          <p:cNvSpPr txBox="1">
            <a:spLocks noChangeArrowheads="1"/>
          </p:cNvSpPr>
          <p:nvPr/>
        </p:nvSpPr>
        <p:spPr bwMode="auto">
          <a:xfrm>
            <a:off x="5004048" y="3866279"/>
            <a:ext cx="33509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„Austrofaschismus“</a:t>
            </a:r>
          </a:p>
        </p:txBody>
      </p:sp>
      <p:sp>
        <p:nvSpPr>
          <p:cNvPr id="18" name="Text Box 10"/>
          <p:cNvSpPr txBox="1">
            <a:spLocks noChangeArrowheads="1"/>
          </p:cNvSpPr>
          <p:nvPr/>
        </p:nvSpPr>
        <p:spPr bwMode="auto">
          <a:xfrm>
            <a:off x="5013475" y="4331186"/>
            <a:ext cx="3815259"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Vorbild: Italien</a:t>
            </a:r>
          </a:p>
        </p:txBody>
      </p:sp>
      <p:sp>
        <p:nvSpPr>
          <p:cNvPr id="19" name="Text Box 10"/>
          <p:cNvSpPr txBox="1">
            <a:spLocks noChangeArrowheads="1"/>
          </p:cNvSpPr>
          <p:nvPr/>
        </p:nvSpPr>
        <p:spPr bwMode="auto">
          <a:xfrm>
            <a:off x="5013475" y="4787166"/>
            <a:ext cx="359097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marL="342900" indent="-342900" eaLnBrk="1" hangingPunct="1">
              <a:spcBef>
                <a:spcPct val="50000"/>
              </a:spcBef>
              <a:buFont typeface="Wingdings" panose="05000000000000000000" pitchFamily="2" charset="2"/>
              <a:buChar char="à"/>
            </a:pPr>
            <a:r>
              <a:rPr lang="de-DE" altLang="de-DE" sz="2400" dirty="0">
                <a:solidFill>
                  <a:srgbClr val="333333"/>
                </a:solidFill>
                <a:latin typeface="Calibri" panose="020F0502020204030204" pitchFamily="34" charset="0"/>
              </a:rPr>
              <a:t>autoritäre Verfassung     (Ständestaat)</a:t>
            </a:r>
          </a:p>
        </p:txBody>
      </p:sp>
      <p:sp>
        <p:nvSpPr>
          <p:cNvPr id="20" name="Text Box 10"/>
          <p:cNvSpPr txBox="1">
            <a:spLocks noChangeArrowheads="1"/>
          </p:cNvSpPr>
          <p:nvPr/>
        </p:nvSpPr>
        <p:spPr bwMode="auto">
          <a:xfrm>
            <a:off x="5004048" y="5605431"/>
            <a:ext cx="43110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 Partei: </a:t>
            </a:r>
            <a:r>
              <a:rPr lang="de-DE" altLang="de-DE" sz="2400" dirty="0">
                <a:solidFill>
                  <a:srgbClr val="333333"/>
                </a:solidFill>
                <a:latin typeface="Calibri" panose="020F0502020204030204" pitchFamily="34" charset="0"/>
              </a:rPr>
              <a:t>Vaterländische Front</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animBg="1"/>
      <p:bldP spid="9" grpId="0" animBg="1"/>
      <p:bldP spid="10" grpId="0"/>
      <p:bldP spid="11" grpId="0"/>
      <p:bldP spid="12" grpId="0"/>
      <p:bldP spid="13" grpId="0"/>
      <p:bldP spid="15" grpId="0"/>
      <p:bldP spid="16" grpId="0"/>
      <p:bldP spid="17" grpId="0"/>
      <p:bldP spid="18" grpId="0"/>
      <p:bldP spid="19"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„Autoritäre Systeme“ auf den Seiten 22 bis 23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215</Words>
  <Application>Microsoft Office PowerPoint</Application>
  <PresentationFormat>Bildschirmpräsentation (4:3)</PresentationFormat>
  <Paragraphs>32</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62</cp:revision>
  <dcterms:created xsi:type="dcterms:W3CDTF">2011-07-14T19:54:09Z</dcterms:created>
  <dcterms:modified xsi:type="dcterms:W3CDTF">2026-04-16T09:15:04Z</dcterms:modified>
</cp:coreProperties>
</file>