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99" r:id="rId2"/>
    <p:sldId id="297" r:id="rId3"/>
    <p:sldId id="298" r:id="rId4"/>
    <p:sldId id="300" r:id="rId5"/>
    <p:sldId id="301" r:id="rId6"/>
    <p:sldId id="302" r:id="rId7"/>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32B69271-F700-712F-EA46-440C55EF12B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EA40D344-FC42-6D05-3B11-C28D665B5280}"/>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E7A4CF8-5B37-41F3-BE58-13C22406F49C}" type="datetimeFigureOut">
              <a:rPr lang="de-AT"/>
              <a:pPr>
                <a:defRPr/>
              </a:pPr>
              <a:t>20.01.2023</a:t>
            </a:fld>
            <a:endParaRPr lang="de-AT"/>
          </a:p>
        </p:txBody>
      </p:sp>
      <p:sp>
        <p:nvSpPr>
          <p:cNvPr id="4" name="Fußzeilenplatzhalter 3">
            <a:extLst>
              <a:ext uri="{FF2B5EF4-FFF2-40B4-BE49-F238E27FC236}">
                <a16:creationId xmlns:a16="http://schemas.microsoft.com/office/drawing/2014/main" id="{0F178AB7-9DF1-F388-352D-E8A905EC0497}"/>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EBADBEDF-0C81-6DCB-ECC2-FA7956F6526C}"/>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71B57D3-CCAE-45E9-A8CF-20321914B978}"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55796C6-D2B9-23F1-B73C-4123CB3C58B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8BB434BA-B9BA-F683-3C78-33B37E40D2F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35BFB7D-A930-4325-B29D-354DD5F53D31}" type="datetimeFigureOut">
              <a:rPr lang="de-AT"/>
              <a:pPr>
                <a:defRPr/>
              </a:pPr>
              <a:t>20.01.2023</a:t>
            </a:fld>
            <a:endParaRPr lang="de-AT"/>
          </a:p>
        </p:txBody>
      </p:sp>
      <p:sp>
        <p:nvSpPr>
          <p:cNvPr id="4" name="Folienbildplatzhalter 3">
            <a:extLst>
              <a:ext uri="{FF2B5EF4-FFF2-40B4-BE49-F238E27FC236}">
                <a16:creationId xmlns:a16="http://schemas.microsoft.com/office/drawing/2014/main" id="{2C678044-38CF-56D6-853C-81F8AA8B392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16ED5A9C-584F-5467-4FFE-695C01A89E4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6C306811-1DF2-20E5-8BF5-16C6EC5BB78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F8F36242-80E1-FDA9-35F0-69BAAD6ED72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5C0111D-5DDD-46F0-8A48-461E35F43961}"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lienbildplatzhalter 1">
            <a:extLst>
              <a:ext uri="{FF2B5EF4-FFF2-40B4-BE49-F238E27FC236}">
                <a16:creationId xmlns:a16="http://schemas.microsoft.com/office/drawing/2014/main" id="{8B863CF1-3AB2-AE92-3E30-0375AE579E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izenplatzhalter 2">
            <a:extLst>
              <a:ext uri="{FF2B5EF4-FFF2-40B4-BE49-F238E27FC236}">
                <a16:creationId xmlns:a16="http://schemas.microsoft.com/office/drawing/2014/main" id="{714CA106-FC7F-1FB5-843A-58FA07A04F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16388" name="Foliennummernplatzhalter 3">
            <a:extLst>
              <a:ext uri="{FF2B5EF4-FFF2-40B4-BE49-F238E27FC236}">
                <a16:creationId xmlns:a16="http://schemas.microsoft.com/office/drawing/2014/main" id="{4C9ED51B-E03E-A42C-263A-00C5B6C55C6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B8AD130-0BE5-4CF2-ABC0-02D75877A2C2}" type="slidenum">
              <a:rPr lang="de-AT" altLang="de-DE"/>
              <a:pPr>
                <a:spcBef>
                  <a:spcPct val="0"/>
                </a:spcBef>
              </a:pPr>
              <a:t>1</a:t>
            </a:fld>
            <a:endParaRPr lang="de-AT"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a:extLst>
              <a:ext uri="{FF2B5EF4-FFF2-40B4-BE49-F238E27FC236}">
                <a16:creationId xmlns:a16="http://schemas.microsoft.com/office/drawing/2014/main" id="{11F4A587-D403-E7E7-19A5-749B120C60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izenplatzhalter 2">
            <a:extLst>
              <a:ext uri="{FF2B5EF4-FFF2-40B4-BE49-F238E27FC236}">
                <a16:creationId xmlns:a16="http://schemas.microsoft.com/office/drawing/2014/main" id="{AAF8DF56-0867-5B59-07D9-47EC92479B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18436" name="Foliennummernplatzhalter 3">
            <a:extLst>
              <a:ext uri="{FF2B5EF4-FFF2-40B4-BE49-F238E27FC236}">
                <a16:creationId xmlns:a16="http://schemas.microsoft.com/office/drawing/2014/main" id="{9B5FA8CD-2CFC-EF7A-2834-0205DBDCA18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D22DBD8-AEB6-4AEA-81B9-0516F4C53EDD}" type="slidenum">
              <a:rPr lang="de-AT" altLang="de-DE"/>
              <a:pPr>
                <a:spcBef>
                  <a:spcPct val="0"/>
                </a:spcBef>
              </a:pPr>
              <a:t>2</a:t>
            </a:fld>
            <a:endParaRPr lang="de-AT"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lienbildplatzhalter 1">
            <a:extLst>
              <a:ext uri="{FF2B5EF4-FFF2-40B4-BE49-F238E27FC236}">
                <a16:creationId xmlns:a16="http://schemas.microsoft.com/office/drawing/2014/main" id="{CC61E3EA-1A15-8025-4A08-DDEFF6082D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izenplatzhalter 2">
            <a:extLst>
              <a:ext uri="{FF2B5EF4-FFF2-40B4-BE49-F238E27FC236}">
                <a16:creationId xmlns:a16="http://schemas.microsoft.com/office/drawing/2014/main" id="{F4B33FD6-1D7D-CF00-6E1D-482E84785B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20484" name="Foliennummernplatzhalter 3">
            <a:extLst>
              <a:ext uri="{FF2B5EF4-FFF2-40B4-BE49-F238E27FC236}">
                <a16:creationId xmlns:a16="http://schemas.microsoft.com/office/drawing/2014/main" id="{67F5C2B7-45F5-76C2-C6E5-B0CA4C98E19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DADE34-BFFB-4827-A280-339B58F3FAA6}" type="slidenum">
              <a:rPr lang="de-AT" altLang="de-DE"/>
              <a:pPr>
                <a:spcBef>
                  <a:spcPct val="0"/>
                </a:spcBef>
              </a:pPr>
              <a:t>3</a:t>
            </a:fld>
            <a:endParaRPr lang="de-AT"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lienbildplatzhalter 1">
            <a:extLst>
              <a:ext uri="{FF2B5EF4-FFF2-40B4-BE49-F238E27FC236}">
                <a16:creationId xmlns:a16="http://schemas.microsoft.com/office/drawing/2014/main" id="{F16F8D57-A2A1-B767-84DC-6B3A98BE46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izenplatzhalter 2">
            <a:extLst>
              <a:ext uri="{FF2B5EF4-FFF2-40B4-BE49-F238E27FC236}">
                <a16:creationId xmlns:a16="http://schemas.microsoft.com/office/drawing/2014/main" id="{25533D00-8DBF-20FC-45C4-3DF4BEB0BC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22532" name="Foliennummernplatzhalter 3">
            <a:extLst>
              <a:ext uri="{FF2B5EF4-FFF2-40B4-BE49-F238E27FC236}">
                <a16:creationId xmlns:a16="http://schemas.microsoft.com/office/drawing/2014/main" id="{CBF49E9D-B3B5-5A73-4D06-3E949A2503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132ADB-168F-4EAC-8050-55C17A26C8E7}" type="slidenum">
              <a:rPr lang="de-AT" altLang="de-DE"/>
              <a:pPr>
                <a:spcBef>
                  <a:spcPct val="0"/>
                </a:spcBef>
              </a:pPr>
              <a:t>4</a:t>
            </a:fld>
            <a:endParaRPr lang="de-AT"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lienbildplatzhalter 1">
            <a:extLst>
              <a:ext uri="{FF2B5EF4-FFF2-40B4-BE49-F238E27FC236}">
                <a16:creationId xmlns:a16="http://schemas.microsoft.com/office/drawing/2014/main" id="{7B66D183-93B1-40B2-E832-5D9AFDD958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izenplatzhalter 2">
            <a:extLst>
              <a:ext uri="{FF2B5EF4-FFF2-40B4-BE49-F238E27FC236}">
                <a16:creationId xmlns:a16="http://schemas.microsoft.com/office/drawing/2014/main" id="{9E9E6291-E525-4075-5E53-D26D519770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24580" name="Foliennummernplatzhalter 3">
            <a:extLst>
              <a:ext uri="{FF2B5EF4-FFF2-40B4-BE49-F238E27FC236}">
                <a16:creationId xmlns:a16="http://schemas.microsoft.com/office/drawing/2014/main" id="{54EAEC48-F963-B576-EC83-682E5588A01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0E90EF-030A-4BC3-9AD8-04A025F1A299}" type="slidenum">
              <a:rPr lang="de-AT" altLang="de-DE"/>
              <a:pPr>
                <a:spcBef>
                  <a:spcPct val="0"/>
                </a:spcBef>
              </a:pPr>
              <a:t>5</a:t>
            </a:fld>
            <a:endParaRPr lang="de-AT"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17898535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9121371-1F69-33DB-88B9-85EEA8BD4BC2}"/>
              </a:ext>
            </a:extLst>
          </p:cNvPr>
          <p:cNvSpPr>
            <a:spLocks noGrp="1"/>
          </p:cNvSpPr>
          <p:nvPr>
            <p:ph type="dt" sz="half" idx="10"/>
          </p:nvPr>
        </p:nvSpPr>
        <p:spPr/>
        <p:txBody>
          <a:bodyPr/>
          <a:lstStyle>
            <a:lvl1pPr>
              <a:defRPr/>
            </a:lvl1pPr>
          </a:lstStyle>
          <a:p>
            <a:pPr>
              <a:defRPr/>
            </a:pPr>
            <a:fld id="{F2B9C839-2A92-4A41-9500-F7A340BACC88}" type="datetimeFigureOut">
              <a:rPr lang="de-AT"/>
              <a:pPr>
                <a:defRPr/>
              </a:pPr>
              <a:t>20.01.2023</a:t>
            </a:fld>
            <a:endParaRPr lang="de-AT"/>
          </a:p>
        </p:txBody>
      </p:sp>
      <p:sp>
        <p:nvSpPr>
          <p:cNvPr id="5" name="Fußzeilenplatzhalter 4">
            <a:extLst>
              <a:ext uri="{FF2B5EF4-FFF2-40B4-BE49-F238E27FC236}">
                <a16:creationId xmlns:a16="http://schemas.microsoft.com/office/drawing/2014/main" id="{B8C68B02-A854-E91D-9576-73DCE5FB4E3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583BE3C-3A2C-4F87-2F23-DD75278C6547}"/>
              </a:ext>
            </a:extLst>
          </p:cNvPr>
          <p:cNvSpPr>
            <a:spLocks noGrp="1"/>
          </p:cNvSpPr>
          <p:nvPr>
            <p:ph type="sldNum" sz="quarter" idx="12"/>
          </p:nvPr>
        </p:nvSpPr>
        <p:spPr/>
        <p:txBody>
          <a:bodyPr/>
          <a:lstStyle>
            <a:lvl1pPr>
              <a:defRPr/>
            </a:lvl1pPr>
          </a:lstStyle>
          <a:p>
            <a:pPr>
              <a:defRPr/>
            </a:pPr>
            <a:fld id="{A7832B45-5202-40A6-8758-AED6FB22C240}" type="slidenum">
              <a:rPr lang="de-AT" altLang="de-DE"/>
              <a:pPr>
                <a:defRPr/>
              </a:pPr>
              <a:t>‹Nr.›</a:t>
            </a:fld>
            <a:endParaRPr lang="de-AT" altLang="de-DE"/>
          </a:p>
        </p:txBody>
      </p:sp>
    </p:spTree>
    <p:extLst>
      <p:ext uri="{BB962C8B-B14F-4D97-AF65-F5344CB8AC3E}">
        <p14:creationId xmlns:p14="http://schemas.microsoft.com/office/powerpoint/2010/main" val="387533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881A0D1-C4FC-0EE8-F525-13C86D7CB422}"/>
              </a:ext>
            </a:extLst>
          </p:cNvPr>
          <p:cNvSpPr>
            <a:spLocks noGrp="1"/>
          </p:cNvSpPr>
          <p:nvPr>
            <p:ph type="dt" sz="half" idx="10"/>
          </p:nvPr>
        </p:nvSpPr>
        <p:spPr/>
        <p:txBody>
          <a:bodyPr/>
          <a:lstStyle>
            <a:lvl1pPr>
              <a:defRPr/>
            </a:lvl1pPr>
          </a:lstStyle>
          <a:p>
            <a:pPr>
              <a:defRPr/>
            </a:pPr>
            <a:fld id="{C5CDE58E-3218-4A19-B61A-E2CDCEC84608}" type="datetimeFigureOut">
              <a:rPr lang="de-AT"/>
              <a:pPr>
                <a:defRPr/>
              </a:pPr>
              <a:t>20.01.2023</a:t>
            </a:fld>
            <a:endParaRPr lang="de-AT"/>
          </a:p>
        </p:txBody>
      </p:sp>
      <p:sp>
        <p:nvSpPr>
          <p:cNvPr id="5" name="Fußzeilenplatzhalter 4">
            <a:extLst>
              <a:ext uri="{FF2B5EF4-FFF2-40B4-BE49-F238E27FC236}">
                <a16:creationId xmlns:a16="http://schemas.microsoft.com/office/drawing/2014/main" id="{B285AAB7-80FC-3990-B3B1-7741AD4092A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24F47CF-AFA4-369F-B07F-8A7161808B12}"/>
              </a:ext>
            </a:extLst>
          </p:cNvPr>
          <p:cNvSpPr>
            <a:spLocks noGrp="1"/>
          </p:cNvSpPr>
          <p:nvPr>
            <p:ph type="sldNum" sz="quarter" idx="12"/>
          </p:nvPr>
        </p:nvSpPr>
        <p:spPr/>
        <p:txBody>
          <a:bodyPr/>
          <a:lstStyle>
            <a:lvl1pPr>
              <a:defRPr/>
            </a:lvl1pPr>
          </a:lstStyle>
          <a:p>
            <a:pPr>
              <a:defRPr/>
            </a:pPr>
            <a:fld id="{492812F5-338B-41A3-B875-4685CDDCE0AA}" type="slidenum">
              <a:rPr lang="de-AT" altLang="de-DE"/>
              <a:pPr>
                <a:defRPr/>
              </a:pPr>
              <a:t>‹Nr.›</a:t>
            </a:fld>
            <a:endParaRPr lang="de-AT" altLang="de-DE"/>
          </a:p>
        </p:txBody>
      </p:sp>
    </p:spTree>
    <p:extLst>
      <p:ext uri="{BB962C8B-B14F-4D97-AF65-F5344CB8AC3E}">
        <p14:creationId xmlns:p14="http://schemas.microsoft.com/office/powerpoint/2010/main" val="198496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CA1032FD-6D70-C259-137E-DE1B461432CB}"/>
              </a:ext>
            </a:extLst>
          </p:cNvPr>
          <p:cNvSpPr>
            <a:spLocks noGrp="1"/>
          </p:cNvSpPr>
          <p:nvPr>
            <p:ph type="dt" sz="half" idx="10"/>
          </p:nvPr>
        </p:nvSpPr>
        <p:spPr/>
        <p:txBody>
          <a:bodyPr/>
          <a:lstStyle>
            <a:lvl1pPr>
              <a:defRPr/>
            </a:lvl1pPr>
          </a:lstStyle>
          <a:p>
            <a:pPr>
              <a:defRPr/>
            </a:pPr>
            <a:fld id="{5EB14517-9649-484A-A5C8-9F0E40F1BF96}" type="datetimeFigureOut">
              <a:rPr lang="de-AT"/>
              <a:pPr>
                <a:defRPr/>
              </a:pPr>
              <a:t>20.01.2023</a:t>
            </a:fld>
            <a:endParaRPr lang="de-AT"/>
          </a:p>
        </p:txBody>
      </p:sp>
      <p:sp>
        <p:nvSpPr>
          <p:cNvPr id="5" name="Fußzeilenplatzhalter 4">
            <a:extLst>
              <a:ext uri="{FF2B5EF4-FFF2-40B4-BE49-F238E27FC236}">
                <a16:creationId xmlns:a16="http://schemas.microsoft.com/office/drawing/2014/main" id="{56F0B115-A215-20DF-3A73-6982EC156C9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AB70422-BCDE-DB69-5E9F-5C7BE6D76F5B}"/>
              </a:ext>
            </a:extLst>
          </p:cNvPr>
          <p:cNvSpPr>
            <a:spLocks noGrp="1"/>
          </p:cNvSpPr>
          <p:nvPr>
            <p:ph type="sldNum" sz="quarter" idx="12"/>
          </p:nvPr>
        </p:nvSpPr>
        <p:spPr/>
        <p:txBody>
          <a:bodyPr/>
          <a:lstStyle>
            <a:lvl1pPr>
              <a:defRPr/>
            </a:lvl1pPr>
          </a:lstStyle>
          <a:p>
            <a:pPr>
              <a:defRPr/>
            </a:pPr>
            <a:fld id="{51B0A4E8-8291-48E1-84F1-E917AF5F09C8}" type="slidenum">
              <a:rPr lang="de-AT" altLang="de-DE"/>
              <a:pPr>
                <a:defRPr/>
              </a:pPr>
              <a:t>‹Nr.›</a:t>
            </a:fld>
            <a:endParaRPr lang="de-AT" altLang="de-DE"/>
          </a:p>
        </p:txBody>
      </p:sp>
    </p:spTree>
    <p:extLst>
      <p:ext uri="{BB962C8B-B14F-4D97-AF65-F5344CB8AC3E}">
        <p14:creationId xmlns:p14="http://schemas.microsoft.com/office/powerpoint/2010/main" val="29708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03A49735-112C-BDBC-A379-34A60375CB5C}"/>
              </a:ext>
            </a:extLst>
          </p:cNvPr>
          <p:cNvSpPr>
            <a:spLocks noGrp="1"/>
          </p:cNvSpPr>
          <p:nvPr>
            <p:ph type="dt" sz="half" idx="10"/>
          </p:nvPr>
        </p:nvSpPr>
        <p:spPr/>
        <p:txBody>
          <a:bodyPr/>
          <a:lstStyle>
            <a:lvl1pPr>
              <a:defRPr/>
            </a:lvl1pPr>
          </a:lstStyle>
          <a:p>
            <a:pPr>
              <a:defRPr/>
            </a:pPr>
            <a:fld id="{0DCD08E5-3750-4705-92BA-490266571D64}" type="datetimeFigureOut">
              <a:rPr lang="de-AT"/>
              <a:pPr>
                <a:defRPr/>
              </a:pPr>
              <a:t>20.01.2023</a:t>
            </a:fld>
            <a:endParaRPr lang="de-AT"/>
          </a:p>
        </p:txBody>
      </p:sp>
      <p:sp>
        <p:nvSpPr>
          <p:cNvPr id="5" name="Fußzeilenplatzhalter 4">
            <a:extLst>
              <a:ext uri="{FF2B5EF4-FFF2-40B4-BE49-F238E27FC236}">
                <a16:creationId xmlns:a16="http://schemas.microsoft.com/office/drawing/2014/main" id="{1DFFBE1A-6F88-5BA0-2914-C544D7BA8A3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03F2F59-ECB0-759A-DA60-B5E030360352}"/>
              </a:ext>
            </a:extLst>
          </p:cNvPr>
          <p:cNvSpPr>
            <a:spLocks noGrp="1"/>
          </p:cNvSpPr>
          <p:nvPr>
            <p:ph type="sldNum" sz="quarter" idx="12"/>
          </p:nvPr>
        </p:nvSpPr>
        <p:spPr/>
        <p:txBody>
          <a:bodyPr/>
          <a:lstStyle>
            <a:lvl1pPr>
              <a:defRPr/>
            </a:lvl1pPr>
          </a:lstStyle>
          <a:p>
            <a:pPr>
              <a:defRPr/>
            </a:pPr>
            <a:fld id="{A45682A1-4D4F-4CD5-AA90-20571D3D4914}" type="slidenum">
              <a:rPr lang="de-AT" altLang="de-DE"/>
              <a:pPr>
                <a:defRPr/>
              </a:pPr>
              <a:t>‹Nr.›</a:t>
            </a:fld>
            <a:endParaRPr lang="de-AT" altLang="de-DE"/>
          </a:p>
        </p:txBody>
      </p:sp>
    </p:spTree>
    <p:extLst>
      <p:ext uri="{BB962C8B-B14F-4D97-AF65-F5344CB8AC3E}">
        <p14:creationId xmlns:p14="http://schemas.microsoft.com/office/powerpoint/2010/main" val="1132154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ACC1DD5C-EECB-C879-107B-D1D092F4030A}"/>
              </a:ext>
            </a:extLst>
          </p:cNvPr>
          <p:cNvSpPr>
            <a:spLocks noGrp="1"/>
          </p:cNvSpPr>
          <p:nvPr>
            <p:ph type="dt" sz="half" idx="10"/>
          </p:nvPr>
        </p:nvSpPr>
        <p:spPr/>
        <p:txBody>
          <a:bodyPr/>
          <a:lstStyle>
            <a:lvl1pPr>
              <a:defRPr/>
            </a:lvl1pPr>
          </a:lstStyle>
          <a:p>
            <a:pPr>
              <a:defRPr/>
            </a:pPr>
            <a:fld id="{BA5A65F0-90FF-4B3B-AC78-8BACE200D3F1}" type="datetimeFigureOut">
              <a:rPr lang="de-AT"/>
              <a:pPr>
                <a:defRPr/>
              </a:pPr>
              <a:t>20.01.2023</a:t>
            </a:fld>
            <a:endParaRPr lang="de-AT"/>
          </a:p>
        </p:txBody>
      </p:sp>
      <p:sp>
        <p:nvSpPr>
          <p:cNvPr id="6" name="Fußzeilenplatzhalter 4">
            <a:extLst>
              <a:ext uri="{FF2B5EF4-FFF2-40B4-BE49-F238E27FC236}">
                <a16:creationId xmlns:a16="http://schemas.microsoft.com/office/drawing/2014/main" id="{A09EF3E2-6CB6-C1F3-20AE-8151839F80F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BC9B623-4C06-6B18-CE12-60D90978BEAB}"/>
              </a:ext>
            </a:extLst>
          </p:cNvPr>
          <p:cNvSpPr>
            <a:spLocks noGrp="1"/>
          </p:cNvSpPr>
          <p:nvPr>
            <p:ph type="sldNum" sz="quarter" idx="12"/>
          </p:nvPr>
        </p:nvSpPr>
        <p:spPr/>
        <p:txBody>
          <a:bodyPr/>
          <a:lstStyle>
            <a:lvl1pPr>
              <a:defRPr/>
            </a:lvl1pPr>
          </a:lstStyle>
          <a:p>
            <a:pPr>
              <a:defRPr/>
            </a:pPr>
            <a:fld id="{1481BCB6-3D59-4A68-AA2F-D2057D5F42CD}" type="slidenum">
              <a:rPr lang="de-AT" altLang="de-DE"/>
              <a:pPr>
                <a:defRPr/>
              </a:pPr>
              <a:t>‹Nr.›</a:t>
            </a:fld>
            <a:endParaRPr lang="de-AT" altLang="de-DE"/>
          </a:p>
        </p:txBody>
      </p:sp>
    </p:spTree>
    <p:extLst>
      <p:ext uri="{BB962C8B-B14F-4D97-AF65-F5344CB8AC3E}">
        <p14:creationId xmlns:p14="http://schemas.microsoft.com/office/powerpoint/2010/main" val="404761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5D7CEB44-C3F2-F40B-03B4-A230FB7C6275}"/>
              </a:ext>
            </a:extLst>
          </p:cNvPr>
          <p:cNvSpPr>
            <a:spLocks noGrp="1"/>
          </p:cNvSpPr>
          <p:nvPr>
            <p:ph type="dt" sz="half" idx="10"/>
          </p:nvPr>
        </p:nvSpPr>
        <p:spPr/>
        <p:txBody>
          <a:bodyPr/>
          <a:lstStyle>
            <a:lvl1pPr>
              <a:defRPr/>
            </a:lvl1pPr>
          </a:lstStyle>
          <a:p>
            <a:pPr>
              <a:defRPr/>
            </a:pPr>
            <a:fld id="{F5083728-78C5-42E7-B622-376F8A59E2C9}" type="datetimeFigureOut">
              <a:rPr lang="de-AT"/>
              <a:pPr>
                <a:defRPr/>
              </a:pPr>
              <a:t>20.01.2023</a:t>
            </a:fld>
            <a:endParaRPr lang="de-AT"/>
          </a:p>
        </p:txBody>
      </p:sp>
      <p:sp>
        <p:nvSpPr>
          <p:cNvPr id="8" name="Fußzeilenplatzhalter 4">
            <a:extLst>
              <a:ext uri="{FF2B5EF4-FFF2-40B4-BE49-F238E27FC236}">
                <a16:creationId xmlns:a16="http://schemas.microsoft.com/office/drawing/2014/main" id="{19C99F7E-625C-1F19-5F7E-722E3F1FD607}"/>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54C545FF-AA71-720C-E7CE-4AA5F351F824}"/>
              </a:ext>
            </a:extLst>
          </p:cNvPr>
          <p:cNvSpPr>
            <a:spLocks noGrp="1"/>
          </p:cNvSpPr>
          <p:nvPr>
            <p:ph type="sldNum" sz="quarter" idx="12"/>
          </p:nvPr>
        </p:nvSpPr>
        <p:spPr/>
        <p:txBody>
          <a:bodyPr/>
          <a:lstStyle>
            <a:lvl1pPr>
              <a:defRPr/>
            </a:lvl1pPr>
          </a:lstStyle>
          <a:p>
            <a:pPr>
              <a:defRPr/>
            </a:pPr>
            <a:fld id="{41BFB8DF-9CDC-460A-8D1A-D1E39286630F}" type="slidenum">
              <a:rPr lang="de-AT" altLang="de-DE"/>
              <a:pPr>
                <a:defRPr/>
              </a:pPr>
              <a:t>‹Nr.›</a:t>
            </a:fld>
            <a:endParaRPr lang="de-AT" altLang="de-DE"/>
          </a:p>
        </p:txBody>
      </p:sp>
    </p:spTree>
    <p:extLst>
      <p:ext uri="{BB962C8B-B14F-4D97-AF65-F5344CB8AC3E}">
        <p14:creationId xmlns:p14="http://schemas.microsoft.com/office/powerpoint/2010/main" val="3801556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3FB4D9F9-25BF-27BF-1751-5A72B85708CF}"/>
              </a:ext>
            </a:extLst>
          </p:cNvPr>
          <p:cNvSpPr>
            <a:spLocks noGrp="1"/>
          </p:cNvSpPr>
          <p:nvPr>
            <p:ph type="dt" sz="half" idx="10"/>
          </p:nvPr>
        </p:nvSpPr>
        <p:spPr/>
        <p:txBody>
          <a:bodyPr/>
          <a:lstStyle>
            <a:lvl1pPr>
              <a:defRPr/>
            </a:lvl1pPr>
          </a:lstStyle>
          <a:p>
            <a:pPr>
              <a:defRPr/>
            </a:pPr>
            <a:fld id="{D39F3EC0-F17D-41FB-A5AF-680F3CA7C492}" type="datetimeFigureOut">
              <a:rPr lang="de-AT"/>
              <a:pPr>
                <a:defRPr/>
              </a:pPr>
              <a:t>20.01.2023</a:t>
            </a:fld>
            <a:endParaRPr lang="de-AT"/>
          </a:p>
        </p:txBody>
      </p:sp>
      <p:sp>
        <p:nvSpPr>
          <p:cNvPr id="4" name="Fußzeilenplatzhalter 4">
            <a:extLst>
              <a:ext uri="{FF2B5EF4-FFF2-40B4-BE49-F238E27FC236}">
                <a16:creationId xmlns:a16="http://schemas.microsoft.com/office/drawing/2014/main" id="{69C76E58-A66E-6E3A-C4E0-F4C1FDC14F95}"/>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66F7DE34-A3DA-EBBB-530F-8E16DF8F5012}"/>
              </a:ext>
            </a:extLst>
          </p:cNvPr>
          <p:cNvSpPr>
            <a:spLocks noGrp="1"/>
          </p:cNvSpPr>
          <p:nvPr>
            <p:ph type="sldNum" sz="quarter" idx="12"/>
          </p:nvPr>
        </p:nvSpPr>
        <p:spPr/>
        <p:txBody>
          <a:bodyPr/>
          <a:lstStyle>
            <a:lvl1pPr>
              <a:defRPr/>
            </a:lvl1pPr>
          </a:lstStyle>
          <a:p>
            <a:pPr>
              <a:defRPr/>
            </a:pPr>
            <a:fld id="{1EB7B5B2-B953-4CEA-B5B7-8611DF1369FE}" type="slidenum">
              <a:rPr lang="de-AT" altLang="de-DE"/>
              <a:pPr>
                <a:defRPr/>
              </a:pPr>
              <a:t>‹Nr.›</a:t>
            </a:fld>
            <a:endParaRPr lang="de-AT" altLang="de-DE"/>
          </a:p>
        </p:txBody>
      </p:sp>
    </p:spTree>
    <p:extLst>
      <p:ext uri="{BB962C8B-B14F-4D97-AF65-F5344CB8AC3E}">
        <p14:creationId xmlns:p14="http://schemas.microsoft.com/office/powerpoint/2010/main" val="165898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05193F21-906C-1565-1475-A603BFF78A59}"/>
              </a:ext>
            </a:extLst>
          </p:cNvPr>
          <p:cNvSpPr>
            <a:spLocks noGrp="1"/>
          </p:cNvSpPr>
          <p:nvPr>
            <p:ph type="dt" sz="half" idx="10"/>
          </p:nvPr>
        </p:nvSpPr>
        <p:spPr/>
        <p:txBody>
          <a:bodyPr/>
          <a:lstStyle>
            <a:lvl1pPr>
              <a:defRPr/>
            </a:lvl1pPr>
          </a:lstStyle>
          <a:p>
            <a:pPr>
              <a:defRPr/>
            </a:pPr>
            <a:fld id="{04F37C8C-63F4-4992-B3CF-D2008C87586F}" type="datetimeFigureOut">
              <a:rPr lang="de-AT"/>
              <a:pPr>
                <a:defRPr/>
              </a:pPr>
              <a:t>20.01.2023</a:t>
            </a:fld>
            <a:endParaRPr lang="de-AT"/>
          </a:p>
        </p:txBody>
      </p:sp>
      <p:sp>
        <p:nvSpPr>
          <p:cNvPr id="3" name="Fußzeilenplatzhalter 4">
            <a:extLst>
              <a:ext uri="{FF2B5EF4-FFF2-40B4-BE49-F238E27FC236}">
                <a16:creationId xmlns:a16="http://schemas.microsoft.com/office/drawing/2014/main" id="{2FBDA8DD-5F0A-4F10-9292-96DF5F1CFE5C}"/>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36E2A172-1E58-01BC-74FA-F9CC46A1636C}"/>
              </a:ext>
            </a:extLst>
          </p:cNvPr>
          <p:cNvSpPr>
            <a:spLocks noGrp="1"/>
          </p:cNvSpPr>
          <p:nvPr>
            <p:ph type="sldNum" sz="quarter" idx="12"/>
          </p:nvPr>
        </p:nvSpPr>
        <p:spPr/>
        <p:txBody>
          <a:bodyPr/>
          <a:lstStyle>
            <a:lvl1pPr>
              <a:defRPr/>
            </a:lvl1pPr>
          </a:lstStyle>
          <a:p>
            <a:pPr>
              <a:defRPr/>
            </a:pPr>
            <a:fld id="{5A9FECE0-2542-444A-835B-D8BD475D1E6D}" type="slidenum">
              <a:rPr lang="de-AT" altLang="de-DE"/>
              <a:pPr>
                <a:defRPr/>
              </a:pPr>
              <a:t>‹Nr.›</a:t>
            </a:fld>
            <a:endParaRPr lang="de-AT" altLang="de-DE"/>
          </a:p>
        </p:txBody>
      </p:sp>
    </p:spTree>
    <p:extLst>
      <p:ext uri="{BB962C8B-B14F-4D97-AF65-F5344CB8AC3E}">
        <p14:creationId xmlns:p14="http://schemas.microsoft.com/office/powerpoint/2010/main" val="405172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109EBA1-15CD-0302-40B4-22022A39DC88}"/>
              </a:ext>
            </a:extLst>
          </p:cNvPr>
          <p:cNvSpPr>
            <a:spLocks noGrp="1"/>
          </p:cNvSpPr>
          <p:nvPr>
            <p:ph type="dt" sz="half" idx="10"/>
          </p:nvPr>
        </p:nvSpPr>
        <p:spPr/>
        <p:txBody>
          <a:bodyPr/>
          <a:lstStyle>
            <a:lvl1pPr>
              <a:defRPr/>
            </a:lvl1pPr>
          </a:lstStyle>
          <a:p>
            <a:pPr>
              <a:defRPr/>
            </a:pPr>
            <a:fld id="{EEF07D70-3AD5-4D23-BEEE-8E4448718BC1}" type="datetimeFigureOut">
              <a:rPr lang="de-AT"/>
              <a:pPr>
                <a:defRPr/>
              </a:pPr>
              <a:t>20.01.2023</a:t>
            </a:fld>
            <a:endParaRPr lang="de-AT"/>
          </a:p>
        </p:txBody>
      </p:sp>
      <p:sp>
        <p:nvSpPr>
          <p:cNvPr id="6" name="Fußzeilenplatzhalter 4">
            <a:extLst>
              <a:ext uri="{FF2B5EF4-FFF2-40B4-BE49-F238E27FC236}">
                <a16:creationId xmlns:a16="http://schemas.microsoft.com/office/drawing/2014/main" id="{3F79A797-5301-E916-9E3E-0A762E01839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170C713-9FB8-EF47-E0F8-A32F69C9E18E}"/>
              </a:ext>
            </a:extLst>
          </p:cNvPr>
          <p:cNvSpPr>
            <a:spLocks noGrp="1"/>
          </p:cNvSpPr>
          <p:nvPr>
            <p:ph type="sldNum" sz="quarter" idx="12"/>
          </p:nvPr>
        </p:nvSpPr>
        <p:spPr/>
        <p:txBody>
          <a:bodyPr/>
          <a:lstStyle>
            <a:lvl1pPr>
              <a:defRPr/>
            </a:lvl1pPr>
          </a:lstStyle>
          <a:p>
            <a:pPr>
              <a:defRPr/>
            </a:pPr>
            <a:fld id="{02F5A05E-79E5-4A15-9D0B-6F657D1CEC35}" type="slidenum">
              <a:rPr lang="de-AT" altLang="de-DE"/>
              <a:pPr>
                <a:defRPr/>
              </a:pPr>
              <a:t>‹Nr.›</a:t>
            </a:fld>
            <a:endParaRPr lang="de-AT" altLang="de-DE"/>
          </a:p>
        </p:txBody>
      </p:sp>
    </p:spTree>
    <p:extLst>
      <p:ext uri="{BB962C8B-B14F-4D97-AF65-F5344CB8AC3E}">
        <p14:creationId xmlns:p14="http://schemas.microsoft.com/office/powerpoint/2010/main" val="268972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179FE382-41EC-36A9-FF2C-E4826804CAA5}"/>
              </a:ext>
            </a:extLst>
          </p:cNvPr>
          <p:cNvSpPr>
            <a:spLocks noGrp="1"/>
          </p:cNvSpPr>
          <p:nvPr>
            <p:ph type="dt" sz="half" idx="10"/>
          </p:nvPr>
        </p:nvSpPr>
        <p:spPr/>
        <p:txBody>
          <a:bodyPr/>
          <a:lstStyle>
            <a:lvl1pPr>
              <a:defRPr/>
            </a:lvl1pPr>
          </a:lstStyle>
          <a:p>
            <a:pPr>
              <a:defRPr/>
            </a:pPr>
            <a:fld id="{20E2B7DE-AAEB-4F89-A138-42D00EFA2155}" type="datetimeFigureOut">
              <a:rPr lang="de-AT"/>
              <a:pPr>
                <a:defRPr/>
              </a:pPr>
              <a:t>20.01.2023</a:t>
            </a:fld>
            <a:endParaRPr lang="de-AT"/>
          </a:p>
        </p:txBody>
      </p:sp>
      <p:sp>
        <p:nvSpPr>
          <p:cNvPr id="6" name="Fußzeilenplatzhalter 4">
            <a:extLst>
              <a:ext uri="{FF2B5EF4-FFF2-40B4-BE49-F238E27FC236}">
                <a16:creationId xmlns:a16="http://schemas.microsoft.com/office/drawing/2014/main" id="{F955F89E-DB02-5158-BB31-B740754A5524}"/>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F5595A9-65E9-A445-972E-7E68FBA3DF68}"/>
              </a:ext>
            </a:extLst>
          </p:cNvPr>
          <p:cNvSpPr>
            <a:spLocks noGrp="1"/>
          </p:cNvSpPr>
          <p:nvPr>
            <p:ph type="sldNum" sz="quarter" idx="12"/>
          </p:nvPr>
        </p:nvSpPr>
        <p:spPr/>
        <p:txBody>
          <a:bodyPr/>
          <a:lstStyle>
            <a:lvl1pPr>
              <a:defRPr/>
            </a:lvl1pPr>
          </a:lstStyle>
          <a:p>
            <a:pPr>
              <a:defRPr/>
            </a:pPr>
            <a:fld id="{FBD7E073-5C6C-4A0E-B1EC-9505259610DD}" type="slidenum">
              <a:rPr lang="de-AT" altLang="de-DE"/>
              <a:pPr>
                <a:defRPr/>
              </a:pPr>
              <a:t>‹Nr.›</a:t>
            </a:fld>
            <a:endParaRPr lang="de-AT" altLang="de-DE"/>
          </a:p>
        </p:txBody>
      </p:sp>
    </p:spTree>
    <p:extLst>
      <p:ext uri="{BB962C8B-B14F-4D97-AF65-F5344CB8AC3E}">
        <p14:creationId xmlns:p14="http://schemas.microsoft.com/office/powerpoint/2010/main" val="3161574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0A2C8BCD-C4C0-5B89-7C38-2690AD41513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805C70C6-713B-67E8-D68E-19605E729E95}"/>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034ECC5B-C9F5-5CBD-D351-2DF24CCF43CB}"/>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EDBB3D2B-00B8-36ED-FE0C-596304B2D64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3D0A996-BA11-4E6F-AE41-121E93AB547B}" type="datetimeFigureOut">
              <a:rPr lang="de-AT"/>
              <a:pPr>
                <a:defRPr/>
              </a:pPr>
              <a:t>20.01.2023</a:t>
            </a:fld>
            <a:endParaRPr lang="de-AT"/>
          </a:p>
        </p:txBody>
      </p:sp>
      <p:sp>
        <p:nvSpPr>
          <p:cNvPr id="17" name="Fußzeilenplatzhalter 4">
            <a:extLst>
              <a:ext uri="{FF2B5EF4-FFF2-40B4-BE49-F238E27FC236}">
                <a16:creationId xmlns:a16="http://schemas.microsoft.com/office/drawing/2014/main" id="{8599FBC6-8213-8B59-3EB7-2A4F772C75C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AF8101F1-A7B7-9D49-8ECF-FA2C27D0B33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6F80CA3-BE1C-493B-B2C3-8BBA52349EBB}" type="slidenum">
              <a:rPr lang="de-AT" altLang="de-DE"/>
              <a:pPr>
                <a:defRPr/>
              </a:pPr>
              <a:t>‹Nr.›</a:t>
            </a:fld>
            <a:endParaRPr lang="de-AT" altLang="de-DE"/>
          </a:p>
        </p:txBody>
      </p:sp>
      <p:pic>
        <p:nvPicPr>
          <p:cNvPr id="1032" name="Picture 19">
            <a:extLst>
              <a:ext uri="{FF2B5EF4-FFF2-40B4-BE49-F238E27FC236}">
                <a16:creationId xmlns:a16="http://schemas.microsoft.com/office/drawing/2014/main" id="{B65F3009-C954-2149-536E-17E8C3F2428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310CCAE2-39DC-38E6-9549-D2489210FC18}"/>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9732F0EB-4A8C-4BA9-CF07-0280EE845560}"/>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E6F95BF5-D84F-0614-2139-0F7E37443F2E}"/>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3">
            <a:extLst>
              <a:ext uri="{FF2B5EF4-FFF2-40B4-BE49-F238E27FC236}">
                <a16:creationId xmlns:a16="http://schemas.microsoft.com/office/drawing/2014/main" id="{BAA27C07-1A1C-F95D-8C68-6A22C0C32AF7}"/>
              </a:ext>
            </a:extLst>
          </p:cNvPr>
          <p:cNvSpPr>
            <a:spLocks noGrp="1"/>
          </p:cNvSpPr>
          <p:nvPr>
            <p:ph type="title"/>
          </p:nvPr>
        </p:nvSpPr>
        <p:spPr>
          <a:xfrm>
            <a:off x="457200" y="692150"/>
            <a:ext cx="8229600" cy="677863"/>
          </a:xfrm>
        </p:spPr>
        <p:txBody>
          <a:bodyPr/>
          <a:lstStyle/>
          <a:p>
            <a:pPr eaLnBrk="1" hangingPunct="1"/>
            <a:r>
              <a:rPr lang="de-AT" altLang="de-DE"/>
              <a:t>Merkmale der Klimazonen</a:t>
            </a:r>
          </a:p>
        </p:txBody>
      </p:sp>
      <p:sp>
        <p:nvSpPr>
          <p:cNvPr id="2" name="Inhaltsplatzhalter 1">
            <a:extLst>
              <a:ext uri="{FF2B5EF4-FFF2-40B4-BE49-F238E27FC236}">
                <a16:creationId xmlns:a16="http://schemas.microsoft.com/office/drawing/2014/main" id="{71B5B8F4-84A0-BEB9-8D47-41335D7A4D8D}"/>
              </a:ext>
            </a:extLst>
          </p:cNvPr>
          <p:cNvSpPr>
            <a:spLocks noGrp="1"/>
          </p:cNvSpPr>
          <p:nvPr>
            <p:ph idx="1"/>
          </p:nvPr>
        </p:nvSpPr>
        <p:spPr>
          <a:xfrm>
            <a:off x="323850" y="1341438"/>
            <a:ext cx="8496300" cy="576262"/>
          </a:xfrm>
        </p:spPr>
        <p:txBody>
          <a:bodyPr rtlCol="0">
            <a:normAutofit/>
          </a:bodyPr>
          <a:lstStyle/>
          <a:p>
            <a:pPr marL="0" indent="0" algn="ctr" eaLnBrk="1" fontAlgn="auto" hangingPunct="1">
              <a:spcAft>
                <a:spcPts val="0"/>
              </a:spcAft>
              <a:buFont typeface="Arial" panose="020B0604020202020204" pitchFamily="34" charset="0"/>
              <a:buNone/>
              <a:defRPr/>
            </a:pPr>
            <a:r>
              <a:rPr sz="2800"/>
              <a:t>Die tropische Zone </a:t>
            </a:r>
          </a:p>
          <a:p>
            <a:pPr algn="ctr" eaLnBrk="1" fontAlgn="auto" hangingPunct="1">
              <a:spcAft>
                <a:spcPts val="0"/>
              </a:spcAft>
              <a:defRPr/>
            </a:pPr>
            <a:endParaRPr/>
          </a:p>
        </p:txBody>
      </p:sp>
      <p:cxnSp>
        <p:nvCxnSpPr>
          <p:cNvPr id="7" name="Gerade Verbindung mit Pfeil 6">
            <a:extLst>
              <a:ext uri="{FF2B5EF4-FFF2-40B4-BE49-F238E27FC236}">
                <a16:creationId xmlns:a16="http://schemas.microsoft.com/office/drawing/2014/main" id="{2B3B5E10-01A0-3616-2728-7AE451C50ABE}"/>
              </a:ext>
            </a:extLst>
          </p:cNvPr>
          <p:cNvCxnSpPr/>
          <p:nvPr/>
        </p:nvCxnSpPr>
        <p:spPr>
          <a:xfrm>
            <a:off x="1116013"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8" name="Gerade Verbindung mit Pfeil 7">
            <a:extLst>
              <a:ext uri="{FF2B5EF4-FFF2-40B4-BE49-F238E27FC236}">
                <a16:creationId xmlns:a16="http://schemas.microsoft.com/office/drawing/2014/main" id="{BD36270E-7C43-C1BF-1CFD-AB0CE53BE268}"/>
              </a:ext>
            </a:extLst>
          </p:cNvPr>
          <p:cNvCxnSpPr>
            <a:cxnSpLocks/>
          </p:cNvCxnSpPr>
          <p:nvPr/>
        </p:nvCxnSpPr>
        <p:spPr>
          <a:xfrm>
            <a:off x="3276600" y="2636838"/>
            <a:ext cx="0" cy="4318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Inhaltsplatzhalter 1">
            <a:extLst>
              <a:ext uri="{FF2B5EF4-FFF2-40B4-BE49-F238E27FC236}">
                <a16:creationId xmlns:a16="http://schemas.microsoft.com/office/drawing/2014/main" id="{89513DAC-6DEC-1A06-8B02-6EF106A2B0CC}"/>
              </a:ext>
            </a:extLst>
          </p:cNvPr>
          <p:cNvSpPr txBox="1">
            <a:spLocks/>
          </p:cNvSpPr>
          <p:nvPr/>
        </p:nvSpPr>
        <p:spPr bwMode="auto">
          <a:xfrm>
            <a:off x="315913" y="3213100"/>
            <a:ext cx="1655762" cy="719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heiß und immer schwül</a:t>
            </a:r>
          </a:p>
        </p:txBody>
      </p:sp>
      <p:sp>
        <p:nvSpPr>
          <p:cNvPr id="28" name="Inhaltsplatzhalter 1">
            <a:extLst>
              <a:ext uri="{FF2B5EF4-FFF2-40B4-BE49-F238E27FC236}">
                <a16:creationId xmlns:a16="http://schemas.microsoft.com/office/drawing/2014/main" id="{003664E6-18FE-1441-AD49-78106516B3E3}"/>
              </a:ext>
            </a:extLst>
          </p:cNvPr>
          <p:cNvSpPr txBox="1">
            <a:spLocks/>
          </p:cNvSpPr>
          <p:nvPr/>
        </p:nvSpPr>
        <p:spPr bwMode="auto">
          <a:xfrm>
            <a:off x="2371725" y="3225800"/>
            <a:ext cx="1800225" cy="4413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fast täglich </a:t>
            </a:r>
          </a:p>
        </p:txBody>
      </p:sp>
      <p:sp>
        <p:nvSpPr>
          <p:cNvPr id="33" name="Inhaltsplatzhalter 1">
            <a:extLst>
              <a:ext uri="{FF2B5EF4-FFF2-40B4-BE49-F238E27FC236}">
                <a16:creationId xmlns:a16="http://schemas.microsoft.com/office/drawing/2014/main" id="{AE15C4BB-072D-10A0-6944-AB4E50E0643B}"/>
              </a:ext>
            </a:extLst>
          </p:cNvPr>
          <p:cNvSpPr txBox="1">
            <a:spLocks/>
          </p:cNvSpPr>
          <p:nvPr/>
        </p:nvSpPr>
        <p:spPr bwMode="auto">
          <a:xfrm>
            <a:off x="7019925" y="3213100"/>
            <a:ext cx="1728788" cy="1007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dirty="0"/>
              <a:t>Regenwald, immer grün, artenreich</a:t>
            </a:r>
          </a:p>
        </p:txBody>
      </p:sp>
      <p:sp>
        <p:nvSpPr>
          <p:cNvPr id="38" name="Inhaltsplatzhalter 1">
            <a:extLst>
              <a:ext uri="{FF2B5EF4-FFF2-40B4-BE49-F238E27FC236}">
                <a16:creationId xmlns:a16="http://schemas.microsoft.com/office/drawing/2014/main" id="{49423F47-16E4-E6B8-DCD7-889120CA7384}"/>
              </a:ext>
            </a:extLst>
          </p:cNvPr>
          <p:cNvSpPr txBox="1">
            <a:spLocks/>
          </p:cNvSpPr>
          <p:nvPr/>
        </p:nvSpPr>
        <p:spPr bwMode="auto">
          <a:xfrm>
            <a:off x="4572000" y="3213100"/>
            <a:ext cx="2087563" cy="16557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Es gibt keine Jahreszeiten. Temperaturen sinken nie unter 18 °C.</a:t>
            </a:r>
          </a:p>
        </p:txBody>
      </p:sp>
      <p:sp>
        <p:nvSpPr>
          <p:cNvPr id="40" name="Inhaltsplatzhalter 1">
            <a:extLst>
              <a:ext uri="{FF2B5EF4-FFF2-40B4-BE49-F238E27FC236}">
                <a16:creationId xmlns:a16="http://schemas.microsoft.com/office/drawing/2014/main" id="{C5A68F7F-5038-6B1D-2F9A-74BD8AB99FA6}"/>
              </a:ext>
            </a:extLst>
          </p:cNvPr>
          <p:cNvSpPr txBox="1">
            <a:spLocks/>
          </p:cNvSpPr>
          <p:nvPr/>
        </p:nvSpPr>
        <p:spPr bwMode="auto">
          <a:xfrm>
            <a:off x="323850" y="2133600"/>
            <a:ext cx="1584325" cy="400050"/>
          </a:xfrm>
          <a:prstGeom prst="rect">
            <a:avLst/>
          </a:prstGeom>
          <a:solidFill>
            <a:schemeClr val="accent5">
              <a:lumMod val="40000"/>
              <a:lumOff val="60000"/>
            </a:schemeClr>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Temperatur</a:t>
            </a:r>
          </a:p>
        </p:txBody>
      </p:sp>
      <p:sp>
        <p:nvSpPr>
          <p:cNvPr id="41" name="Inhaltsplatzhalter 1">
            <a:extLst>
              <a:ext uri="{FF2B5EF4-FFF2-40B4-BE49-F238E27FC236}">
                <a16:creationId xmlns:a16="http://schemas.microsoft.com/office/drawing/2014/main" id="{028B84F4-1926-02CB-45A8-4B8E25A35332}"/>
              </a:ext>
            </a:extLst>
          </p:cNvPr>
          <p:cNvSpPr txBox="1">
            <a:spLocks/>
          </p:cNvSpPr>
          <p:nvPr/>
        </p:nvSpPr>
        <p:spPr bwMode="auto">
          <a:xfrm>
            <a:off x="2371725" y="2133600"/>
            <a:ext cx="1800225" cy="400050"/>
          </a:xfrm>
          <a:prstGeom prst="rect">
            <a:avLst/>
          </a:prstGeom>
          <a:solidFill>
            <a:schemeClr val="accent2">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Niederschlag</a:t>
            </a:r>
          </a:p>
        </p:txBody>
      </p:sp>
      <p:sp>
        <p:nvSpPr>
          <p:cNvPr id="42" name="Inhaltsplatzhalter 1">
            <a:extLst>
              <a:ext uri="{FF2B5EF4-FFF2-40B4-BE49-F238E27FC236}">
                <a16:creationId xmlns:a16="http://schemas.microsoft.com/office/drawing/2014/main" id="{606EE479-8CDE-B8CF-2358-527E2C460884}"/>
              </a:ext>
            </a:extLst>
          </p:cNvPr>
          <p:cNvSpPr txBox="1">
            <a:spLocks/>
          </p:cNvSpPr>
          <p:nvPr/>
        </p:nvSpPr>
        <p:spPr bwMode="auto">
          <a:xfrm>
            <a:off x="4643438" y="2133600"/>
            <a:ext cx="1800225" cy="400050"/>
          </a:xfrm>
          <a:prstGeom prst="rect">
            <a:avLst/>
          </a:prstGeom>
          <a:solidFill>
            <a:schemeClr val="accent3">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Jahreszeiten</a:t>
            </a:r>
          </a:p>
        </p:txBody>
      </p:sp>
      <p:sp>
        <p:nvSpPr>
          <p:cNvPr id="43" name="Inhaltsplatzhalter 1">
            <a:extLst>
              <a:ext uri="{FF2B5EF4-FFF2-40B4-BE49-F238E27FC236}">
                <a16:creationId xmlns:a16="http://schemas.microsoft.com/office/drawing/2014/main" id="{12800542-E805-DA64-84FE-E65570E0C19F}"/>
              </a:ext>
            </a:extLst>
          </p:cNvPr>
          <p:cNvSpPr txBox="1">
            <a:spLocks/>
          </p:cNvSpPr>
          <p:nvPr/>
        </p:nvSpPr>
        <p:spPr bwMode="auto">
          <a:xfrm>
            <a:off x="7019925" y="2133600"/>
            <a:ext cx="1531938" cy="400050"/>
          </a:xfrm>
          <a:prstGeom prst="rect">
            <a:avLst/>
          </a:prstGeom>
          <a:solidFill>
            <a:schemeClr val="accent1">
              <a:lumMod val="60000"/>
              <a:lumOff val="4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Vegetation</a:t>
            </a:r>
          </a:p>
        </p:txBody>
      </p:sp>
      <p:cxnSp>
        <p:nvCxnSpPr>
          <p:cNvPr id="29" name="Gerade Verbindung mit Pfeil 28">
            <a:extLst>
              <a:ext uri="{FF2B5EF4-FFF2-40B4-BE49-F238E27FC236}">
                <a16:creationId xmlns:a16="http://schemas.microsoft.com/office/drawing/2014/main" id="{2DD13171-B902-3D11-EB6F-EC02F6FED94D}"/>
              </a:ext>
            </a:extLst>
          </p:cNvPr>
          <p:cNvCxnSpPr/>
          <p:nvPr/>
        </p:nvCxnSpPr>
        <p:spPr>
          <a:xfrm>
            <a:off x="7839075" y="2708275"/>
            <a:ext cx="0" cy="36036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Gerade Verbindung mit Pfeil 29">
            <a:extLst>
              <a:ext uri="{FF2B5EF4-FFF2-40B4-BE49-F238E27FC236}">
                <a16:creationId xmlns:a16="http://schemas.microsoft.com/office/drawing/2014/main" id="{8525D4F2-C53D-AEFA-0D2C-32819057D54D}"/>
              </a:ext>
            </a:extLst>
          </p:cNvPr>
          <p:cNvCxnSpPr/>
          <p:nvPr/>
        </p:nvCxnSpPr>
        <p:spPr>
          <a:xfrm>
            <a:off x="5508625" y="2708275"/>
            <a:ext cx="0" cy="36036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3" grpId="0" animBg="1"/>
      <p:bldP spid="28" grpId="0" animBg="1"/>
      <p:bldP spid="33" grpId="0" animBg="1"/>
      <p:bldP spid="38" grpId="0" animBg="1"/>
      <p:bldP spid="40" grpId="0" animBg="1"/>
      <p:bldP spid="41" grpId="0" animBg="1"/>
      <p:bldP spid="42" grpId="0" animBg="1"/>
      <p:bldP spid="4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3">
            <a:extLst>
              <a:ext uri="{FF2B5EF4-FFF2-40B4-BE49-F238E27FC236}">
                <a16:creationId xmlns:a16="http://schemas.microsoft.com/office/drawing/2014/main" id="{8107D480-EF04-BFA8-45F7-666855B34E4E}"/>
              </a:ext>
            </a:extLst>
          </p:cNvPr>
          <p:cNvSpPr>
            <a:spLocks noGrp="1"/>
          </p:cNvSpPr>
          <p:nvPr>
            <p:ph type="title"/>
          </p:nvPr>
        </p:nvSpPr>
        <p:spPr>
          <a:xfrm>
            <a:off x="457200" y="692150"/>
            <a:ext cx="8229600" cy="677863"/>
          </a:xfrm>
        </p:spPr>
        <p:txBody>
          <a:bodyPr/>
          <a:lstStyle/>
          <a:p>
            <a:pPr eaLnBrk="1" hangingPunct="1"/>
            <a:r>
              <a:rPr lang="de-AT" altLang="de-DE"/>
              <a:t>Merkmale der Klimazonen</a:t>
            </a:r>
          </a:p>
        </p:txBody>
      </p:sp>
      <p:sp>
        <p:nvSpPr>
          <p:cNvPr id="2" name="Inhaltsplatzhalter 1">
            <a:extLst>
              <a:ext uri="{FF2B5EF4-FFF2-40B4-BE49-F238E27FC236}">
                <a16:creationId xmlns:a16="http://schemas.microsoft.com/office/drawing/2014/main" id="{41650E1E-74C5-9997-E279-7A98CBF6997E}"/>
              </a:ext>
            </a:extLst>
          </p:cNvPr>
          <p:cNvSpPr>
            <a:spLocks noGrp="1"/>
          </p:cNvSpPr>
          <p:nvPr>
            <p:ph idx="1"/>
          </p:nvPr>
        </p:nvSpPr>
        <p:spPr>
          <a:xfrm>
            <a:off x="323850" y="1341438"/>
            <a:ext cx="8496300" cy="576262"/>
          </a:xfrm>
        </p:spPr>
        <p:txBody>
          <a:bodyPr rtlCol="0">
            <a:normAutofit/>
          </a:bodyPr>
          <a:lstStyle/>
          <a:p>
            <a:pPr marL="0" indent="0" algn="ctr" eaLnBrk="1" fontAlgn="auto" hangingPunct="1">
              <a:spcAft>
                <a:spcPts val="0"/>
              </a:spcAft>
              <a:buFont typeface="Arial" panose="020B0604020202020204" pitchFamily="34" charset="0"/>
              <a:buNone/>
              <a:defRPr/>
            </a:pPr>
            <a:r>
              <a:rPr sz="2800"/>
              <a:t>Die subtropische Zone </a:t>
            </a:r>
          </a:p>
          <a:p>
            <a:pPr algn="ctr" eaLnBrk="1" fontAlgn="auto" hangingPunct="1">
              <a:spcAft>
                <a:spcPts val="0"/>
              </a:spcAft>
              <a:defRPr/>
            </a:pPr>
            <a:endParaRPr/>
          </a:p>
        </p:txBody>
      </p:sp>
      <p:cxnSp>
        <p:nvCxnSpPr>
          <p:cNvPr id="7" name="Gerade Verbindung mit Pfeil 6">
            <a:extLst>
              <a:ext uri="{FF2B5EF4-FFF2-40B4-BE49-F238E27FC236}">
                <a16:creationId xmlns:a16="http://schemas.microsoft.com/office/drawing/2014/main" id="{4A960308-2EEF-24B5-6B37-74ED44BB9CAB}"/>
              </a:ext>
            </a:extLst>
          </p:cNvPr>
          <p:cNvCxnSpPr>
            <a:cxnSpLocks/>
          </p:cNvCxnSpPr>
          <p:nvPr/>
        </p:nvCxnSpPr>
        <p:spPr>
          <a:xfrm>
            <a:off x="1116013" y="2565400"/>
            <a:ext cx="0" cy="4318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8" name="Gerade Verbindung mit Pfeil 7">
            <a:extLst>
              <a:ext uri="{FF2B5EF4-FFF2-40B4-BE49-F238E27FC236}">
                <a16:creationId xmlns:a16="http://schemas.microsoft.com/office/drawing/2014/main" id="{58FDA6D5-19F1-4E51-C8D1-C4F427D1D918}"/>
              </a:ext>
            </a:extLst>
          </p:cNvPr>
          <p:cNvCxnSpPr>
            <a:cxnSpLocks/>
          </p:cNvCxnSpPr>
          <p:nvPr/>
        </p:nvCxnSpPr>
        <p:spPr>
          <a:xfrm>
            <a:off x="3271838" y="2565400"/>
            <a:ext cx="0" cy="4318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Inhaltsplatzhalter 1">
            <a:extLst>
              <a:ext uri="{FF2B5EF4-FFF2-40B4-BE49-F238E27FC236}">
                <a16:creationId xmlns:a16="http://schemas.microsoft.com/office/drawing/2014/main" id="{02FE8734-3F66-1CFE-79C7-9E80DBE684D1}"/>
              </a:ext>
            </a:extLst>
          </p:cNvPr>
          <p:cNvSpPr txBox="1">
            <a:spLocks/>
          </p:cNvSpPr>
          <p:nvPr/>
        </p:nvSpPr>
        <p:spPr bwMode="auto">
          <a:xfrm>
            <a:off x="252413" y="3068638"/>
            <a:ext cx="1943100" cy="1943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Sommer sind heiß und trocken, im Winter sinkt die Temperatur kaum unter 0 °C.</a:t>
            </a:r>
          </a:p>
        </p:txBody>
      </p:sp>
      <p:sp>
        <p:nvSpPr>
          <p:cNvPr id="28" name="Inhaltsplatzhalter 1">
            <a:extLst>
              <a:ext uri="{FF2B5EF4-FFF2-40B4-BE49-F238E27FC236}">
                <a16:creationId xmlns:a16="http://schemas.microsoft.com/office/drawing/2014/main" id="{97DF421B-898D-A7F0-AA98-1FB7DBB9D4AC}"/>
              </a:ext>
            </a:extLst>
          </p:cNvPr>
          <p:cNvSpPr txBox="1">
            <a:spLocks/>
          </p:cNvSpPr>
          <p:nvPr/>
        </p:nvSpPr>
        <p:spPr bwMode="auto">
          <a:xfrm>
            <a:off x="2484438" y="3068638"/>
            <a:ext cx="1800225" cy="14398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Im Herbst und Winter fallen die meisten Niederschläge.</a:t>
            </a:r>
          </a:p>
        </p:txBody>
      </p:sp>
      <p:sp>
        <p:nvSpPr>
          <p:cNvPr id="33" name="Inhaltsplatzhalter 1">
            <a:extLst>
              <a:ext uri="{FF2B5EF4-FFF2-40B4-BE49-F238E27FC236}">
                <a16:creationId xmlns:a16="http://schemas.microsoft.com/office/drawing/2014/main" id="{555C2773-F479-D1AE-01F4-3478732022DC}"/>
              </a:ext>
            </a:extLst>
          </p:cNvPr>
          <p:cNvSpPr txBox="1">
            <a:spLocks/>
          </p:cNvSpPr>
          <p:nvPr/>
        </p:nvSpPr>
        <p:spPr bwMode="auto">
          <a:xfrm>
            <a:off x="6877050" y="3068638"/>
            <a:ext cx="1943100" cy="28813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Zum Beispiel: Palmen, Olivenbäume, Zitronenbäume, Pfirsichbäume, Orangenbäume, </a:t>
            </a:r>
            <a:br>
              <a:rPr lang="de-AT" altLang="de-DE" sz="2000" b="0"/>
            </a:br>
            <a:r>
              <a:rPr lang="de-AT" altLang="de-DE" sz="2000" b="0"/>
              <a:t>Gemüse, Wiesen für Weidetiere …</a:t>
            </a:r>
          </a:p>
        </p:txBody>
      </p:sp>
      <p:sp>
        <p:nvSpPr>
          <p:cNvPr id="38" name="Inhaltsplatzhalter 1">
            <a:extLst>
              <a:ext uri="{FF2B5EF4-FFF2-40B4-BE49-F238E27FC236}">
                <a16:creationId xmlns:a16="http://schemas.microsoft.com/office/drawing/2014/main" id="{CB3584E9-7793-C051-EBF5-CFAA73DE41B5}"/>
              </a:ext>
            </a:extLst>
          </p:cNvPr>
          <p:cNvSpPr txBox="1">
            <a:spLocks/>
          </p:cNvSpPr>
          <p:nvPr/>
        </p:nvSpPr>
        <p:spPr bwMode="auto">
          <a:xfrm>
            <a:off x="4572000" y="3068638"/>
            <a:ext cx="1871663" cy="720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deutlich unterscheidbar</a:t>
            </a:r>
          </a:p>
        </p:txBody>
      </p:sp>
      <p:cxnSp>
        <p:nvCxnSpPr>
          <p:cNvPr id="29" name="Gerade Verbindung mit Pfeil 28">
            <a:extLst>
              <a:ext uri="{FF2B5EF4-FFF2-40B4-BE49-F238E27FC236}">
                <a16:creationId xmlns:a16="http://schemas.microsoft.com/office/drawing/2014/main" id="{EFF3F96F-D7E9-F6E6-DE8D-AF776E5185EC}"/>
              </a:ext>
            </a:extLst>
          </p:cNvPr>
          <p:cNvCxnSpPr>
            <a:cxnSpLocks/>
          </p:cNvCxnSpPr>
          <p:nvPr/>
        </p:nvCxnSpPr>
        <p:spPr>
          <a:xfrm>
            <a:off x="7839075" y="2565400"/>
            <a:ext cx="0" cy="4318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Gerade Verbindung mit Pfeil 29">
            <a:extLst>
              <a:ext uri="{FF2B5EF4-FFF2-40B4-BE49-F238E27FC236}">
                <a16:creationId xmlns:a16="http://schemas.microsoft.com/office/drawing/2014/main" id="{A395444B-457D-0C26-B2FD-FA05CA23D4BF}"/>
              </a:ext>
            </a:extLst>
          </p:cNvPr>
          <p:cNvCxnSpPr>
            <a:cxnSpLocks/>
          </p:cNvCxnSpPr>
          <p:nvPr/>
        </p:nvCxnSpPr>
        <p:spPr>
          <a:xfrm>
            <a:off x="5508625" y="2565400"/>
            <a:ext cx="0" cy="4318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20" name="Inhaltsplatzhalter 1">
            <a:extLst>
              <a:ext uri="{FF2B5EF4-FFF2-40B4-BE49-F238E27FC236}">
                <a16:creationId xmlns:a16="http://schemas.microsoft.com/office/drawing/2014/main" id="{B15AA46D-4CC6-B1BD-953E-1BC77F6E79C0}"/>
              </a:ext>
            </a:extLst>
          </p:cNvPr>
          <p:cNvSpPr txBox="1">
            <a:spLocks/>
          </p:cNvSpPr>
          <p:nvPr/>
        </p:nvSpPr>
        <p:spPr bwMode="auto">
          <a:xfrm>
            <a:off x="323850" y="2133600"/>
            <a:ext cx="1584325" cy="400050"/>
          </a:xfrm>
          <a:prstGeom prst="rect">
            <a:avLst/>
          </a:prstGeom>
          <a:solidFill>
            <a:schemeClr val="accent5">
              <a:lumMod val="40000"/>
              <a:lumOff val="60000"/>
            </a:schemeClr>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Temperatur</a:t>
            </a:r>
          </a:p>
        </p:txBody>
      </p:sp>
      <p:sp>
        <p:nvSpPr>
          <p:cNvPr id="21" name="Inhaltsplatzhalter 1">
            <a:extLst>
              <a:ext uri="{FF2B5EF4-FFF2-40B4-BE49-F238E27FC236}">
                <a16:creationId xmlns:a16="http://schemas.microsoft.com/office/drawing/2014/main" id="{56B913B8-5B8A-B16F-4B0C-175727F30267}"/>
              </a:ext>
            </a:extLst>
          </p:cNvPr>
          <p:cNvSpPr txBox="1">
            <a:spLocks/>
          </p:cNvSpPr>
          <p:nvPr/>
        </p:nvSpPr>
        <p:spPr bwMode="auto">
          <a:xfrm>
            <a:off x="2371725" y="2133600"/>
            <a:ext cx="1800225" cy="400050"/>
          </a:xfrm>
          <a:prstGeom prst="rect">
            <a:avLst/>
          </a:prstGeom>
          <a:solidFill>
            <a:schemeClr val="accent2">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Niederschlag</a:t>
            </a:r>
          </a:p>
        </p:txBody>
      </p:sp>
      <p:sp>
        <p:nvSpPr>
          <p:cNvPr id="22" name="Inhaltsplatzhalter 1">
            <a:extLst>
              <a:ext uri="{FF2B5EF4-FFF2-40B4-BE49-F238E27FC236}">
                <a16:creationId xmlns:a16="http://schemas.microsoft.com/office/drawing/2014/main" id="{5DFC6DED-BA8A-4B72-66EB-F2D5BBE6020E}"/>
              </a:ext>
            </a:extLst>
          </p:cNvPr>
          <p:cNvSpPr txBox="1">
            <a:spLocks/>
          </p:cNvSpPr>
          <p:nvPr/>
        </p:nvSpPr>
        <p:spPr bwMode="auto">
          <a:xfrm>
            <a:off x="4643438" y="2133600"/>
            <a:ext cx="1800225" cy="400050"/>
          </a:xfrm>
          <a:prstGeom prst="rect">
            <a:avLst/>
          </a:prstGeom>
          <a:solidFill>
            <a:schemeClr val="accent3">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Jahreszeiten</a:t>
            </a:r>
          </a:p>
        </p:txBody>
      </p:sp>
      <p:sp>
        <p:nvSpPr>
          <p:cNvPr id="23" name="Inhaltsplatzhalter 1">
            <a:extLst>
              <a:ext uri="{FF2B5EF4-FFF2-40B4-BE49-F238E27FC236}">
                <a16:creationId xmlns:a16="http://schemas.microsoft.com/office/drawing/2014/main" id="{C7F72761-DE0A-5302-AB0A-7CE012345A04}"/>
              </a:ext>
            </a:extLst>
          </p:cNvPr>
          <p:cNvSpPr txBox="1">
            <a:spLocks/>
          </p:cNvSpPr>
          <p:nvPr/>
        </p:nvSpPr>
        <p:spPr bwMode="auto">
          <a:xfrm>
            <a:off x="7019925" y="2133600"/>
            <a:ext cx="1531938" cy="400050"/>
          </a:xfrm>
          <a:prstGeom prst="rect">
            <a:avLst/>
          </a:prstGeom>
          <a:solidFill>
            <a:schemeClr val="accent1">
              <a:lumMod val="60000"/>
              <a:lumOff val="4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Vegetation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3" grpId="0" animBg="1"/>
      <p:bldP spid="28" grpId="0" animBg="1"/>
      <p:bldP spid="33" grpId="0" animBg="1"/>
      <p:bldP spid="38" grpId="0" animBg="1"/>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3">
            <a:extLst>
              <a:ext uri="{FF2B5EF4-FFF2-40B4-BE49-F238E27FC236}">
                <a16:creationId xmlns:a16="http://schemas.microsoft.com/office/drawing/2014/main" id="{1CC857AF-872A-4695-FC52-EDCBF7A42791}"/>
              </a:ext>
            </a:extLst>
          </p:cNvPr>
          <p:cNvSpPr>
            <a:spLocks noGrp="1"/>
          </p:cNvSpPr>
          <p:nvPr>
            <p:ph type="title"/>
          </p:nvPr>
        </p:nvSpPr>
        <p:spPr>
          <a:xfrm>
            <a:off x="457200" y="692150"/>
            <a:ext cx="8229600" cy="677863"/>
          </a:xfrm>
        </p:spPr>
        <p:txBody>
          <a:bodyPr/>
          <a:lstStyle/>
          <a:p>
            <a:pPr eaLnBrk="1" hangingPunct="1"/>
            <a:r>
              <a:rPr lang="de-AT" altLang="de-DE"/>
              <a:t>Merkmale der Klimazonen</a:t>
            </a:r>
          </a:p>
        </p:txBody>
      </p:sp>
      <p:sp>
        <p:nvSpPr>
          <p:cNvPr id="2" name="Inhaltsplatzhalter 1">
            <a:extLst>
              <a:ext uri="{FF2B5EF4-FFF2-40B4-BE49-F238E27FC236}">
                <a16:creationId xmlns:a16="http://schemas.microsoft.com/office/drawing/2014/main" id="{FA84414F-F6D5-0194-14C5-AAF43EAF8932}"/>
              </a:ext>
            </a:extLst>
          </p:cNvPr>
          <p:cNvSpPr>
            <a:spLocks noGrp="1"/>
          </p:cNvSpPr>
          <p:nvPr>
            <p:ph idx="1"/>
          </p:nvPr>
        </p:nvSpPr>
        <p:spPr>
          <a:xfrm>
            <a:off x="323850" y="1341438"/>
            <a:ext cx="8496300" cy="576262"/>
          </a:xfrm>
        </p:spPr>
        <p:txBody>
          <a:bodyPr rtlCol="0">
            <a:normAutofit/>
          </a:bodyPr>
          <a:lstStyle/>
          <a:p>
            <a:pPr marL="0" indent="0" algn="ctr" eaLnBrk="1" fontAlgn="auto" hangingPunct="1">
              <a:spcAft>
                <a:spcPts val="0"/>
              </a:spcAft>
              <a:buFont typeface="Arial" panose="020B0604020202020204" pitchFamily="34" charset="0"/>
              <a:buNone/>
              <a:defRPr/>
            </a:pPr>
            <a:r>
              <a:rPr sz="2800"/>
              <a:t>Die subtropische Zone –  Sonderfall Wüste </a:t>
            </a:r>
          </a:p>
          <a:p>
            <a:pPr algn="ctr" eaLnBrk="1" fontAlgn="auto" hangingPunct="1">
              <a:spcAft>
                <a:spcPts val="0"/>
              </a:spcAft>
              <a:defRPr/>
            </a:pPr>
            <a:endParaRPr/>
          </a:p>
        </p:txBody>
      </p:sp>
      <p:cxnSp>
        <p:nvCxnSpPr>
          <p:cNvPr id="7" name="Gerade Verbindung mit Pfeil 6">
            <a:extLst>
              <a:ext uri="{FF2B5EF4-FFF2-40B4-BE49-F238E27FC236}">
                <a16:creationId xmlns:a16="http://schemas.microsoft.com/office/drawing/2014/main" id="{3E430B5B-1DA9-A7CC-73BB-AF56A801173E}"/>
              </a:ext>
            </a:extLst>
          </p:cNvPr>
          <p:cNvCxnSpPr/>
          <p:nvPr/>
        </p:nvCxnSpPr>
        <p:spPr>
          <a:xfrm>
            <a:off x="1116013" y="26114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Inhaltsplatzhalter 1">
            <a:extLst>
              <a:ext uri="{FF2B5EF4-FFF2-40B4-BE49-F238E27FC236}">
                <a16:creationId xmlns:a16="http://schemas.microsoft.com/office/drawing/2014/main" id="{4D345FED-5ED2-AAB5-A1DA-8EB5191C4E6F}"/>
              </a:ext>
            </a:extLst>
          </p:cNvPr>
          <p:cNvSpPr txBox="1">
            <a:spLocks/>
          </p:cNvSpPr>
          <p:nvPr/>
        </p:nvSpPr>
        <p:spPr bwMode="auto">
          <a:xfrm>
            <a:off x="252413" y="3105150"/>
            <a:ext cx="1798637" cy="10795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sehr heiß bei Tag, sehr kalt in der Nacht </a:t>
            </a:r>
          </a:p>
        </p:txBody>
      </p:sp>
      <p:sp>
        <p:nvSpPr>
          <p:cNvPr id="28" name="Inhaltsplatzhalter 1">
            <a:extLst>
              <a:ext uri="{FF2B5EF4-FFF2-40B4-BE49-F238E27FC236}">
                <a16:creationId xmlns:a16="http://schemas.microsoft.com/office/drawing/2014/main" id="{AF8B3DD2-B6AC-76D3-426F-D50298BD7CC5}"/>
              </a:ext>
            </a:extLst>
          </p:cNvPr>
          <p:cNvSpPr txBox="1">
            <a:spLocks/>
          </p:cNvSpPr>
          <p:nvPr/>
        </p:nvSpPr>
        <p:spPr bwMode="auto">
          <a:xfrm>
            <a:off x="2484438" y="3105150"/>
            <a:ext cx="1687512" cy="503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fast keiner</a:t>
            </a:r>
          </a:p>
        </p:txBody>
      </p:sp>
      <p:sp>
        <p:nvSpPr>
          <p:cNvPr id="33" name="Inhaltsplatzhalter 1">
            <a:extLst>
              <a:ext uri="{FF2B5EF4-FFF2-40B4-BE49-F238E27FC236}">
                <a16:creationId xmlns:a16="http://schemas.microsoft.com/office/drawing/2014/main" id="{FFE78D18-088C-E675-D475-D1B8E5B790EF}"/>
              </a:ext>
            </a:extLst>
          </p:cNvPr>
          <p:cNvSpPr txBox="1">
            <a:spLocks/>
          </p:cNvSpPr>
          <p:nvPr/>
        </p:nvSpPr>
        <p:spPr bwMode="auto">
          <a:xfrm>
            <a:off x="6985000" y="3068638"/>
            <a:ext cx="1798638" cy="10795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vegetationslos, bis auf wenige Sträucher</a:t>
            </a:r>
          </a:p>
        </p:txBody>
      </p:sp>
      <p:sp>
        <p:nvSpPr>
          <p:cNvPr id="38" name="Inhaltsplatzhalter 1">
            <a:extLst>
              <a:ext uri="{FF2B5EF4-FFF2-40B4-BE49-F238E27FC236}">
                <a16:creationId xmlns:a16="http://schemas.microsoft.com/office/drawing/2014/main" id="{AC7FC364-B234-3D0F-6E56-83945B0650CB}"/>
              </a:ext>
            </a:extLst>
          </p:cNvPr>
          <p:cNvSpPr txBox="1">
            <a:spLocks/>
          </p:cNvSpPr>
          <p:nvPr/>
        </p:nvSpPr>
        <p:spPr bwMode="auto">
          <a:xfrm>
            <a:off x="4565650" y="3068638"/>
            <a:ext cx="1927225" cy="7556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de-AT" altLang="de-DE" sz="2000" b="0"/>
              <a:t>Regenzeiten und Trockenzeiten </a:t>
            </a:r>
            <a:br>
              <a:rPr lang="de-AT" altLang="de-DE" sz="2000" b="0"/>
            </a:br>
            <a:endParaRPr lang="de-AT" altLang="de-DE" sz="2000" b="0"/>
          </a:p>
        </p:txBody>
      </p:sp>
      <p:cxnSp>
        <p:nvCxnSpPr>
          <p:cNvPr id="29" name="Gerade Verbindung mit Pfeil 28">
            <a:extLst>
              <a:ext uri="{FF2B5EF4-FFF2-40B4-BE49-F238E27FC236}">
                <a16:creationId xmlns:a16="http://schemas.microsoft.com/office/drawing/2014/main" id="{A48E15C6-E261-118C-FB37-70777C999D31}"/>
              </a:ext>
            </a:extLst>
          </p:cNvPr>
          <p:cNvCxnSpPr/>
          <p:nvPr/>
        </p:nvCxnSpPr>
        <p:spPr>
          <a:xfrm>
            <a:off x="7885113" y="26114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Gerade Verbindung mit Pfeil 29">
            <a:extLst>
              <a:ext uri="{FF2B5EF4-FFF2-40B4-BE49-F238E27FC236}">
                <a16:creationId xmlns:a16="http://schemas.microsoft.com/office/drawing/2014/main" id="{60F07A34-BCA4-0EB8-5C73-E087B177FA6E}"/>
              </a:ext>
            </a:extLst>
          </p:cNvPr>
          <p:cNvCxnSpPr/>
          <p:nvPr/>
        </p:nvCxnSpPr>
        <p:spPr>
          <a:xfrm>
            <a:off x="5580063" y="26114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6" name="Gerade Verbindung mit Pfeil 15">
            <a:extLst>
              <a:ext uri="{FF2B5EF4-FFF2-40B4-BE49-F238E27FC236}">
                <a16:creationId xmlns:a16="http://schemas.microsoft.com/office/drawing/2014/main" id="{7263DF54-8E3E-2752-3BD9-F71FADDE35BA}"/>
              </a:ext>
            </a:extLst>
          </p:cNvPr>
          <p:cNvCxnSpPr/>
          <p:nvPr/>
        </p:nvCxnSpPr>
        <p:spPr>
          <a:xfrm>
            <a:off x="3348038" y="26114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21" name="Inhaltsplatzhalter 1">
            <a:extLst>
              <a:ext uri="{FF2B5EF4-FFF2-40B4-BE49-F238E27FC236}">
                <a16:creationId xmlns:a16="http://schemas.microsoft.com/office/drawing/2014/main" id="{F6197325-332F-8A8A-A9FA-0AA2957F236B}"/>
              </a:ext>
            </a:extLst>
          </p:cNvPr>
          <p:cNvSpPr txBox="1">
            <a:spLocks/>
          </p:cNvSpPr>
          <p:nvPr/>
        </p:nvSpPr>
        <p:spPr bwMode="auto">
          <a:xfrm>
            <a:off x="323850" y="2133600"/>
            <a:ext cx="1584325" cy="400050"/>
          </a:xfrm>
          <a:prstGeom prst="rect">
            <a:avLst/>
          </a:prstGeom>
          <a:solidFill>
            <a:schemeClr val="accent5">
              <a:lumMod val="40000"/>
              <a:lumOff val="60000"/>
            </a:schemeClr>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Temperatur</a:t>
            </a:r>
          </a:p>
        </p:txBody>
      </p:sp>
      <p:sp>
        <p:nvSpPr>
          <p:cNvPr id="22" name="Inhaltsplatzhalter 1">
            <a:extLst>
              <a:ext uri="{FF2B5EF4-FFF2-40B4-BE49-F238E27FC236}">
                <a16:creationId xmlns:a16="http://schemas.microsoft.com/office/drawing/2014/main" id="{404191A4-926D-1E2D-B004-4E0CC438F98F}"/>
              </a:ext>
            </a:extLst>
          </p:cNvPr>
          <p:cNvSpPr txBox="1">
            <a:spLocks/>
          </p:cNvSpPr>
          <p:nvPr/>
        </p:nvSpPr>
        <p:spPr bwMode="auto">
          <a:xfrm>
            <a:off x="2371725" y="2133600"/>
            <a:ext cx="1800225" cy="400050"/>
          </a:xfrm>
          <a:prstGeom prst="rect">
            <a:avLst/>
          </a:prstGeom>
          <a:solidFill>
            <a:schemeClr val="accent2">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Niederschlag</a:t>
            </a:r>
          </a:p>
        </p:txBody>
      </p:sp>
      <p:sp>
        <p:nvSpPr>
          <p:cNvPr id="23" name="Inhaltsplatzhalter 1">
            <a:extLst>
              <a:ext uri="{FF2B5EF4-FFF2-40B4-BE49-F238E27FC236}">
                <a16:creationId xmlns:a16="http://schemas.microsoft.com/office/drawing/2014/main" id="{59978088-C5A4-80B2-0FA7-C02872F8D130}"/>
              </a:ext>
            </a:extLst>
          </p:cNvPr>
          <p:cNvSpPr txBox="1">
            <a:spLocks/>
          </p:cNvSpPr>
          <p:nvPr/>
        </p:nvSpPr>
        <p:spPr bwMode="auto">
          <a:xfrm>
            <a:off x="4643438" y="2133600"/>
            <a:ext cx="1800225" cy="400050"/>
          </a:xfrm>
          <a:prstGeom prst="rect">
            <a:avLst/>
          </a:prstGeom>
          <a:solidFill>
            <a:schemeClr val="accent3">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Jahreszeiten</a:t>
            </a:r>
          </a:p>
        </p:txBody>
      </p:sp>
      <p:sp>
        <p:nvSpPr>
          <p:cNvPr id="24" name="Inhaltsplatzhalter 1">
            <a:extLst>
              <a:ext uri="{FF2B5EF4-FFF2-40B4-BE49-F238E27FC236}">
                <a16:creationId xmlns:a16="http://schemas.microsoft.com/office/drawing/2014/main" id="{01308FFE-EF6F-FC11-08D8-8D135FC9FA54}"/>
              </a:ext>
            </a:extLst>
          </p:cNvPr>
          <p:cNvSpPr txBox="1">
            <a:spLocks/>
          </p:cNvSpPr>
          <p:nvPr/>
        </p:nvSpPr>
        <p:spPr bwMode="auto">
          <a:xfrm>
            <a:off x="7019925" y="2133600"/>
            <a:ext cx="1531938" cy="400050"/>
          </a:xfrm>
          <a:prstGeom prst="rect">
            <a:avLst/>
          </a:prstGeom>
          <a:solidFill>
            <a:schemeClr val="accent1">
              <a:lumMod val="60000"/>
              <a:lumOff val="4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Vegetation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3" grpId="0" animBg="1"/>
      <p:bldP spid="28" grpId="0" animBg="1"/>
      <p:bldP spid="33" grpId="0" animBg="1"/>
      <p:bldP spid="38" grpId="0" animBg="1"/>
      <p:bldP spid="21" grpId="0" animBg="1"/>
      <p:bldP spid="22" grpId="0" animBg="1"/>
      <p:bldP spid="23" grpId="0" animBg="1"/>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3">
            <a:extLst>
              <a:ext uri="{FF2B5EF4-FFF2-40B4-BE49-F238E27FC236}">
                <a16:creationId xmlns:a16="http://schemas.microsoft.com/office/drawing/2014/main" id="{9C6DF655-C7E1-FFE6-061D-FE24746D754F}"/>
              </a:ext>
            </a:extLst>
          </p:cNvPr>
          <p:cNvSpPr>
            <a:spLocks noGrp="1"/>
          </p:cNvSpPr>
          <p:nvPr>
            <p:ph type="title"/>
          </p:nvPr>
        </p:nvSpPr>
        <p:spPr>
          <a:xfrm>
            <a:off x="457200" y="692150"/>
            <a:ext cx="8229600" cy="677863"/>
          </a:xfrm>
        </p:spPr>
        <p:txBody>
          <a:bodyPr/>
          <a:lstStyle/>
          <a:p>
            <a:pPr eaLnBrk="1" hangingPunct="1"/>
            <a:r>
              <a:rPr lang="de-AT" altLang="de-DE"/>
              <a:t>Merkmale der Klimazonen</a:t>
            </a:r>
          </a:p>
        </p:txBody>
      </p:sp>
      <p:sp>
        <p:nvSpPr>
          <p:cNvPr id="2" name="Inhaltsplatzhalter 1">
            <a:extLst>
              <a:ext uri="{FF2B5EF4-FFF2-40B4-BE49-F238E27FC236}">
                <a16:creationId xmlns:a16="http://schemas.microsoft.com/office/drawing/2014/main" id="{4F9425E8-841B-B029-91DA-40D7EB8A8E02}"/>
              </a:ext>
            </a:extLst>
          </p:cNvPr>
          <p:cNvSpPr>
            <a:spLocks noGrp="1"/>
          </p:cNvSpPr>
          <p:nvPr>
            <p:ph idx="1"/>
          </p:nvPr>
        </p:nvSpPr>
        <p:spPr>
          <a:xfrm>
            <a:off x="323850" y="1341438"/>
            <a:ext cx="8496300" cy="576262"/>
          </a:xfrm>
        </p:spPr>
        <p:txBody>
          <a:bodyPr/>
          <a:lstStyle/>
          <a:p>
            <a:pPr marL="0" indent="0" algn="ctr" eaLnBrk="1" hangingPunct="1">
              <a:buFont typeface="Arial" panose="020B0604020202020204" pitchFamily="34" charset="0"/>
              <a:buNone/>
            </a:pPr>
            <a:r>
              <a:rPr altLang="de-DE" sz="2800"/>
              <a:t>Österreich liegt in der gemäßigten Zone</a:t>
            </a:r>
          </a:p>
        </p:txBody>
      </p:sp>
      <p:cxnSp>
        <p:nvCxnSpPr>
          <p:cNvPr id="7" name="Gerade Verbindung mit Pfeil 6">
            <a:extLst>
              <a:ext uri="{FF2B5EF4-FFF2-40B4-BE49-F238E27FC236}">
                <a16:creationId xmlns:a16="http://schemas.microsoft.com/office/drawing/2014/main" id="{A36B6EC8-C1C5-11F0-7ECD-D842EB6E3E7A}"/>
              </a:ext>
            </a:extLst>
          </p:cNvPr>
          <p:cNvCxnSpPr/>
          <p:nvPr/>
        </p:nvCxnSpPr>
        <p:spPr>
          <a:xfrm>
            <a:off x="1116013"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8" name="Gerade Verbindung mit Pfeil 7">
            <a:extLst>
              <a:ext uri="{FF2B5EF4-FFF2-40B4-BE49-F238E27FC236}">
                <a16:creationId xmlns:a16="http://schemas.microsoft.com/office/drawing/2014/main" id="{225F03A5-D32F-F2CE-D43D-96C7F5D3388D}"/>
              </a:ext>
            </a:extLst>
          </p:cNvPr>
          <p:cNvCxnSpPr/>
          <p:nvPr/>
        </p:nvCxnSpPr>
        <p:spPr>
          <a:xfrm>
            <a:off x="3348038"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Inhaltsplatzhalter 1">
            <a:extLst>
              <a:ext uri="{FF2B5EF4-FFF2-40B4-BE49-F238E27FC236}">
                <a16:creationId xmlns:a16="http://schemas.microsoft.com/office/drawing/2014/main" id="{1C74E711-8E89-241A-4705-C78ECB463B02}"/>
              </a:ext>
            </a:extLst>
          </p:cNvPr>
          <p:cNvSpPr txBox="1">
            <a:spLocks/>
          </p:cNvSpPr>
          <p:nvPr/>
        </p:nvSpPr>
        <p:spPr bwMode="auto">
          <a:xfrm>
            <a:off x="320675" y="3105150"/>
            <a:ext cx="1798638" cy="11160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Sommer warm, Winter kalt mit Schnee</a:t>
            </a:r>
          </a:p>
        </p:txBody>
      </p:sp>
      <p:sp>
        <p:nvSpPr>
          <p:cNvPr id="28" name="Inhaltsplatzhalter 1">
            <a:extLst>
              <a:ext uri="{FF2B5EF4-FFF2-40B4-BE49-F238E27FC236}">
                <a16:creationId xmlns:a16="http://schemas.microsoft.com/office/drawing/2014/main" id="{1A06F446-3FD2-16FC-9A4A-D46564058CA2}"/>
              </a:ext>
            </a:extLst>
          </p:cNvPr>
          <p:cNvSpPr txBox="1">
            <a:spLocks/>
          </p:cNvSpPr>
          <p:nvPr/>
        </p:nvSpPr>
        <p:spPr bwMode="auto">
          <a:xfrm>
            <a:off x="2447925" y="3100388"/>
            <a:ext cx="1800225" cy="11160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abhängig von der Lage des Gebietes</a:t>
            </a:r>
          </a:p>
        </p:txBody>
      </p:sp>
      <p:sp>
        <p:nvSpPr>
          <p:cNvPr id="33" name="Inhaltsplatzhalter 1">
            <a:extLst>
              <a:ext uri="{FF2B5EF4-FFF2-40B4-BE49-F238E27FC236}">
                <a16:creationId xmlns:a16="http://schemas.microsoft.com/office/drawing/2014/main" id="{7D77AADF-D69B-BD97-5D24-5FC5B6746085}"/>
              </a:ext>
            </a:extLst>
          </p:cNvPr>
          <p:cNvSpPr txBox="1">
            <a:spLocks/>
          </p:cNvSpPr>
          <p:nvPr/>
        </p:nvSpPr>
        <p:spPr bwMode="auto">
          <a:xfrm>
            <a:off x="7092950" y="3213100"/>
            <a:ext cx="1439863" cy="400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artenreich</a:t>
            </a:r>
          </a:p>
        </p:txBody>
      </p:sp>
      <p:sp>
        <p:nvSpPr>
          <p:cNvPr id="38" name="Inhaltsplatzhalter 1">
            <a:extLst>
              <a:ext uri="{FF2B5EF4-FFF2-40B4-BE49-F238E27FC236}">
                <a16:creationId xmlns:a16="http://schemas.microsoft.com/office/drawing/2014/main" id="{AC8BB8D4-9062-4374-43FA-4F967353FAFF}"/>
              </a:ext>
            </a:extLst>
          </p:cNvPr>
          <p:cNvSpPr txBox="1">
            <a:spLocks/>
          </p:cNvSpPr>
          <p:nvPr/>
        </p:nvSpPr>
        <p:spPr bwMode="auto">
          <a:xfrm>
            <a:off x="4679950" y="3100388"/>
            <a:ext cx="1908175" cy="11160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Das Jahr wird in vier Jahreszeiten unterteilt.</a:t>
            </a:r>
          </a:p>
        </p:txBody>
      </p:sp>
      <p:cxnSp>
        <p:nvCxnSpPr>
          <p:cNvPr id="29" name="Gerade Verbindung mit Pfeil 28">
            <a:extLst>
              <a:ext uri="{FF2B5EF4-FFF2-40B4-BE49-F238E27FC236}">
                <a16:creationId xmlns:a16="http://schemas.microsoft.com/office/drawing/2014/main" id="{E38F256D-B200-E9B7-B421-D7C7D4ADEA21}"/>
              </a:ext>
            </a:extLst>
          </p:cNvPr>
          <p:cNvCxnSpPr/>
          <p:nvPr/>
        </p:nvCxnSpPr>
        <p:spPr>
          <a:xfrm>
            <a:off x="7885113"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Gerade Verbindung mit Pfeil 29">
            <a:extLst>
              <a:ext uri="{FF2B5EF4-FFF2-40B4-BE49-F238E27FC236}">
                <a16:creationId xmlns:a16="http://schemas.microsoft.com/office/drawing/2014/main" id="{559D4584-C206-399B-C2FA-C7D5C0788570}"/>
              </a:ext>
            </a:extLst>
          </p:cNvPr>
          <p:cNvCxnSpPr/>
          <p:nvPr/>
        </p:nvCxnSpPr>
        <p:spPr>
          <a:xfrm>
            <a:off x="5580063"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6" name="Inhaltsplatzhalter 1">
            <a:extLst>
              <a:ext uri="{FF2B5EF4-FFF2-40B4-BE49-F238E27FC236}">
                <a16:creationId xmlns:a16="http://schemas.microsoft.com/office/drawing/2014/main" id="{BA6DDA29-D313-2E8A-0DDE-8EEAA29F9840}"/>
              </a:ext>
            </a:extLst>
          </p:cNvPr>
          <p:cNvSpPr txBox="1">
            <a:spLocks/>
          </p:cNvSpPr>
          <p:nvPr/>
        </p:nvSpPr>
        <p:spPr bwMode="auto">
          <a:xfrm>
            <a:off x="323850" y="2133600"/>
            <a:ext cx="1584325" cy="400050"/>
          </a:xfrm>
          <a:prstGeom prst="rect">
            <a:avLst/>
          </a:prstGeom>
          <a:solidFill>
            <a:schemeClr val="accent5">
              <a:lumMod val="40000"/>
              <a:lumOff val="60000"/>
            </a:schemeClr>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Temperatur</a:t>
            </a:r>
          </a:p>
        </p:txBody>
      </p:sp>
      <p:sp>
        <p:nvSpPr>
          <p:cNvPr id="17" name="Inhaltsplatzhalter 1">
            <a:extLst>
              <a:ext uri="{FF2B5EF4-FFF2-40B4-BE49-F238E27FC236}">
                <a16:creationId xmlns:a16="http://schemas.microsoft.com/office/drawing/2014/main" id="{7522103F-D7A2-0E2E-5055-494A5D36FFA4}"/>
              </a:ext>
            </a:extLst>
          </p:cNvPr>
          <p:cNvSpPr txBox="1">
            <a:spLocks/>
          </p:cNvSpPr>
          <p:nvPr/>
        </p:nvSpPr>
        <p:spPr bwMode="auto">
          <a:xfrm>
            <a:off x="2371725" y="2133600"/>
            <a:ext cx="1800225" cy="400050"/>
          </a:xfrm>
          <a:prstGeom prst="rect">
            <a:avLst/>
          </a:prstGeom>
          <a:solidFill>
            <a:schemeClr val="accent2">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Niederschlag</a:t>
            </a:r>
          </a:p>
        </p:txBody>
      </p:sp>
      <p:sp>
        <p:nvSpPr>
          <p:cNvPr id="18" name="Inhaltsplatzhalter 1">
            <a:extLst>
              <a:ext uri="{FF2B5EF4-FFF2-40B4-BE49-F238E27FC236}">
                <a16:creationId xmlns:a16="http://schemas.microsoft.com/office/drawing/2014/main" id="{1B3DDC1E-558F-9B07-CAE5-D84E766CB8BD}"/>
              </a:ext>
            </a:extLst>
          </p:cNvPr>
          <p:cNvSpPr txBox="1">
            <a:spLocks/>
          </p:cNvSpPr>
          <p:nvPr/>
        </p:nvSpPr>
        <p:spPr bwMode="auto">
          <a:xfrm>
            <a:off x="4643438" y="2133600"/>
            <a:ext cx="1800225" cy="400050"/>
          </a:xfrm>
          <a:prstGeom prst="rect">
            <a:avLst/>
          </a:prstGeom>
          <a:solidFill>
            <a:schemeClr val="accent3">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Jahreszeiten</a:t>
            </a:r>
          </a:p>
        </p:txBody>
      </p:sp>
      <p:sp>
        <p:nvSpPr>
          <p:cNvPr id="19" name="Inhaltsplatzhalter 1">
            <a:extLst>
              <a:ext uri="{FF2B5EF4-FFF2-40B4-BE49-F238E27FC236}">
                <a16:creationId xmlns:a16="http://schemas.microsoft.com/office/drawing/2014/main" id="{9759EB0A-0623-2F6F-B0AE-E625B12FD160}"/>
              </a:ext>
            </a:extLst>
          </p:cNvPr>
          <p:cNvSpPr txBox="1">
            <a:spLocks/>
          </p:cNvSpPr>
          <p:nvPr/>
        </p:nvSpPr>
        <p:spPr bwMode="auto">
          <a:xfrm>
            <a:off x="7019925" y="2133600"/>
            <a:ext cx="1531938" cy="400050"/>
          </a:xfrm>
          <a:prstGeom prst="rect">
            <a:avLst/>
          </a:prstGeom>
          <a:solidFill>
            <a:schemeClr val="accent1">
              <a:lumMod val="60000"/>
              <a:lumOff val="4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Vegetation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3" grpId="0" animBg="1"/>
      <p:bldP spid="28" grpId="0" animBg="1"/>
      <p:bldP spid="33" grpId="0" animBg="1"/>
      <p:bldP spid="38" grpId="0" animBg="1"/>
      <p:bldP spid="16" grpId="0" animBg="1"/>
      <p:bldP spid="17" grpId="0" animBg="1"/>
      <p:bldP spid="18"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3">
            <a:extLst>
              <a:ext uri="{FF2B5EF4-FFF2-40B4-BE49-F238E27FC236}">
                <a16:creationId xmlns:a16="http://schemas.microsoft.com/office/drawing/2014/main" id="{DE53B1C5-9FA3-E5F1-6F1A-87AFBE695C96}"/>
              </a:ext>
            </a:extLst>
          </p:cNvPr>
          <p:cNvSpPr>
            <a:spLocks noGrp="1"/>
          </p:cNvSpPr>
          <p:nvPr>
            <p:ph type="title"/>
          </p:nvPr>
        </p:nvSpPr>
        <p:spPr>
          <a:xfrm>
            <a:off x="457200" y="692150"/>
            <a:ext cx="8229600" cy="677863"/>
          </a:xfrm>
        </p:spPr>
        <p:txBody>
          <a:bodyPr/>
          <a:lstStyle/>
          <a:p>
            <a:pPr eaLnBrk="1" hangingPunct="1"/>
            <a:r>
              <a:rPr lang="de-AT" altLang="de-DE"/>
              <a:t>Merkmale der Klimazonen</a:t>
            </a:r>
          </a:p>
        </p:txBody>
      </p:sp>
      <p:sp>
        <p:nvSpPr>
          <p:cNvPr id="2" name="Inhaltsplatzhalter 1">
            <a:extLst>
              <a:ext uri="{FF2B5EF4-FFF2-40B4-BE49-F238E27FC236}">
                <a16:creationId xmlns:a16="http://schemas.microsoft.com/office/drawing/2014/main" id="{59ACFF92-8DBB-864D-6873-F91743974B5D}"/>
              </a:ext>
            </a:extLst>
          </p:cNvPr>
          <p:cNvSpPr>
            <a:spLocks noGrp="1"/>
          </p:cNvSpPr>
          <p:nvPr>
            <p:ph idx="1"/>
          </p:nvPr>
        </p:nvSpPr>
        <p:spPr>
          <a:xfrm>
            <a:off x="323850" y="1341438"/>
            <a:ext cx="8496300" cy="576262"/>
          </a:xfrm>
        </p:spPr>
        <p:txBody>
          <a:bodyPr/>
          <a:lstStyle/>
          <a:p>
            <a:pPr marL="0" indent="0" algn="ctr" eaLnBrk="1" hangingPunct="1">
              <a:buFont typeface="Arial" panose="020B0604020202020204" pitchFamily="34" charset="0"/>
              <a:buNone/>
            </a:pPr>
            <a:r>
              <a:rPr altLang="de-DE" sz="2800"/>
              <a:t>Die kalte Zone – im ewigen Eis</a:t>
            </a:r>
          </a:p>
        </p:txBody>
      </p:sp>
      <p:cxnSp>
        <p:nvCxnSpPr>
          <p:cNvPr id="7" name="Gerade Verbindung mit Pfeil 6">
            <a:extLst>
              <a:ext uri="{FF2B5EF4-FFF2-40B4-BE49-F238E27FC236}">
                <a16:creationId xmlns:a16="http://schemas.microsoft.com/office/drawing/2014/main" id="{69218E23-3162-4F61-A0F1-7BAFBE1E8F09}"/>
              </a:ext>
            </a:extLst>
          </p:cNvPr>
          <p:cNvCxnSpPr/>
          <p:nvPr/>
        </p:nvCxnSpPr>
        <p:spPr>
          <a:xfrm>
            <a:off x="1042988"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3" name="Inhaltsplatzhalter 1">
            <a:extLst>
              <a:ext uri="{FF2B5EF4-FFF2-40B4-BE49-F238E27FC236}">
                <a16:creationId xmlns:a16="http://schemas.microsoft.com/office/drawing/2014/main" id="{0EC668CA-0451-721F-A55D-0E58EEB2D6BF}"/>
              </a:ext>
            </a:extLst>
          </p:cNvPr>
          <p:cNvSpPr txBox="1">
            <a:spLocks/>
          </p:cNvSpPr>
          <p:nvPr/>
        </p:nvSpPr>
        <p:spPr bwMode="auto">
          <a:xfrm>
            <a:off x="309563" y="3213100"/>
            <a:ext cx="1885950" cy="10080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Sommer kurz und kühl, Winter sehr kalt</a:t>
            </a:r>
          </a:p>
        </p:txBody>
      </p:sp>
      <p:sp>
        <p:nvSpPr>
          <p:cNvPr id="28" name="Inhaltsplatzhalter 1">
            <a:extLst>
              <a:ext uri="{FF2B5EF4-FFF2-40B4-BE49-F238E27FC236}">
                <a16:creationId xmlns:a16="http://schemas.microsoft.com/office/drawing/2014/main" id="{CD706FCE-8F58-805A-1A19-057444C04F2B}"/>
              </a:ext>
            </a:extLst>
          </p:cNvPr>
          <p:cNvSpPr txBox="1">
            <a:spLocks/>
          </p:cNvSpPr>
          <p:nvPr/>
        </p:nvSpPr>
        <p:spPr bwMode="auto">
          <a:xfrm>
            <a:off x="2762250" y="3213100"/>
            <a:ext cx="1150938" cy="4413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Schnee</a:t>
            </a:r>
          </a:p>
        </p:txBody>
      </p:sp>
      <p:sp>
        <p:nvSpPr>
          <p:cNvPr id="33" name="Inhaltsplatzhalter 1">
            <a:extLst>
              <a:ext uri="{FF2B5EF4-FFF2-40B4-BE49-F238E27FC236}">
                <a16:creationId xmlns:a16="http://schemas.microsoft.com/office/drawing/2014/main" id="{D1317689-BFC5-C930-D3B5-9497BF1AEAA0}"/>
              </a:ext>
            </a:extLst>
          </p:cNvPr>
          <p:cNvSpPr txBox="1">
            <a:spLocks/>
          </p:cNvSpPr>
          <p:nvPr/>
        </p:nvSpPr>
        <p:spPr bwMode="auto">
          <a:xfrm>
            <a:off x="7019925" y="3213100"/>
            <a:ext cx="1719263" cy="4683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vegetationslos</a:t>
            </a:r>
          </a:p>
        </p:txBody>
      </p:sp>
      <p:sp>
        <p:nvSpPr>
          <p:cNvPr id="38" name="Inhaltsplatzhalter 1">
            <a:extLst>
              <a:ext uri="{FF2B5EF4-FFF2-40B4-BE49-F238E27FC236}">
                <a16:creationId xmlns:a16="http://schemas.microsoft.com/office/drawing/2014/main" id="{3C584DEB-F002-5E7E-9761-E930505B0CFC}"/>
              </a:ext>
            </a:extLst>
          </p:cNvPr>
          <p:cNvSpPr txBox="1">
            <a:spLocks/>
          </p:cNvSpPr>
          <p:nvPr/>
        </p:nvSpPr>
        <p:spPr bwMode="auto">
          <a:xfrm>
            <a:off x="4530725" y="3213100"/>
            <a:ext cx="2098675" cy="13684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de-AT" altLang="de-DE" sz="2000" b="0"/>
              <a:t>Im wärmsten Monat erreichen die Temperaturen nur 10 °C.</a:t>
            </a:r>
          </a:p>
        </p:txBody>
      </p:sp>
      <p:cxnSp>
        <p:nvCxnSpPr>
          <p:cNvPr id="29" name="Gerade Verbindung mit Pfeil 28">
            <a:extLst>
              <a:ext uri="{FF2B5EF4-FFF2-40B4-BE49-F238E27FC236}">
                <a16:creationId xmlns:a16="http://schemas.microsoft.com/office/drawing/2014/main" id="{EE2DB4E3-5C57-20D3-8727-225537C8B62B}"/>
              </a:ext>
            </a:extLst>
          </p:cNvPr>
          <p:cNvCxnSpPr/>
          <p:nvPr/>
        </p:nvCxnSpPr>
        <p:spPr>
          <a:xfrm>
            <a:off x="7812088"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0" name="Gerade Verbindung mit Pfeil 29">
            <a:extLst>
              <a:ext uri="{FF2B5EF4-FFF2-40B4-BE49-F238E27FC236}">
                <a16:creationId xmlns:a16="http://schemas.microsoft.com/office/drawing/2014/main" id="{EC2B72B4-B3E9-F7A7-292C-CF5E0155A129}"/>
              </a:ext>
            </a:extLst>
          </p:cNvPr>
          <p:cNvCxnSpPr/>
          <p:nvPr/>
        </p:nvCxnSpPr>
        <p:spPr>
          <a:xfrm>
            <a:off x="5580063"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6" name="Gerade Verbindung mit Pfeil 15">
            <a:extLst>
              <a:ext uri="{FF2B5EF4-FFF2-40B4-BE49-F238E27FC236}">
                <a16:creationId xmlns:a16="http://schemas.microsoft.com/office/drawing/2014/main" id="{6933A33C-B0E1-6037-CAE4-C6F0E0087A56}"/>
              </a:ext>
            </a:extLst>
          </p:cNvPr>
          <p:cNvCxnSpPr/>
          <p:nvPr/>
        </p:nvCxnSpPr>
        <p:spPr>
          <a:xfrm>
            <a:off x="3348038" y="2636838"/>
            <a:ext cx="0" cy="36036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7" name="Inhaltsplatzhalter 1">
            <a:extLst>
              <a:ext uri="{FF2B5EF4-FFF2-40B4-BE49-F238E27FC236}">
                <a16:creationId xmlns:a16="http://schemas.microsoft.com/office/drawing/2014/main" id="{D4254F3E-978B-455C-F389-8A71610522AC}"/>
              </a:ext>
            </a:extLst>
          </p:cNvPr>
          <p:cNvSpPr txBox="1">
            <a:spLocks/>
          </p:cNvSpPr>
          <p:nvPr/>
        </p:nvSpPr>
        <p:spPr bwMode="auto">
          <a:xfrm>
            <a:off x="323850" y="2133600"/>
            <a:ext cx="1584325" cy="400050"/>
          </a:xfrm>
          <a:prstGeom prst="rect">
            <a:avLst/>
          </a:prstGeom>
          <a:solidFill>
            <a:schemeClr val="accent5">
              <a:lumMod val="40000"/>
              <a:lumOff val="60000"/>
            </a:schemeClr>
          </a:solidFill>
          <a:ln w="9525">
            <a:solidFill>
              <a:schemeClr val="tx1"/>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Temperatur</a:t>
            </a:r>
          </a:p>
        </p:txBody>
      </p:sp>
      <p:sp>
        <p:nvSpPr>
          <p:cNvPr id="18" name="Inhaltsplatzhalter 1">
            <a:extLst>
              <a:ext uri="{FF2B5EF4-FFF2-40B4-BE49-F238E27FC236}">
                <a16:creationId xmlns:a16="http://schemas.microsoft.com/office/drawing/2014/main" id="{D20DA65B-1E84-497A-B19D-B9F417AC5239}"/>
              </a:ext>
            </a:extLst>
          </p:cNvPr>
          <p:cNvSpPr txBox="1">
            <a:spLocks/>
          </p:cNvSpPr>
          <p:nvPr/>
        </p:nvSpPr>
        <p:spPr bwMode="auto">
          <a:xfrm>
            <a:off x="2371725" y="2133600"/>
            <a:ext cx="1800225" cy="400050"/>
          </a:xfrm>
          <a:prstGeom prst="rect">
            <a:avLst/>
          </a:prstGeom>
          <a:solidFill>
            <a:schemeClr val="accent2">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Niederschlag</a:t>
            </a:r>
          </a:p>
        </p:txBody>
      </p:sp>
      <p:sp>
        <p:nvSpPr>
          <p:cNvPr id="19" name="Inhaltsplatzhalter 1">
            <a:extLst>
              <a:ext uri="{FF2B5EF4-FFF2-40B4-BE49-F238E27FC236}">
                <a16:creationId xmlns:a16="http://schemas.microsoft.com/office/drawing/2014/main" id="{E546731D-BBA5-5F63-5095-C3346D1BC062}"/>
              </a:ext>
            </a:extLst>
          </p:cNvPr>
          <p:cNvSpPr txBox="1">
            <a:spLocks/>
          </p:cNvSpPr>
          <p:nvPr/>
        </p:nvSpPr>
        <p:spPr bwMode="auto">
          <a:xfrm>
            <a:off x="4643438" y="2133600"/>
            <a:ext cx="1800225" cy="400050"/>
          </a:xfrm>
          <a:prstGeom prst="rect">
            <a:avLst/>
          </a:prstGeom>
          <a:solidFill>
            <a:schemeClr val="accent3">
              <a:lumMod val="40000"/>
              <a:lumOff val="6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Jahreszeiten</a:t>
            </a:r>
          </a:p>
        </p:txBody>
      </p:sp>
      <p:sp>
        <p:nvSpPr>
          <p:cNvPr id="20" name="Inhaltsplatzhalter 1">
            <a:extLst>
              <a:ext uri="{FF2B5EF4-FFF2-40B4-BE49-F238E27FC236}">
                <a16:creationId xmlns:a16="http://schemas.microsoft.com/office/drawing/2014/main" id="{7902B7DD-3110-310E-A8FD-4177CB68D2F4}"/>
              </a:ext>
            </a:extLst>
          </p:cNvPr>
          <p:cNvSpPr txBox="1">
            <a:spLocks/>
          </p:cNvSpPr>
          <p:nvPr/>
        </p:nvSpPr>
        <p:spPr bwMode="auto">
          <a:xfrm>
            <a:off x="7019925" y="2133600"/>
            <a:ext cx="1531938" cy="400050"/>
          </a:xfrm>
          <a:prstGeom prst="rect">
            <a:avLst/>
          </a:prstGeom>
          <a:solidFill>
            <a:schemeClr val="accent1">
              <a:lumMod val="60000"/>
              <a:lumOff val="40000"/>
            </a:schemeClr>
          </a:solidFill>
          <a:ln w="9525">
            <a:solidFill>
              <a:schemeClr val="tx1"/>
            </a:solidFill>
            <a:miter lim="800000"/>
            <a:headEnd/>
            <a:tailEnd/>
          </a:ln>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defRPr/>
            </a:pPr>
            <a:r>
              <a:rPr lang="de-AT" altLang="de-DE" sz="2000" dirty="0"/>
              <a:t>Vegetation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3" grpId="0" animBg="1"/>
      <p:bldP spid="28" grpId="0" animBg="1"/>
      <p:bldP spid="33" grpId="0" animBg="1"/>
      <p:bldP spid="38" grpId="0" animBg="1"/>
      <p:bldP spid="17" grpId="0" animBg="1"/>
      <p:bldP spid="18"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5F79D583-570B-1A8C-4DA3-832559323DB0}"/>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endParaRPr lang="de-DE" altLang="de-DE" sz="1200" kern="0" dirty="0"/>
          </a:p>
          <a:p>
            <a:pPr eaLnBrk="1" fontAlgn="auto" hangingPunct="1">
              <a:spcBef>
                <a:spcPts val="0"/>
              </a:spcBef>
              <a:spcAft>
                <a:spcPts val="0"/>
              </a:spcAft>
              <a:defRPr/>
            </a:pP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0AD39F3C-DF4B-B3CF-DEEB-C1D4259266B2}"/>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„Klima – heiß bis kalt“ auf den Seiten 68 und 69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Ergänzung zu Text C oder Material 2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a:t>
            </a:r>
            <a:r>
              <a:rPr lang="de-DE" altLang="de-DE" sz="1200" kern="0">
                <a:solidFill>
                  <a:srgbClr val="000000"/>
                </a:solidFill>
                <a:latin typeface="Arial" pitchFamily="34" charset="0"/>
              </a:rPr>
              <a:t>wünschen einen </a:t>
            </a:r>
            <a:r>
              <a:rPr lang="de-DE" altLang="de-DE" sz="1200" kern="0" dirty="0">
                <a:solidFill>
                  <a:srgbClr val="000000"/>
                </a:solidFill>
                <a:latin typeface="Arial" pitchFamily="34" charset="0"/>
              </a:rPr>
              <a:t>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402</Words>
  <Application>Microsoft Office PowerPoint</Application>
  <PresentationFormat>Bildschirmpräsentation (4:3)</PresentationFormat>
  <Paragraphs>74</Paragraphs>
  <Slides>6</Slides>
  <Notes>5</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Calibri</vt:lpstr>
      <vt:lpstr>Syntax LT Std</vt:lpstr>
      <vt:lpstr>Wingdings</vt:lpstr>
      <vt:lpstr>Larissa</vt:lpstr>
      <vt:lpstr>Merkmale der Klimazonen</vt:lpstr>
      <vt:lpstr>Merkmale der Klimazonen</vt:lpstr>
      <vt:lpstr>Merkmale der Klimazonen</vt:lpstr>
      <vt:lpstr>Merkmale der Klimazonen</vt:lpstr>
      <vt:lpstr>Merkmale der Klimazonen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208</cp:revision>
  <dcterms:created xsi:type="dcterms:W3CDTF">2013-10-08T07:58:50Z</dcterms:created>
  <dcterms:modified xsi:type="dcterms:W3CDTF">2023-01-20T13:24:00Z</dcterms:modified>
</cp:coreProperties>
</file>