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 id="2147483677" r:id="rId2"/>
  </p:sldMasterIdLst>
  <p:notesMasterIdLst>
    <p:notesMasterId r:id="rId8"/>
  </p:notesMasterIdLst>
  <p:sldIdLst>
    <p:sldId id="260" r:id="rId3"/>
    <p:sldId id="305" r:id="rId4"/>
    <p:sldId id="307" r:id="rId5"/>
    <p:sldId id="308" r:id="rId6"/>
    <p:sldId id="309" r:id="rId7"/>
  </p:sldIdLst>
  <p:sldSz cx="9144000" cy="6858000" type="screen4x3"/>
  <p:notesSz cx="6858000" cy="9144000"/>
  <p:defaultTextStyle>
    <a:defPPr>
      <a:defRPr lang="de-DE"/>
    </a:defPPr>
    <a:lvl1pPr algn="l" rtl="0" fontAlgn="base">
      <a:spcBef>
        <a:spcPct val="0"/>
      </a:spcBef>
      <a:spcAft>
        <a:spcPct val="0"/>
      </a:spcAft>
      <a:defRPr sz="4200" kern="1200">
        <a:solidFill>
          <a:srgbClr val="000000"/>
        </a:solidFill>
        <a:latin typeface="Arial" panose="020B0604020202020204" pitchFamily="34" charset="0"/>
        <a:ea typeface="+mn-ea"/>
        <a:cs typeface="+mn-cs"/>
      </a:defRPr>
    </a:lvl1pPr>
    <a:lvl2pPr marL="457200" algn="l" rtl="0" fontAlgn="base">
      <a:spcBef>
        <a:spcPct val="0"/>
      </a:spcBef>
      <a:spcAft>
        <a:spcPct val="0"/>
      </a:spcAft>
      <a:defRPr sz="4200" kern="1200">
        <a:solidFill>
          <a:srgbClr val="000000"/>
        </a:solidFill>
        <a:latin typeface="Arial" panose="020B0604020202020204" pitchFamily="34" charset="0"/>
        <a:ea typeface="+mn-ea"/>
        <a:cs typeface="+mn-cs"/>
      </a:defRPr>
    </a:lvl2pPr>
    <a:lvl3pPr marL="914400" algn="l" rtl="0" fontAlgn="base">
      <a:spcBef>
        <a:spcPct val="0"/>
      </a:spcBef>
      <a:spcAft>
        <a:spcPct val="0"/>
      </a:spcAft>
      <a:defRPr sz="4200" kern="1200">
        <a:solidFill>
          <a:srgbClr val="000000"/>
        </a:solidFill>
        <a:latin typeface="Arial" panose="020B0604020202020204" pitchFamily="34" charset="0"/>
        <a:ea typeface="+mn-ea"/>
        <a:cs typeface="+mn-cs"/>
      </a:defRPr>
    </a:lvl3pPr>
    <a:lvl4pPr marL="1371600" algn="l" rtl="0" fontAlgn="base">
      <a:spcBef>
        <a:spcPct val="0"/>
      </a:spcBef>
      <a:spcAft>
        <a:spcPct val="0"/>
      </a:spcAft>
      <a:defRPr sz="4200" kern="1200">
        <a:solidFill>
          <a:srgbClr val="000000"/>
        </a:solidFill>
        <a:latin typeface="Arial" panose="020B0604020202020204" pitchFamily="34" charset="0"/>
        <a:ea typeface="+mn-ea"/>
        <a:cs typeface="+mn-cs"/>
      </a:defRPr>
    </a:lvl4pPr>
    <a:lvl5pPr marL="1828800" algn="l" rtl="0" fontAlgn="base">
      <a:spcBef>
        <a:spcPct val="0"/>
      </a:spcBef>
      <a:spcAft>
        <a:spcPct val="0"/>
      </a:spcAft>
      <a:defRPr sz="4200" kern="1200">
        <a:solidFill>
          <a:srgbClr val="000000"/>
        </a:solidFill>
        <a:latin typeface="Arial" panose="020B0604020202020204" pitchFamily="34" charset="0"/>
        <a:ea typeface="+mn-ea"/>
        <a:cs typeface="+mn-cs"/>
      </a:defRPr>
    </a:lvl5pPr>
    <a:lvl6pPr marL="2286000" algn="l" defTabSz="914400" rtl="0" eaLnBrk="1" latinLnBrk="0" hangingPunct="1">
      <a:defRPr sz="4200" kern="1200">
        <a:solidFill>
          <a:srgbClr val="000000"/>
        </a:solidFill>
        <a:latin typeface="Arial" panose="020B0604020202020204" pitchFamily="34" charset="0"/>
        <a:ea typeface="+mn-ea"/>
        <a:cs typeface="+mn-cs"/>
      </a:defRPr>
    </a:lvl6pPr>
    <a:lvl7pPr marL="2743200" algn="l" defTabSz="914400" rtl="0" eaLnBrk="1" latinLnBrk="0" hangingPunct="1">
      <a:defRPr sz="4200" kern="1200">
        <a:solidFill>
          <a:srgbClr val="000000"/>
        </a:solidFill>
        <a:latin typeface="Arial" panose="020B0604020202020204" pitchFamily="34" charset="0"/>
        <a:ea typeface="+mn-ea"/>
        <a:cs typeface="+mn-cs"/>
      </a:defRPr>
    </a:lvl7pPr>
    <a:lvl8pPr marL="3200400" algn="l" defTabSz="914400" rtl="0" eaLnBrk="1" latinLnBrk="0" hangingPunct="1">
      <a:defRPr sz="4200" kern="1200">
        <a:solidFill>
          <a:srgbClr val="000000"/>
        </a:solidFill>
        <a:latin typeface="Arial" panose="020B0604020202020204" pitchFamily="34" charset="0"/>
        <a:ea typeface="+mn-ea"/>
        <a:cs typeface="+mn-cs"/>
      </a:defRPr>
    </a:lvl8pPr>
    <a:lvl9pPr marL="3657600" algn="l" defTabSz="914400" rtl="0" eaLnBrk="1" latinLnBrk="0" hangingPunct="1">
      <a:defRPr sz="4200" kern="1200">
        <a:solidFill>
          <a:srgbClr val="000000"/>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521">
          <p15:clr>
            <a:srgbClr val="A4A3A4"/>
          </p15:clr>
        </p15:guide>
        <p15:guide id="2" pos="4422">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7BC21C"/>
    <a:srgbClr val="A8CCD9"/>
    <a:srgbClr val="549BB5"/>
    <a:srgbClr val="A8B6D9"/>
    <a:srgbClr val="006990"/>
    <a:srgbClr val="FF9900"/>
    <a:srgbClr val="B5EDB5"/>
    <a:srgbClr val="2CBB2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85" autoAdjust="0"/>
  </p:normalViewPr>
  <p:slideViewPr>
    <p:cSldViewPr>
      <p:cViewPr varScale="1">
        <p:scale>
          <a:sx n="82" d="100"/>
          <a:sy n="82" d="100"/>
        </p:scale>
        <p:origin x="1474" y="58"/>
      </p:cViewPr>
      <p:guideLst>
        <p:guide orient="horz" pos="3521"/>
        <p:guide pos="44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914"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4D037406-7975-14D6-DABA-7FD6E818FFF7}"/>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5" name="Rectangle 3">
            <a:extLst>
              <a:ext uri="{FF2B5EF4-FFF2-40B4-BE49-F238E27FC236}">
                <a16:creationId xmlns:a16="http://schemas.microsoft.com/office/drawing/2014/main" id="{2846F748-21B2-68CE-00E9-D72337DCC062}"/>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ClrTx/>
              <a:buFontTx/>
              <a:buNone/>
              <a:defRPr sz="1200">
                <a:solidFill>
                  <a:schemeClr val="tx1"/>
                </a:solidFill>
                <a:latin typeface="Arial" charset="0"/>
              </a:defRPr>
            </a:lvl1pPr>
          </a:lstStyle>
          <a:p>
            <a:pPr>
              <a:defRPr/>
            </a:pPr>
            <a:endParaRPr lang="de-DE"/>
          </a:p>
        </p:txBody>
      </p:sp>
      <p:sp>
        <p:nvSpPr>
          <p:cNvPr id="9220" name="Rectangle 4">
            <a:extLst>
              <a:ext uri="{FF2B5EF4-FFF2-40B4-BE49-F238E27FC236}">
                <a16:creationId xmlns:a16="http://schemas.microsoft.com/office/drawing/2014/main" id="{31E7CCD3-52A7-F370-185D-5E6B799AA0C3}"/>
              </a:ext>
            </a:extLst>
          </p:cNvPr>
          <p:cNvSpPr>
            <a:spLocks noGrp="1"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795DE466-25F8-0498-15A7-E7D477DFB665}"/>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3078" name="Rectangle 6">
            <a:extLst>
              <a:ext uri="{FF2B5EF4-FFF2-40B4-BE49-F238E27FC236}">
                <a16:creationId xmlns:a16="http://schemas.microsoft.com/office/drawing/2014/main" id="{3E2F1F1A-1896-D4F7-E7C2-EDE2B4373880}"/>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9" name="Rectangle 7">
            <a:extLst>
              <a:ext uri="{FF2B5EF4-FFF2-40B4-BE49-F238E27FC236}">
                <a16:creationId xmlns:a16="http://schemas.microsoft.com/office/drawing/2014/main" id="{0209604D-B329-4818-202B-CA5EEF40739C}"/>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fld id="{7001964B-9A73-49B0-BF61-8AADED1DB95F}" type="slidenum">
              <a:rPr lang="de-DE" altLang="de-DE"/>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B6FFD57F-A6C1-5EE1-A0C4-AAFFC870DDE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fld id="{053225E6-0A39-45FD-BF4B-119A2D271C27}" type="slidenum">
              <a:rPr lang="de-DE" altLang="de-DE" sz="1200">
                <a:solidFill>
                  <a:schemeClr val="tx1"/>
                </a:solidFill>
              </a:rPr>
              <a:pPr eaLnBrk="1" hangingPunct="1"/>
              <a:t>1</a:t>
            </a:fld>
            <a:endParaRPr lang="de-DE" altLang="de-DE" sz="1200">
              <a:solidFill>
                <a:schemeClr val="tx1"/>
              </a:solidFill>
            </a:endParaRPr>
          </a:p>
        </p:txBody>
      </p:sp>
      <p:sp>
        <p:nvSpPr>
          <p:cNvPr id="10243" name="Rectangle 2">
            <a:extLst>
              <a:ext uri="{FF2B5EF4-FFF2-40B4-BE49-F238E27FC236}">
                <a16:creationId xmlns:a16="http://schemas.microsoft.com/office/drawing/2014/main" id="{AC0A82BF-4460-F477-1042-CA6E420CE431}"/>
              </a:ext>
            </a:extLst>
          </p:cNvPr>
          <p:cNvSpPr>
            <a:spLocks noGrp="1" noRot="1" noChangeArrowheads="1" noTextEdit="1"/>
          </p:cNvSpPr>
          <p:nvPr>
            <p:ph type="sldImg"/>
          </p:nvPr>
        </p:nvSpPr>
        <p:spPr>
          <a:ln/>
        </p:spPr>
      </p:sp>
      <p:sp>
        <p:nvSpPr>
          <p:cNvPr id="10244" name="Rectangle 3">
            <a:extLst>
              <a:ext uri="{FF2B5EF4-FFF2-40B4-BE49-F238E27FC236}">
                <a16:creationId xmlns:a16="http://schemas.microsoft.com/office/drawing/2014/main" id="{4E451AE7-C1C0-448E-B461-33C7D5EB62B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D56CB422-A3CE-D597-0283-21A74411E56C}"/>
              </a:ext>
            </a:extLst>
          </p:cNvPr>
          <p:cNvSpPr>
            <a:spLocks noChangeArrowheads="1"/>
          </p:cNvSpPr>
          <p:nvPr userDrawn="1"/>
        </p:nvSpPr>
        <p:spPr bwMode="auto">
          <a:xfrm>
            <a:off x="0" y="1412875"/>
            <a:ext cx="9144000" cy="5445125"/>
          </a:xfrm>
          <a:prstGeom prst="rect">
            <a:avLst/>
          </a:prstGeom>
          <a:noFill/>
          <a:ln>
            <a:noFill/>
          </a:ln>
          <a:extLst>
            <a:ext uri="{909E8E84-426E-40DD-AFC4-6F175D3DCCD1}">
              <a14:hiddenFill xmlns:a14="http://schemas.microsoft.com/office/drawing/2010/main">
                <a:solidFill>
                  <a:srgbClr val="549BB5"/>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pPr>
            <a:endParaRPr lang="de-DE" altLang="de-DE" sz="3800"/>
          </a:p>
        </p:txBody>
      </p:sp>
      <p:sp>
        <p:nvSpPr>
          <p:cNvPr id="3" name="Rectangle 5">
            <a:extLst>
              <a:ext uri="{FF2B5EF4-FFF2-40B4-BE49-F238E27FC236}">
                <a16:creationId xmlns:a16="http://schemas.microsoft.com/office/drawing/2014/main" id="{D56F32E6-4387-77FF-B582-9950DB733F0D}"/>
              </a:ext>
            </a:extLst>
          </p:cNvPr>
          <p:cNvSpPr>
            <a:spLocks noChangeArrowheads="1"/>
          </p:cNvSpPr>
          <p:nvPr userDrawn="1"/>
        </p:nvSpPr>
        <p:spPr bwMode="auto">
          <a:xfrm>
            <a:off x="0" y="0"/>
            <a:ext cx="9144000" cy="2060575"/>
          </a:xfrm>
          <a:prstGeom prst="rect">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pPr>
            <a:endParaRPr lang="de-DE" altLang="de-DE" sz="3800"/>
          </a:p>
        </p:txBody>
      </p:sp>
      <p:sp>
        <p:nvSpPr>
          <p:cNvPr id="4" name="Text Box 10">
            <a:extLst>
              <a:ext uri="{FF2B5EF4-FFF2-40B4-BE49-F238E27FC236}">
                <a16:creationId xmlns:a16="http://schemas.microsoft.com/office/drawing/2014/main" id="{6688A55E-5CDF-E83C-8184-8A3D06C24296}"/>
              </a:ext>
            </a:extLst>
          </p:cNvPr>
          <p:cNvSpPr txBox="1">
            <a:spLocks noChangeArrowheads="1"/>
          </p:cNvSpPr>
          <p:nvPr userDrawn="1"/>
        </p:nvSpPr>
        <p:spPr bwMode="auto">
          <a:xfrm>
            <a:off x="6156325" y="115888"/>
            <a:ext cx="2592388" cy="73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a:solidFill>
                  <a:schemeClr val="folHlink"/>
                </a:solidFill>
              </a:rPr>
              <a:t>BioTOP 1</a:t>
            </a:r>
          </a:p>
        </p:txBody>
      </p:sp>
      <p:pic>
        <p:nvPicPr>
          <p:cNvPr id="5" name="Picture 2">
            <a:extLst>
              <a:ext uri="{FF2B5EF4-FFF2-40B4-BE49-F238E27FC236}">
                <a16:creationId xmlns:a16="http://schemas.microsoft.com/office/drawing/2014/main" id="{2F540337-A6D1-01E3-C6B7-1E14444440AF}"/>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956550" y="57324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6802" name="Rectangle 2"/>
          <p:cNvSpPr>
            <a:spLocks noGrp="1" noChangeArrowheads="1"/>
          </p:cNvSpPr>
          <p:nvPr>
            <p:ph type="ctrTitle" sz="quarter"/>
          </p:nvPr>
        </p:nvSpPr>
        <p:spPr>
          <a:xfrm>
            <a:off x="685800" y="2130425"/>
            <a:ext cx="7772400" cy="1470025"/>
          </a:xfrm>
        </p:spPr>
        <p:txBody>
          <a:bodyPr anchor="ctr"/>
          <a:lstStyle>
            <a:lvl1pPr>
              <a:defRPr sz="3000"/>
            </a:lvl1pPr>
          </a:lstStyle>
          <a:p>
            <a:r>
              <a:rPr lang="de-DE"/>
              <a:t>Klett Präsentation Titel</a:t>
            </a:r>
          </a:p>
        </p:txBody>
      </p:sp>
    </p:spTree>
    <p:extLst>
      <p:ext uri="{BB962C8B-B14F-4D97-AF65-F5344CB8AC3E}">
        <p14:creationId xmlns:p14="http://schemas.microsoft.com/office/powerpoint/2010/main" val="1967657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8883434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44450"/>
            <a:ext cx="2057400" cy="591978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44450"/>
            <a:ext cx="6019800" cy="5919788"/>
          </a:xfr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3697118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el und Diagramm">
    <p:spTree>
      <p:nvGrpSpPr>
        <p:cNvPr id="1" name=""/>
        <p:cNvGrpSpPr/>
        <p:nvPr/>
      </p:nvGrpSpPr>
      <p:grpSpPr>
        <a:xfrm>
          <a:off x="0" y="0"/>
          <a:ext cx="0" cy="0"/>
          <a:chOff x="0" y="0"/>
          <a:chExt cx="0" cy="0"/>
        </a:xfrm>
      </p:grpSpPr>
      <p:sp>
        <p:nvSpPr>
          <p:cNvPr id="2" name="Titel 1"/>
          <p:cNvSpPr>
            <a:spLocks noGrp="1"/>
          </p:cNvSpPr>
          <p:nvPr>
            <p:ph type="title"/>
          </p:nvPr>
        </p:nvSpPr>
        <p:spPr>
          <a:xfrm>
            <a:off x="457200" y="44450"/>
            <a:ext cx="8229600" cy="527050"/>
          </a:xfrm>
        </p:spPr>
        <p:txBody>
          <a:bodyPr/>
          <a:lstStyle/>
          <a:p>
            <a:r>
              <a:rPr lang="en-US"/>
              <a:t>Titelmasterformat durch Klicken bearbeiten</a:t>
            </a:r>
            <a:endParaRPr lang="de-DE"/>
          </a:p>
        </p:txBody>
      </p:sp>
      <p:sp>
        <p:nvSpPr>
          <p:cNvPr id="3" name="Diagrammplatzhalter 2"/>
          <p:cNvSpPr>
            <a:spLocks noGrp="1"/>
          </p:cNvSpPr>
          <p:nvPr>
            <p:ph type="chart" idx="1"/>
          </p:nvPr>
        </p:nvSpPr>
        <p:spPr>
          <a:xfrm>
            <a:off x="457200" y="1438275"/>
            <a:ext cx="8229600" cy="4525963"/>
          </a:xfrm>
        </p:spPr>
        <p:txBody>
          <a:bodyPr/>
          <a:lstStyle/>
          <a:p>
            <a:pPr lvl="0"/>
            <a:endParaRPr lang="de-DE" noProof="0"/>
          </a:p>
        </p:txBody>
      </p:sp>
    </p:spTree>
    <p:extLst>
      <p:ext uri="{BB962C8B-B14F-4D97-AF65-F5344CB8AC3E}">
        <p14:creationId xmlns:p14="http://schemas.microsoft.com/office/powerpoint/2010/main" val="33587429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en-US"/>
              <a:t>Titelmasterformat durch Klicken bearbeiten</a:t>
            </a:r>
            <a:endParaRPr lang="de-DE"/>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Formatvorlage des Untertitelmasters durch Klicken bearbeiten</a:t>
            </a:r>
            <a:endParaRPr lang="de-DE"/>
          </a:p>
        </p:txBody>
      </p:sp>
    </p:spTree>
    <p:extLst>
      <p:ext uri="{BB962C8B-B14F-4D97-AF65-F5344CB8AC3E}">
        <p14:creationId xmlns:p14="http://schemas.microsoft.com/office/powerpoint/2010/main" val="33754939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6759242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27654081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828815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6525833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97774282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8416453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5951066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181818164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123364948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55504553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61925"/>
            <a:ext cx="2057400" cy="596423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1925"/>
            <a:ext cx="6019800" cy="5964238"/>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5224055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35040185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552291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39587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5401064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296280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9893166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421753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442F2333-85B0-3ED8-7D7C-18EB1F6FB14D}"/>
              </a:ext>
            </a:extLst>
          </p:cNvPr>
          <p:cNvSpPr>
            <a:spLocks noChangeArrowheads="1"/>
          </p:cNvSpPr>
          <p:nvPr userDrawn="1"/>
        </p:nvSpPr>
        <p:spPr bwMode="auto">
          <a:xfrm>
            <a:off x="0" y="0"/>
            <a:ext cx="9144000" cy="476250"/>
          </a:xfrm>
          <a:prstGeom prst="rect">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pPr>
            <a:endParaRPr lang="de-DE" altLang="de-DE" sz="3800"/>
          </a:p>
        </p:txBody>
      </p:sp>
      <p:sp>
        <p:nvSpPr>
          <p:cNvPr id="1027" name="Rectangle 3">
            <a:extLst>
              <a:ext uri="{FF2B5EF4-FFF2-40B4-BE49-F238E27FC236}">
                <a16:creationId xmlns:a16="http://schemas.microsoft.com/office/drawing/2014/main" id="{837C4C71-E6C1-974E-A83F-BA05ECF6128A}"/>
              </a:ext>
            </a:extLst>
          </p:cNvPr>
          <p:cNvSpPr>
            <a:spLocks noGrp="1" noChangeArrowheads="1"/>
          </p:cNvSpPr>
          <p:nvPr>
            <p:ph type="title"/>
          </p:nvPr>
        </p:nvSpPr>
        <p:spPr bwMode="auto">
          <a:xfrm>
            <a:off x="457200" y="44450"/>
            <a:ext cx="6275388"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Titel des Tafelbildes</a:t>
            </a:r>
          </a:p>
        </p:txBody>
      </p:sp>
      <p:sp>
        <p:nvSpPr>
          <p:cNvPr id="1028" name="Rectangle 4">
            <a:extLst>
              <a:ext uri="{FF2B5EF4-FFF2-40B4-BE49-F238E27FC236}">
                <a16:creationId xmlns:a16="http://schemas.microsoft.com/office/drawing/2014/main" id="{671F03E9-5365-3ACE-2765-CF522737ED9C}"/>
              </a:ext>
            </a:extLst>
          </p:cNvPr>
          <p:cNvSpPr>
            <a:spLocks noGrp="1" noChangeArrowheads="1"/>
          </p:cNvSpPr>
          <p:nvPr>
            <p:ph type="body" idx="1"/>
          </p:nvPr>
        </p:nvSpPr>
        <p:spPr bwMode="auto">
          <a:xfrm>
            <a:off x="457200" y="143827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75785" name="Rectangle 9">
            <a:extLst>
              <a:ext uri="{FF2B5EF4-FFF2-40B4-BE49-F238E27FC236}">
                <a16:creationId xmlns:a16="http://schemas.microsoft.com/office/drawing/2014/main" id="{0B06E7EB-4DF1-D606-BE4B-1161EEE2D946}"/>
              </a:ext>
            </a:extLst>
          </p:cNvPr>
          <p:cNvSpPr>
            <a:spLocks noChangeArrowheads="1"/>
          </p:cNvSpPr>
          <p:nvPr userDrawn="1"/>
        </p:nvSpPr>
        <p:spPr bwMode="auto">
          <a:xfrm>
            <a:off x="1187450" y="6640513"/>
            <a:ext cx="7488238" cy="214312"/>
          </a:xfrm>
          <a:prstGeom prst="rect">
            <a:avLst/>
          </a:prstGeom>
          <a:noFill/>
          <a:ln w="9525">
            <a:noFill/>
            <a:miter lim="800000"/>
            <a:headEnd/>
            <a:tailEnd/>
          </a:ln>
          <a:effectLst/>
        </p:spPr>
        <p:txBody>
          <a:bodyPr>
            <a:spAutoFit/>
          </a:bodyPr>
          <a:lstStyle>
            <a:lvl1pPr>
              <a:defRPr sz="4200">
                <a:solidFill>
                  <a:srgbClr val="000000"/>
                </a:solidFill>
                <a:latin typeface="Arial" charset="0"/>
              </a:defRPr>
            </a:lvl1pPr>
            <a:lvl2pPr marL="742950" indent="-285750">
              <a:defRPr sz="4200">
                <a:solidFill>
                  <a:srgbClr val="000000"/>
                </a:solidFill>
                <a:latin typeface="Arial" charset="0"/>
              </a:defRPr>
            </a:lvl2pPr>
            <a:lvl3pPr marL="1143000" indent="-228600">
              <a:defRPr sz="4200">
                <a:solidFill>
                  <a:srgbClr val="000000"/>
                </a:solidFill>
                <a:latin typeface="Arial" charset="0"/>
              </a:defRPr>
            </a:lvl3pPr>
            <a:lvl4pPr marL="1600200" indent="-228600">
              <a:defRPr sz="4200">
                <a:solidFill>
                  <a:srgbClr val="000000"/>
                </a:solidFill>
                <a:latin typeface="Arial" charset="0"/>
              </a:defRPr>
            </a:lvl4pPr>
            <a:lvl5pPr marL="2057400" indent="-228600">
              <a:defRPr sz="4200">
                <a:solidFill>
                  <a:srgbClr val="000000"/>
                </a:solidFill>
                <a:latin typeface="Arial" charset="0"/>
              </a:defRPr>
            </a:lvl5pPr>
            <a:lvl6pPr marL="2514600" indent="-228600" fontAlgn="base">
              <a:spcBef>
                <a:spcPct val="0"/>
              </a:spcBef>
              <a:spcAft>
                <a:spcPct val="0"/>
              </a:spcAft>
              <a:defRPr sz="4200">
                <a:solidFill>
                  <a:srgbClr val="000000"/>
                </a:solidFill>
                <a:latin typeface="Arial" charset="0"/>
              </a:defRPr>
            </a:lvl6pPr>
            <a:lvl7pPr marL="2971800" indent="-228600" fontAlgn="base">
              <a:spcBef>
                <a:spcPct val="0"/>
              </a:spcBef>
              <a:spcAft>
                <a:spcPct val="0"/>
              </a:spcAft>
              <a:defRPr sz="4200">
                <a:solidFill>
                  <a:srgbClr val="000000"/>
                </a:solidFill>
                <a:latin typeface="Arial" charset="0"/>
              </a:defRPr>
            </a:lvl7pPr>
            <a:lvl8pPr marL="3429000" indent="-228600" fontAlgn="base">
              <a:spcBef>
                <a:spcPct val="0"/>
              </a:spcBef>
              <a:spcAft>
                <a:spcPct val="0"/>
              </a:spcAft>
              <a:defRPr sz="4200">
                <a:solidFill>
                  <a:srgbClr val="000000"/>
                </a:solidFill>
                <a:latin typeface="Arial" charset="0"/>
              </a:defRPr>
            </a:lvl8pPr>
            <a:lvl9pPr marL="3886200" indent="-228600" fontAlgn="base">
              <a:spcBef>
                <a:spcPct val="0"/>
              </a:spcBef>
              <a:spcAft>
                <a:spcPct val="0"/>
              </a:spcAft>
              <a:defRPr sz="4200">
                <a:solidFill>
                  <a:srgbClr val="000000"/>
                </a:solidFill>
                <a:latin typeface="Arial" charset="0"/>
              </a:defRPr>
            </a:lvl9pPr>
          </a:lstStyle>
          <a:p>
            <a:pPr>
              <a:defRPr/>
            </a:pPr>
            <a:r>
              <a:rPr lang="de-DE" altLang="de-DE" sz="800"/>
              <a:t>© Österreichischer Bundesverlag Schulbuch GmbH &amp; Co KG | www.oebv.at </a:t>
            </a:r>
          </a:p>
        </p:txBody>
      </p:sp>
      <p:sp>
        <p:nvSpPr>
          <p:cNvPr id="1030" name="AutoShape 7">
            <a:hlinkClick r:id="" action="ppaction://hlinkshowjump?jump=lastslide" highlightClick="1"/>
            <a:extLst>
              <a:ext uri="{FF2B5EF4-FFF2-40B4-BE49-F238E27FC236}">
                <a16:creationId xmlns:a16="http://schemas.microsoft.com/office/drawing/2014/main" id="{A636F397-FBD7-408C-8E07-E3DDE0F42EE0}"/>
              </a:ext>
            </a:extLst>
          </p:cNvPr>
          <p:cNvSpPr>
            <a:spLocks noChangeArrowheads="1"/>
          </p:cNvSpPr>
          <p:nvPr userDrawn="1"/>
        </p:nvSpPr>
        <p:spPr bwMode="auto">
          <a:xfrm>
            <a:off x="8388350" y="6237288"/>
            <a:ext cx="287338" cy="287337"/>
          </a:xfrm>
          <a:prstGeom prst="actionButtonInformation">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031" name="AutoShape 10">
            <a:hlinkClick r:id="" action="ppaction://hlinkshowjump?jump=firstslide" highlightClick="1"/>
            <a:extLst>
              <a:ext uri="{FF2B5EF4-FFF2-40B4-BE49-F238E27FC236}">
                <a16:creationId xmlns:a16="http://schemas.microsoft.com/office/drawing/2014/main" id="{2A97F6AF-4858-2C7D-DFAE-D5E6FE09938F}"/>
              </a:ext>
            </a:extLst>
          </p:cNvPr>
          <p:cNvSpPr>
            <a:spLocks noChangeArrowheads="1"/>
          </p:cNvSpPr>
          <p:nvPr userDrawn="1"/>
        </p:nvSpPr>
        <p:spPr bwMode="auto">
          <a:xfrm>
            <a:off x="7956550" y="6237288"/>
            <a:ext cx="287338" cy="287337"/>
          </a:xfrm>
          <a:prstGeom prst="actionButtonBeginning">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032" name="Text Box 14">
            <a:extLst>
              <a:ext uri="{FF2B5EF4-FFF2-40B4-BE49-F238E27FC236}">
                <a16:creationId xmlns:a16="http://schemas.microsoft.com/office/drawing/2014/main" id="{AF477B45-A91F-D9CA-33AA-D1DF793FA35D}"/>
              </a:ext>
            </a:extLst>
          </p:cNvPr>
          <p:cNvSpPr txBox="1">
            <a:spLocks noChangeArrowheads="1"/>
          </p:cNvSpPr>
          <p:nvPr userDrawn="1"/>
        </p:nvSpPr>
        <p:spPr bwMode="auto">
          <a:xfrm>
            <a:off x="7235825" y="0"/>
            <a:ext cx="1584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2400">
                <a:solidFill>
                  <a:schemeClr val="folHlink"/>
                </a:solidFill>
              </a:rPr>
              <a:t>BioTOP 1</a:t>
            </a:r>
          </a:p>
        </p:txBody>
      </p:sp>
    </p:spTree>
  </p:cSld>
  <p:clrMap bg1="lt1" tx1="dk1" bg2="lt2" tx2="dk2" accent1="accent1" accent2="accent2" accent3="accent3" accent4="accent4" accent5="accent5" accent6="accent6" hlink="hlink" folHlink="folHlink"/>
  <p:sldLayoutIdLst>
    <p:sldLayoutId id="2147483725"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Lst>
  <p:txStyles>
    <p:titleStyle>
      <a:lvl1pPr algn="l" rtl="0" eaLnBrk="0" fontAlgn="base" hangingPunct="0">
        <a:spcBef>
          <a:spcPct val="0"/>
        </a:spcBef>
        <a:spcAft>
          <a:spcPct val="0"/>
        </a:spcAft>
        <a:defRPr sz="2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defRPr sz="3000">
          <a:solidFill>
            <a:srgbClr val="000000"/>
          </a:solidFill>
          <a:latin typeface="+mn-lt"/>
          <a:ea typeface="+mn-ea"/>
          <a:cs typeface="+mn-cs"/>
        </a:defRPr>
      </a:lvl1pPr>
      <a:lvl2pPr marL="742950" indent="-285750" algn="l" rtl="0" eaLnBrk="0" fontAlgn="base" hangingPunct="0">
        <a:spcBef>
          <a:spcPct val="20000"/>
        </a:spcBef>
        <a:spcAft>
          <a:spcPct val="0"/>
        </a:spcAft>
        <a:defRPr sz="2800">
          <a:solidFill>
            <a:srgbClr val="000000"/>
          </a:solidFill>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defRPr sz="2400">
          <a:solidFill>
            <a:srgbClr val="000000"/>
          </a:solidFill>
          <a:latin typeface="+mn-lt"/>
        </a:defRPr>
      </a:lvl3pPr>
      <a:lvl4pPr marL="1600200" indent="-228600" algn="l" rtl="0" eaLnBrk="0" fontAlgn="base" hangingPunct="0">
        <a:spcBef>
          <a:spcPct val="20000"/>
        </a:spcBef>
        <a:spcAft>
          <a:spcPct val="0"/>
        </a:spcAft>
        <a:defRPr sz="2000">
          <a:solidFill>
            <a:srgbClr val="000000"/>
          </a:solidFill>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mn-lt"/>
        </a:defRPr>
      </a:lvl5pPr>
      <a:lvl6pPr marL="2514600" indent="-228600" algn="l" rtl="0" fontAlgn="base">
        <a:spcBef>
          <a:spcPct val="20000"/>
        </a:spcBef>
        <a:spcAft>
          <a:spcPct val="0"/>
        </a:spcAft>
        <a:buClr>
          <a:schemeClr val="hlink"/>
        </a:buClr>
        <a:buFont typeface="Wingdings" pitchFamily="2" charset="2"/>
        <a:defRPr sz="2000">
          <a:solidFill>
            <a:srgbClr val="000000"/>
          </a:solidFill>
          <a:latin typeface="+mn-lt"/>
        </a:defRPr>
      </a:lvl6pPr>
      <a:lvl7pPr marL="2971800" indent="-228600" algn="l" rtl="0" fontAlgn="base">
        <a:spcBef>
          <a:spcPct val="20000"/>
        </a:spcBef>
        <a:spcAft>
          <a:spcPct val="0"/>
        </a:spcAft>
        <a:buClr>
          <a:schemeClr val="hlink"/>
        </a:buClr>
        <a:buFont typeface="Wingdings" pitchFamily="2" charset="2"/>
        <a:defRPr sz="2000">
          <a:solidFill>
            <a:srgbClr val="000000"/>
          </a:solidFill>
          <a:latin typeface="+mn-lt"/>
        </a:defRPr>
      </a:lvl7pPr>
      <a:lvl8pPr marL="3429000" indent="-228600" algn="l" rtl="0" fontAlgn="base">
        <a:spcBef>
          <a:spcPct val="20000"/>
        </a:spcBef>
        <a:spcAft>
          <a:spcPct val="0"/>
        </a:spcAft>
        <a:buClr>
          <a:schemeClr val="hlink"/>
        </a:buClr>
        <a:buFont typeface="Wingdings" pitchFamily="2" charset="2"/>
        <a:defRPr sz="2000">
          <a:solidFill>
            <a:srgbClr val="000000"/>
          </a:solidFill>
          <a:latin typeface="+mn-lt"/>
        </a:defRPr>
      </a:lvl8pPr>
      <a:lvl9pPr marL="3886200" indent="-228600" algn="l" rtl="0" fontAlgn="base">
        <a:spcBef>
          <a:spcPct val="20000"/>
        </a:spcBef>
        <a:spcAft>
          <a:spcPct val="0"/>
        </a:spcAft>
        <a:buClr>
          <a:schemeClr val="hlink"/>
        </a:buClr>
        <a:buFont typeface="Wingdings" pitchFamily="2" charset="2"/>
        <a:defRPr sz="2000">
          <a:solidFill>
            <a:srgbClr val="000000"/>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F3F463CC-A894-BA4A-01CE-71E755D49390}"/>
              </a:ext>
            </a:extLst>
          </p:cNvPr>
          <p:cNvSpPr>
            <a:spLocks noGrp="1" noChangeArrowheads="1"/>
          </p:cNvSpPr>
          <p:nvPr>
            <p:ph type="title"/>
          </p:nvPr>
        </p:nvSpPr>
        <p:spPr bwMode="auto">
          <a:xfrm>
            <a:off x="457200" y="16192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Mögliche Ausprägung des Covers zur Buchreihe:</a:t>
            </a:r>
            <a:br>
              <a:rPr lang="de-DE" altLang="de-DE"/>
            </a:br>
            <a:r>
              <a:rPr lang="de-DE" altLang="de-DE"/>
              <a:t>Einblicke</a:t>
            </a: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rtl="0" eaLnBrk="0" fontAlgn="base" hangingPunct="0">
        <a:spcBef>
          <a:spcPct val="0"/>
        </a:spcBef>
        <a:spcAft>
          <a:spcPct val="0"/>
        </a:spcAft>
        <a:defRPr sz="3000" b="1">
          <a:solidFill>
            <a:schemeClr val="tx1"/>
          </a:solidFill>
          <a:latin typeface="+mj-lt"/>
          <a:ea typeface="+mj-ea"/>
          <a:cs typeface="+mj-cs"/>
        </a:defRPr>
      </a:lvl1pPr>
      <a:lvl2pPr algn="l" rtl="0" eaLnBrk="0" fontAlgn="base" hangingPunct="0">
        <a:spcBef>
          <a:spcPct val="0"/>
        </a:spcBef>
        <a:spcAft>
          <a:spcPct val="0"/>
        </a:spcAft>
        <a:defRPr sz="3000" b="1">
          <a:solidFill>
            <a:schemeClr val="tx1"/>
          </a:solidFill>
          <a:latin typeface="PoloST11KLeicht" pitchFamily="2" charset="0"/>
        </a:defRPr>
      </a:lvl2pPr>
      <a:lvl3pPr algn="l" rtl="0" eaLnBrk="0" fontAlgn="base" hangingPunct="0">
        <a:spcBef>
          <a:spcPct val="0"/>
        </a:spcBef>
        <a:spcAft>
          <a:spcPct val="0"/>
        </a:spcAft>
        <a:defRPr sz="3000" b="1">
          <a:solidFill>
            <a:schemeClr val="tx1"/>
          </a:solidFill>
          <a:latin typeface="PoloST11KLeicht" pitchFamily="2" charset="0"/>
        </a:defRPr>
      </a:lvl3pPr>
      <a:lvl4pPr algn="l" rtl="0" eaLnBrk="0" fontAlgn="base" hangingPunct="0">
        <a:spcBef>
          <a:spcPct val="0"/>
        </a:spcBef>
        <a:spcAft>
          <a:spcPct val="0"/>
        </a:spcAft>
        <a:defRPr sz="3000" b="1">
          <a:solidFill>
            <a:schemeClr val="tx1"/>
          </a:solidFill>
          <a:latin typeface="PoloST11KLeicht" pitchFamily="2" charset="0"/>
        </a:defRPr>
      </a:lvl4pPr>
      <a:lvl5pPr algn="l" rtl="0" eaLnBrk="0" fontAlgn="base" hangingPunct="0">
        <a:spcBef>
          <a:spcPct val="0"/>
        </a:spcBef>
        <a:spcAft>
          <a:spcPct val="0"/>
        </a:spcAft>
        <a:defRPr sz="3000" b="1">
          <a:solidFill>
            <a:schemeClr val="tx1"/>
          </a:solidFill>
          <a:latin typeface="PoloST11KLeicht" pitchFamily="2" charset="0"/>
        </a:defRPr>
      </a:lvl5pPr>
      <a:lvl6pPr marL="457200" algn="l" rtl="0" fontAlgn="base">
        <a:spcBef>
          <a:spcPct val="0"/>
        </a:spcBef>
        <a:spcAft>
          <a:spcPct val="0"/>
        </a:spcAft>
        <a:defRPr sz="3000" b="1">
          <a:solidFill>
            <a:schemeClr val="tx1"/>
          </a:solidFill>
          <a:latin typeface="PoloST11KLeicht" pitchFamily="2" charset="0"/>
        </a:defRPr>
      </a:lvl6pPr>
      <a:lvl7pPr marL="914400" algn="l" rtl="0" fontAlgn="base">
        <a:spcBef>
          <a:spcPct val="0"/>
        </a:spcBef>
        <a:spcAft>
          <a:spcPct val="0"/>
        </a:spcAft>
        <a:defRPr sz="3000" b="1">
          <a:solidFill>
            <a:schemeClr val="tx1"/>
          </a:solidFill>
          <a:latin typeface="PoloST11KLeicht" pitchFamily="2" charset="0"/>
        </a:defRPr>
      </a:lvl7pPr>
      <a:lvl8pPr marL="1371600" algn="l" rtl="0" fontAlgn="base">
        <a:spcBef>
          <a:spcPct val="0"/>
        </a:spcBef>
        <a:spcAft>
          <a:spcPct val="0"/>
        </a:spcAft>
        <a:defRPr sz="3000" b="1">
          <a:solidFill>
            <a:schemeClr val="tx1"/>
          </a:solidFill>
          <a:latin typeface="PoloST11KLeicht" pitchFamily="2" charset="0"/>
        </a:defRPr>
      </a:lvl8pPr>
      <a:lvl9pPr marL="1828800" algn="l" rtl="0" fontAlgn="base">
        <a:spcBef>
          <a:spcPct val="0"/>
        </a:spcBef>
        <a:spcAft>
          <a:spcPct val="0"/>
        </a:spcAft>
        <a:defRPr sz="3000" b="1">
          <a:solidFill>
            <a:schemeClr val="tx1"/>
          </a:solidFill>
          <a:latin typeface="PoloST11KLeicht" pitchFamily="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slide" Target="slide4.xml"/><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a:extLst>
              <a:ext uri="{FF2B5EF4-FFF2-40B4-BE49-F238E27FC236}">
                <a16:creationId xmlns:a16="http://schemas.microsoft.com/office/drawing/2014/main" id="{608B7451-AFD0-3F0A-BA37-92C91AB26F4A}"/>
              </a:ext>
            </a:extLst>
          </p:cNvPr>
          <p:cNvSpPr>
            <a:spLocks noGrp="1" noChangeArrowheads="1"/>
          </p:cNvSpPr>
          <p:nvPr>
            <p:ph type="ctrTitle"/>
          </p:nvPr>
        </p:nvSpPr>
        <p:spPr>
          <a:xfrm>
            <a:off x="468313" y="836613"/>
            <a:ext cx="7772400" cy="792162"/>
          </a:xfrm>
        </p:spPr>
        <p:txBody>
          <a:bodyPr/>
          <a:lstStyle/>
          <a:p>
            <a:pPr eaLnBrk="1" hangingPunct="1"/>
            <a:r>
              <a:rPr lang="de-DE" altLang="de-DE"/>
              <a:t>Das Gebiss des Menschen</a:t>
            </a:r>
          </a:p>
        </p:txBody>
      </p:sp>
      <p:sp>
        <p:nvSpPr>
          <p:cNvPr id="4099" name="Text Box 17">
            <a:extLst>
              <a:ext uri="{FF2B5EF4-FFF2-40B4-BE49-F238E27FC236}">
                <a16:creationId xmlns:a16="http://schemas.microsoft.com/office/drawing/2014/main" id="{C87F74BC-6D1E-EBB7-5335-E1FBCEDF9653}"/>
              </a:ext>
            </a:extLst>
          </p:cNvPr>
          <p:cNvSpPr txBox="1">
            <a:spLocks noChangeArrowheads="1"/>
          </p:cNvSpPr>
          <p:nvPr/>
        </p:nvSpPr>
        <p:spPr bwMode="auto">
          <a:xfrm>
            <a:off x="466725" y="2708275"/>
            <a:ext cx="52578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buFont typeface="Wingdings" panose="05000000000000000000" pitchFamily="2" charset="2"/>
              <a:buChar char="§"/>
            </a:pPr>
            <a:r>
              <a:rPr lang="de-DE" altLang="de-DE" sz="2000"/>
              <a:t> </a:t>
            </a:r>
            <a:r>
              <a:rPr lang="de-DE" altLang="de-DE" sz="2000">
                <a:hlinkClick r:id="rId3" action="ppaction://hlinksldjump"/>
              </a:rPr>
              <a:t>schrittweiser Aufbau des Tafelbildes</a:t>
            </a:r>
            <a:endParaRPr lang="de-DE" altLang="de-DE" sz="2000"/>
          </a:p>
          <a:p>
            <a:pPr eaLnBrk="1" hangingPunct="1">
              <a:spcBef>
                <a:spcPct val="50000"/>
              </a:spcBef>
              <a:buFont typeface="Wingdings" panose="05000000000000000000" pitchFamily="2" charset="2"/>
              <a:buChar char="§"/>
            </a:pPr>
            <a:r>
              <a:rPr lang="de-DE" altLang="de-DE" sz="2000"/>
              <a:t> </a:t>
            </a:r>
            <a:r>
              <a:rPr lang="de-DE" altLang="de-DE" sz="2000">
                <a:hlinkClick r:id="rId4" action="ppaction://hlinksldjump"/>
              </a:rPr>
              <a:t>vollständige Ansicht</a:t>
            </a:r>
            <a:endParaRPr lang="de-DE" altLang="de-DE" sz="2000"/>
          </a:p>
          <a:p>
            <a:pPr eaLnBrk="1" hangingPunct="1">
              <a:spcBef>
                <a:spcPct val="50000"/>
              </a:spcBef>
              <a:buFont typeface="Wingdings" panose="05000000000000000000" pitchFamily="2" charset="2"/>
              <a:buChar char="§"/>
            </a:pPr>
            <a:r>
              <a:rPr lang="de-DE" altLang="de-DE" sz="2000"/>
              <a:t> </a:t>
            </a:r>
            <a:r>
              <a:rPr lang="de-DE" altLang="de-DE" sz="2000">
                <a:hlinkClick r:id="rId5" action="ppaction://hlinksldjump"/>
              </a:rPr>
              <a:t>zum Ausfüllen</a:t>
            </a:r>
            <a:endParaRPr lang="de-DE" altLang="de-DE" sz="2000"/>
          </a:p>
        </p:txBody>
      </p:sp>
      <p:sp>
        <p:nvSpPr>
          <p:cNvPr id="4100" name="Text Box 18">
            <a:extLst>
              <a:ext uri="{FF2B5EF4-FFF2-40B4-BE49-F238E27FC236}">
                <a16:creationId xmlns:a16="http://schemas.microsoft.com/office/drawing/2014/main" id="{06D1B8B8-F751-73F8-57C2-ED71D5DE592F}"/>
              </a:ext>
            </a:extLst>
          </p:cNvPr>
          <p:cNvSpPr txBox="1">
            <a:spLocks noChangeArrowheads="1"/>
          </p:cNvSpPr>
          <p:nvPr/>
        </p:nvSpPr>
        <p:spPr bwMode="auto">
          <a:xfrm>
            <a:off x="6156325" y="115888"/>
            <a:ext cx="2592388" cy="73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a:solidFill>
                  <a:schemeClr val="folHlink"/>
                </a:solidFill>
              </a:rPr>
              <a:t>BioTOP 1</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C39E1E15-D67F-A548-5A80-F771B99063B3}"/>
              </a:ext>
            </a:extLst>
          </p:cNvPr>
          <p:cNvSpPr>
            <a:spLocks noGrp="1" noChangeArrowheads="1"/>
          </p:cNvSpPr>
          <p:nvPr>
            <p:ph type="title"/>
          </p:nvPr>
        </p:nvSpPr>
        <p:spPr/>
        <p:txBody>
          <a:bodyPr/>
          <a:lstStyle/>
          <a:p>
            <a:r>
              <a:rPr lang="de-DE" altLang="de-DE"/>
              <a:t>Das Gebiss des Menschen</a:t>
            </a:r>
          </a:p>
        </p:txBody>
      </p:sp>
      <p:sp>
        <p:nvSpPr>
          <p:cNvPr id="116761" name="Text Box 25">
            <a:extLst>
              <a:ext uri="{FF2B5EF4-FFF2-40B4-BE49-F238E27FC236}">
                <a16:creationId xmlns:a16="http://schemas.microsoft.com/office/drawing/2014/main" id="{16F7F0E9-88D7-60E5-B15E-6BC594F57E3F}"/>
              </a:ext>
            </a:extLst>
          </p:cNvPr>
          <p:cNvSpPr txBox="1">
            <a:spLocks noChangeArrowheads="1"/>
          </p:cNvSpPr>
          <p:nvPr/>
        </p:nvSpPr>
        <p:spPr bwMode="auto">
          <a:xfrm>
            <a:off x="3203575" y="2565400"/>
            <a:ext cx="16557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Eckzahn</a:t>
            </a:r>
          </a:p>
        </p:txBody>
      </p:sp>
      <p:sp>
        <p:nvSpPr>
          <p:cNvPr id="5124" name="Rectangle 27">
            <a:extLst>
              <a:ext uri="{FF2B5EF4-FFF2-40B4-BE49-F238E27FC236}">
                <a16:creationId xmlns:a16="http://schemas.microsoft.com/office/drawing/2014/main" id="{33F41911-D317-E3E0-817B-87CC2DE1158F}"/>
              </a:ext>
            </a:extLst>
          </p:cNvPr>
          <p:cNvSpPr>
            <a:spLocks noChangeArrowheads="1"/>
          </p:cNvSpPr>
          <p:nvPr/>
        </p:nvSpPr>
        <p:spPr bwMode="auto">
          <a:xfrm>
            <a:off x="684213" y="5805488"/>
            <a:ext cx="2016125"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764" name="Text Box 28">
            <a:extLst>
              <a:ext uri="{FF2B5EF4-FFF2-40B4-BE49-F238E27FC236}">
                <a16:creationId xmlns:a16="http://schemas.microsoft.com/office/drawing/2014/main" id="{154774C4-1424-919E-7FF3-FCC75BAC40E3}"/>
              </a:ext>
            </a:extLst>
          </p:cNvPr>
          <p:cNvSpPr txBox="1">
            <a:spLocks noChangeArrowheads="1"/>
          </p:cNvSpPr>
          <p:nvPr/>
        </p:nvSpPr>
        <p:spPr bwMode="auto">
          <a:xfrm>
            <a:off x="3059113" y="3141663"/>
            <a:ext cx="16557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Vormahlzahn</a:t>
            </a:r>
          </a:p>
        </p:txBody>
      </p:sp>
      <p:sp>
        <p:nvSpPr>
          <p:cNvPr id="5126" name="Rectangle 30">
            <a:extLst>
              <a:ext uri="{FF2B5EF4-FFF2-40B4-BE49-F238E27FC236}">
                <a16:creationId xmlns:a16="http://schemas.microsoft.com/office/drawing/2014/main" id="{A87EAB14-AA07-98E3-52E4-A8A4537C7730}"/>
              </a:ext>
            </a:extLst>
          </p:cNvPr>
          <p:cNvSpPr>
            <a:spLocks noChangeArrowheads="1"/>
          </p:cNvSpPr>
          <p:nvPr/>
        </p:nvSpPr>
        <p:spPr bwMode="auto">
          <a:xfrm>
            <a:off x="2916238" y="5300663"/>
            <a:ext cx="2016125"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767" name="Text Box 31">
            <a:extLst>
              <a:ext uri="{FF2B5EF4-FFF2-40B4-BE49-F238E27FC236}">
                <a16:creationId xmlns:a16="http://schemas.microsoft.com/office/drawing/2014/main" id="{6EF56CAD-B7B7-2E94-7052-C1FFB3C1F7B2}"/>
              </a:ext>
            </a:extLst>
          </p:cNvPr>
          <p:cNvSpPr txBox="1">
            <a:spLocks noChangeArrowheads="1"/>
          </p:cNvSpPr>
          <p:nvPr/>
        </p:nvSpPr>
        <p:spPr bwMode="auto">
          <a:xfrm>
            <a:off x="3132138" y="3717925"/>
            <a:ext cx="15113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Mahlzahn</a:t>
            </a:r>
          </a:p>
        </p:txBody>
      </p:sp>
      <p:sp>
        <p:nvSpPr>
          <p:cNvPr id="5128" name="Rectangle 33">
            <a:extLst>
              <a:ext uri="{FF2B5EF4-FFF2-40B4-BE49-F238E27FC236}">
                <a16:creationId xmlns:a16="http://schemas.microsoft.com/office/drawing/2014/main" id="{C8AE6EFF-2E50-B335-3233-9F1B1FD1B3F5}"/>
              </a:ext>
            </a:extLst>
          </p:cNvPr>
          <p:cNvSpPr>
            <a:spLocks noChangeArrowheads="1"/>
          </p:cNvSpPr>
          <p:nvPr/>
        </p:nvSpPr>
        <p:spPr bwMode="auto">
          <a:xfrm>
            <a:off x="2916238" y="5805488"/>
            <a:ext cx="2016125"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29" name="Rectangle 36">
            <a:extLst>
              <a:ext uri="{FF2B5EF4-FFF2-40B4-BE49-F238E27FC236}">
                <a16:creationId xmlns:a16="http://schemas.microsoft.com/office/drawing/2014/main" id="{BDF71119-AA15-8261-0853-BF748AFB8837}"/>
              </a:ext>
            </a:extLst>
          </p:cNvPr>
          <p:cNvSpPr>
            <a:spLocks noChangeArrowheads="1"/>
          </p:cNvSpPr>
          <p:nvPr/>
        </p:nvSpPr>
        <p:spPr bwMode="auto">
          <a:xfrm>
            <a:off x="5148263" y="5300663"/>
            <a:ext cx="2016125"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16773" name="Text Box 37">
            <a:extLst>
              <a:ext uri="{FF2B5EF4-FFF2-40B4-BE49-F238E27FC236}">
                <a16:creationId xmlns:a16="http://schemas.microsoft.com/office/drawing/2014/main" id="{32815626-FEF9-869A-9C2B-77C1D927167A}"/>
              </a:ext>
            </a:extLst>
          </p:cNvPr>
          <p:cNvSpPr txBox="1">
            <a:spLocks noChangeArrowheads="1"/>
          </p:cNvSpPr>
          <p:nvPr/>
        </p:nvSpPr>
        <p:spPr bwMode="auto">
          <a:xfrm>
            <a:off x="2916238" y="1989138"/>
            <a:ext cx="16557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Schneidezahn</a:t>
            </a:r>
          </a:p>
        </p:txBody>
      </p:sp>
      <p:sp>
        <p:nvSpPr>
          <p:cNvPr id="116776" name="Text Box 40">
            <a:extLst>
              <a:ext uri="{FF2B5EF4-FFF2-40B4-BE49-F238E27FC236}">
                <a16:creationId xmlns:a16="http://schemas.microsoft.com/office/drawing/2014/main" id="{150F7B6A-4B1B-D6C1-4168-029AD95572C9}"/>
              </a:ext>
            </a:extLst>
          </p:cNvPr>
          <p:cNvSpPr txBox="1">
            <a:spLocks noChangeArrowheads="1"/>
          </p:cNvSpPr>
          <p:nvPr/>
        </p:nvSpPr>
        <p:spPr bwMode="auto">
          <a:xfrm>
            <a:off x="2844800" y="4292600"/>
            <a:ext cx="16557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Weisheitszahn</a:t>
            </a:r>
          </a:p>
        </p:txBody>
      </p:sp>
      <p:sp>
        <p:nvSpPr>
          <p:cNvPr id="5132" name="Rectangle 24">
            <a:extLst>
              <a:ext uri="{FF2B5EF4-FFF2-40B4-BE49-F238E27FC236}">
                <a16:creationId xmlns:a16="http://schemas.microsoft.com/office/drawing/2014/main" id="{73497F3E-E959-9539-759D-C4C66E499696}"/>
              </a:ext>
            </a:extLst>
          </p:cNvPr>
          <p:cNvSpPr>
            <a:spLocks noChangeArrowheads="1"/>
          </p:cNvSpPr>
          <p:nvPr/>
        </p:nvSpPr>
        <p:spPr bwMode="auto">
          <a:xfrm>
            <a:off x="684213" y="5300663"/>
            <a:ext cx="2016125"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116780" name="Group 44">
            <a:extLst>
              <a:ext uri="{FF2B5EF4-FFF2-40B4-BE49-F238E27FC236}">
                <a16:creationId xmlns:a16="http://schemas.microsoft.com/office/drawing/2014/main" id="{32FA59DA-4206-C611-4953-0890E27EE84B}"/>
              </a:ext>
            </a:extLst>
          </p:cNvPr>
          <p:cNvGrpSpPr>
            <a:grpSpLocks/>
          </p:cNvGrpSpPr>
          <p:nvPr/>
        </p:nvGrpSpPr>
        <p:grpSpPr bwMode="auto">
          <a:xfrm>
            <a:off x="684213" y="5300663"/>
            <a:ext cx="2016125" cy="360362"/>
            <a:chOff x="431" y="3339"/>
            <a:chExt cx="1270" cy="227"/>
          </a:xfrm>
        </p:grpSpPr>
        <p:sp>
          <p:nvSpPr>
            <p:cNvPr id="5164" name="Rectangle 45">
              <a:extLst>
                <a:ext uri="{FF2B5EF4-FFF2-40B4-BE49-F238E27FC236}">
                  <a16:creationId xmlns:a16="http://schemas.microsoft.com/office/drawing/2014/main" id="{056F10A9-E2B8-AB11-1C42-F9DC1A1373B2}"/>
                </a:ext>
              </a:extLst>
            </p:cNvPr>
            <p:cNvSpPr>
              <a:spLocks noChangeArrowheads="1"/>
            </p:cNvSpPr>
            <p:nvPr/>
          </p:nvSpPr>
          <p:spPr bwMode="auto">
            <a:xfrm>
              <a:off x="431" y="3339"/>
              <a:ext cx="1270"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65" name="Text Box 46">
              <a:extLst>
                <a:ext uri="{FF2B5EF4-FFF2-40B4-BE49-F238E27FC236}">
                  <a16:creationId xmlns:a16="http://schemas.microsoft.com/office/drawing/2014/main" id="{4792D792-5DBC-F826-C1B0-1B306F720919}"/>
                </a:ext>
              </a:extLst>
            </p:cNvPr>
            <p:cNvSpPr txBox="1">
              <a:spLocks noChangeArrowheads="1"/>
            </p:cNvSpPr>
            <p:nvPr/>
          </p:nvSpPr>
          <p:spPr bwMode="auto">
            <a:xfrm>
              <a:off x="612" y="3339"/>
              <a:ext cx="10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Schneidezahn</a:t>
              </a:r>
            </a:p>
          </p:txBody>
        </p:sp>
      </p:grpSp>
      <p:grpSp>
        <p:nvGrpSpPr>
          <p:cNvPr id="116783" name="Group 47">
            <a:extLst>
              <a:ext uri="{FF2B5EF4-FFF2-40B4-BE49-F238E27FC236}">
                <a16:creationId xmlns:a16="http://schemas.microsoft.com/office/drawing/2014/main" id="{60623148-A316-F53F-F35A-223361137F94}"/>
              </a:ext>
            </a:extLst>
          </p:cNvPr>
          <p:cNvGrpSpPr>
            <a:grpSpLocks/>
          </p:cNvGrpSpPr>
          <p:nvPr/>
        </p:nvGrpSpPr>
        <p:grpSpPr bwMode="auto">
          <a:xfrm>
            <a:off x="684213" y="5805488"/>
            <a:ext cx="2016125" cy="360362"/>
            <a:chOff x="431" y="3657"/>
            <a:chExt cx="1270" cy="227"/>
          </a:xfrm>
        </p:grpSpPr>
        <p:sp>
          <p:nvSpPr>
            <p:cNvPr id="5162" name="Rectangle 48">
              <a:extLst>
                <a:ext uri="{FF2B5EF4-FFF2-40B4-BE49-F238E27FC236}">
                  <a16:creationId xmlns:a16="http://schemas.microsoft.com/office/drawing/2014/main" id="{5B5E0D19-D9CA-6CD6-860C-458A05C082DC}"/>
                </a:ext>
              </a:extLst>
            </p:cNvPr>
            <p:cNvSpPr>
              <a:spLocks noChangeArrowheads="1"/>
            </p:cNvSpPr>
            <p:nvPr/>
          </p:nvSpPr>
          <p:spPr bwMode="auto">
            <a:xfrm>
              <a:off x="431" y="3657"/>
              <a:ext cx="1270"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63" name="Text Box 49">
              <a:extLst>
                <a:ext uri="{FF2B5EF4-FFF2-40B4-BE49-F238E27FC236}">
                  <a16:creationId xmlns:a16="http://schemas.microsoft.com/office/drawing/2014/main" id="{13C49A75-EB4F-6CB0-4102-AFEE905AED9A}"/>
                </a:ext>
              </a:extLst>
            </p:cNvPr>
            <p:cNvSpPr txBox="1">
              <a:spLocks noChangeArrowheads="1"/>
            </p:cNvSpPr>
            <p:nvPr/>
          </p:nvSpPr>
          <p:spPr bwMode="auto">
            <a:xfrm>
              <a:off x="612" y="3657"/>
              <a:ext cx="10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Eckzahn</a:t>
              </a:r>
            </a:p>
          </p:txBody>
        </p:sp>
      </p:grpSp>
      <p:grpSp>
        <p:nvGrpSpPr>
          <p:cNvPr id="116786" name="Group 50">
            <a:extLst>
              <a:ext uri="{FF2B5EF4-FFF2-40B4-BE49-F238E27FC236}">
                <a16:creationId xmlns:a16="http://schemas.microsoft.com/office/drawing/2014/main" id="{F120606A-946A-1A7E-C4AE-80AC9846FEE1}"/>
              </a:ext>
            </a:extLst>
          </p:cNvPr>
          <p:cNvGrpSpPr>
            <a:grpSpLocks/>
          </p:cNvGrpSpPr>
          <p:nvPr/>
        </p:nvGrpSpPr>
        <p:grpSpPr bwMode="auto">
          <a:xfrm>
            <a:off x="2916238" y="5300663"/>
            <a:ext cx="2016125" cy="360362"/>
            <a:chOff x="1837" y="3339"/>
            <a:chExt cx="1270" cy="227"/>
          </a:xfrm>
        </p:grpSpPr>
        <p:sp>
          <p:nvSpPr>
            <p:cNvPr id="5160" name="Rectangle 51">
              <a:extLst>
                <a:ext uri="{FF2B5EF4-FFF2-40B4-BE49-F238E27FC236}">
                  <a16:creationId xmlns:a16="http://schemas.microsoft.com/office/drawing/2014/main" id="{34A783BE-37C3-6143-4BE4-9537871B491A}"/>
                </a:ext>
              </a:extLst>
            </p:cNvPr>
            <p:cNvSpPr>
              <a:spLocks noChangeArrowheads="1"/>
            </p:cNvSpPr>
            <p:nvPr/>
          </p:nvSpPr>
          <p:spPr bwMode="auto">
            <a:xfrm>
              <a:off x="1837" y="3339"/>
              <a:ext cx="1270"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61" name="Text Box 52">
              <a:extLst>
                <a:ext uri="{FF2B5EF4-FFF2-40B4-BE49-F238E27FC236}">
                  <a16:creationId xmlns:a16="http://schemas.microsoft.com/office/drawing/2014/main" id="{119F0D74-7769-C11E-2878-EDC3A91F5085}"/>
                </a:ext>
              </a:extLst>
            </p:cNvPr>
            <p:cNvSpPr txBox="1">
              <a:spLocks noChangeArrowheads="1"/>
            </p:cNvSpPr>
            <p:nvPr/>
          </p:nvSpPr>
          <p:spPr bwMode="auto">
            <a:xfrm>
              <a:off x="2064" y="3339"/>
              <a:ext cx="95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Vormahlzahn</a:t>
              </a:r>
            </a:p>
          </p:txBody>
        </p:sp>
      </p:grpSp>
      <p:grpSp>
        <p:nvGrpSpPr>
          <p:cNvPr id="116807" name="Group 71">
            <a:extLst>
              <a:ext uri="{FF2B5EF4-FFF2-40B4-BE49-F238E27FC236}">
                <a16:creationId xmlns:a16="http://schemas.microsoft.com/office/drawing/2014/main" id="{F1A823F9-BF7A-C4FC-B1B6-1E2A5A279442}"/>
              </a:ext>
            </a:extLst>
          </p:cNvPr>
          <p:cNvGrpSpPr>
            <a:grpSpLocks/>
          </p:cNvGrpSpPr>
          <p:nvPr/>
        </p:nvGrpSpPr>
        <p:grpSpPr bwMode="auto">
          <a:xfrm>
            <a:off x="2916238" y="5805488"/>
            <a:ext cx="2016125" cy="360362"/>
            <a:chOff x="1837" y="3657"/>
            <a:chExt cx="1270" cy="227"/>
          </a:xfrm>
        </p:grpSpPr>
        <p:sp>
          <p:nvSpPr>
            <p:cNvPr id="5158" name="Rectangle 54">
              <a:extLst>
                <a:ext uri="{FF2B5EF4-FFF2-40B4-BE49-F238E27FC236}">
                  <a16:creationId xmlns:a16="http://schemas.microsoft.com/office/drawing/2014/main" id="{707C8683-86C0-ECCD-B0C7-DC04FB8839B9}"/>
                </a:ext>
              </a:extLst>
            </p:cNvPr>
            <p:cNvSpPr>
              <a:spLocks noChangeArrowheads="1"/>
            </p:cNvSpPr>
            <p:nvPr/>
          </p:nvSpPr>
          <p:spPr bwMode="auto">
            <a:xfrm>
              <a:off x="1837" y="3657"/>
              <a:ext cx="1270"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59" name="Text Box 55">
              <a:extLst>
                <a:ext uri="{FF2B5EF4-FFF2-40B4-BE49-F238E27FC236}">
                  <a16:creationId xmlns:a16="http://schemas.microsoft.com/office/drawing/2014/main" id="{F7F0E119-7D50-6D19-266D-F1642689538F}"/>
                </a:ext>
              </a:extLst>
            </p:cNvPr>
            <p:cNvSpPr txBox="1">
              <a:spLocks noChangeArrowheads="1"/>
            </p:cNvSpPr>
            <p:nvPr/>
          </p:nvSpPr>
          <p:spPr bwMode="auto">
            <a:xfrm>
              <a:off x="2154" y="3657"/>
              <a:ext cx="68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Mahlzahn</a:t>
              </a:r>
            </a:p>
          </p:txBody>
        </p:sp>
      </p:grpSp>
      <p:grpSp>
        <p:nvGrpSpPr>
          <p:cNvPr id="116792" name="Group 56">
            <a:extLst>
              <a:ext uri="{FF2B5EF4-FFF2-40B4-BE49-F238E27FC236}">
                <a16:creationId xmlns:a16="http://schemas.microsoft.com/office/drawing/2014/main" id="{AC2020A6-BDC8-E675-E5E3-C0F9571E6106}"/>
              </a:ext>
            </a:extLst>
          </p:cNvPr>
          <p:cNvGrpSpPr>
            <a:grpSpLocks/>
          </p:cNvGrpSpPr>
          <p:nvPr/>
        </p:nvGrpSpPr>
        <p:grpSpPr bwMode="auto">
          <a:xfrm>
            <a:off x="5148263" y="5300663"/>
            <a:ext cx="2016125" cy="360362"/>
            <a:chOff x="3243" y="3339"/>
            <a:chExt cx="1270" cy="227"/>
          </a:xfrm>
        </p:grpSpPr>
        <p:sp>
          <p:nvSpPr>
            <p:cNvPr id="5156" name="Rectangle 57">
              <a:extLst>
                <a:ext uri="{FF2B5EF4-FFF2-40B4-BE49-F238E27FC236}">
                  <a16:creationId xmlns:a16="http://schemas.microsoft.com/office/drawing/2014/main" id="{571CA586-497D-E571-C477-07E524D9AFD0}"/>
                </a:ext>
              </a:extLst>
            </p:cNvPr>
            <p:cNvSpPr>
              <a:spLocks noChangeArrowheads="1"/>
            </p:cNvSpPr>
            <p:nvPr/>
          </p:nvSpPr>
          <p:spPr bwMode="auto">
            <a:xfrm>
              <a:off x="3243" y="3339"/>
              <a:ext cx="1270"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57" name="Text Box 58">
              <a:extLst>
                <a:ext uri="{FF2B5EF4-FFF2-40B4-BE49-F238E27FC236}">
                  <a16:creationId xmlns:a16="http://schemas.microsoft.com/office/drawing/2014/main" id="{114E9F03-3FBC-514A-2824-F844DAB39EE3}"/>
                </a:ext>
              </a:extLst>
            </p:cNvPr>
            <p:cNvSpPr txBox="1">
              <a:spLocks noChangeArrowheads="1"/>
            </p:cNvSpPr>
            <p:nvPr/>
          </p:nvSpPr>
          <p:spPr bwMode="auto">
            <a:xfrm>
              <a:off x="3379" y="3339"/>
              <a:ext cx="10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Weisheitszahn</a:t>
              </a:r>
            </a:p>
          </p:txBody>
        </p:sp>
      </p:grpSp>
      <p:grpSp>
        <p:nvGrpSpPr>
          <p:cNvPr id="5138" name="Group 95">
            <a:extLst>
              <a:ext uri="{FF2B5EF4-FFF2-40B4-BE49-F238E27FC236}">
                <a16:creationId xmlns:a16="http://schemas.microsoft.com/office/drawing/2014/main" id="{1C66CBA8-1908-24D1-9E53-CC60578C4448}"/>
              </a:ext>
            </a:extLst>
          </p:cNvPr>
          <p:cNvGrpSpPr>
            <a:grpSpLocks/>
          </p:cNvGrpSpPr>
          <p:nvPr/>
        </p:nvGrpSpPr>
        <p:grpSpPr bwMode="auto">
          <a:xfrm>
            <a:off x="611188" y="836613"/>
            <a:ext cx="7235825" cy="3816350"/>
            <a:chOff x="385" y="527"/>
            <a:chExt cx="4558" cy="2404"/>
          </a:xfrm>
        </p:grpSpPr>
        <p:sp>
          <p:nvSpPr>
            <p:cNvPr id="5139" name="Rectangle 6">
              <a:extLst>
                <a:ext uri="{FF2B5EF4-FFF2-40B4-BE49-F238E27FC236}">
                  <a16:creationId xmlns:a16="http://schemas.microsoft.com/office/drawing/2014/main" id="{587ED95A-F4F2-9948-FDA8-04EC23197695}"/>
                </a:ext>
              </a:extLst>
            </p:cNvPr>
            <p:cNvSpPr>
              <a:spLocks noChangeArrowheads="1"/>
            </p:cNvSpPr>
            <p:nvPr/>
          </p:nvSpPr>
          <p:spPr bwMode="auto">
            <a:xfrm>
              <a:off x="1701" y="1616"/>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40" name="Rectangle 9">
              <a:extLst>
                <a:ext uri="{FF2B5EF4-FFF2-40B4-BE49-F238E27FC236}">
                  <a16:creationId xmlns:a16="http://schemas.microsoft.com/office/drawing/2014/main" id="{BA6E344C-3C8E-817D-6A80-D8609AC3A33E}"/>
                </a:ext>
              </a:extLst>
            </p:cNvPr>
            <p:cNvSpPr>
              <a:spLocks noChangeArrowheads="1"/>
            </p:cNvSpPr>
            <p:nvPr/>
          </p:nvSpPr>
          <p:spPr bwMode="auto">
            <a:xfrm>
              <a:off x="1700" y="1978"/>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41" name="Rectangle 15">
              <a:extLst>
                <a:ext uri="{FF2B5EF4-FFF2-40B4-BE49-F238E27FC236}">
                  <a16:creationId xmlns:a16="http://schemas.microsoft.com/office/drawing/2014/main" id="{371D9A97-3761-6E71-28E0-63977A6E2B28}"/>
                </a:ext>
              </a:extLst>
            </p:cNvPr>
            <p:cNvSpPr>
              <a:spLocks noChangeArrowheads="1"/>
            </p:cNvSpPr>
            <p:nvPr/>
          </p:nvSpPr>
          <p:spPr bwMode="auto">
            <a:xfrm>
              <a:off x="1700" y="2704"/>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42" name="Rectangle 21">
              <a:extLst>
                <a:ext uri="{FF2B5EF4-FFF2-40B4-BE49-F238E27FC236}">
                  <a16:creationId xmlns:a16="http://schemas.microsoft.com/office/drawing/2014/main" id="{CEBF68C1-2DCD-6C68-ADCC-3CCB9699CF60}"/>
                </a:ext>
              </a:extLst>
            </p:cNvPr>
            <p:cNvSpPr>
              <a:spLocks noChangeArrowheads="1"/>
            </p:cNvSpPr>
            <p:nvPr/>
          </p:nvSpPr>
          <p:spPr bwMode="auto">
            <a:xfrm>
              <a:off x="1700" y="1253"/>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43" name="Text Box 72">
              <a:extLst>
                <a:ext uri="{FF2B5EF4-FFF2-40B4-BE49-F238E27FC236}">
                  <a16:creationId xmlns:a16="http://schemas.microsoft.com/office/drawing/2014/main" id="{95560FA8-387E-7C1D-94C3-9A90BDE5D9E9}"/>
                </a:ext>
              </a:extLst>
            </p:cNvPr>
            <p:cNvSpPr txBox="1">
              <a:spLocks noChangeArrowheads="1"/>
            </p:cNvSpPr>
            <p:nvPr/>
          </p:nvSpPr>
          <p:spPr bwMode="auto">
            <a:xfrm>
              <a:off x="612" y="709"/>
              <a:ext cx="1225"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Milchgebiss</a:t>
              </a:r>
            </a:p>
          </p:txBody>
        </p:sp>
        <p:sp>
          <p:nvSpPr>
            <p:cNvPr id="5144" name="Text Box 73">
              <a:extLst>
                <a:ext uri="{FF2B5EF4-FFF2-40B4-BE49-F238E27FC236}">
                  <a16:creationId xmlns:a16="http://schemas.microsoft.com/office/drawing/2014/main" id="{B8C2B287-7E5A-0E4C-E93B-786B98A83DFE}"/>
                </a:ext>
              </a:extLst>
            </p:cNvPr>
            <p:cNvSpPr txBox="1">
              <a:spLocks noChangeArrowheads="1"/>
            </p:cNvSpPr>
            <p:nvPr/>
          </p:nvSpPr>
          <p:spPr bwMode="auto">
            <a:xfrm>
              <a:off x="3470" y="527"/>
              <a:ext cx="1225"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Gebiss eines Erwachsenen</a:t>
              </a:r>
            </a:p>
          </p:txBody>
        </p:sp>
        <p:pic>
          <p:nvPicPr>
            <p:cNvPr id="5145" name="Picture 75" descr="gebiss2">
              <a:extLst>
                <a:ext uri="{FF2B5EF4-FFF2-40B4-BE49-F238E27FC236}">
                  <a16:creationId xmlns:a16="http://schemas.microsoft.com/office/drawing/2014/main" id="{7693880A-DB37-318D-98BA-B9D775C1A8E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 y="1207"/>
              <a:ext cx="1225" cy="13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46" name="Picture 79" descr="gebiss1">
              <a:extLst>
                <a:ext uri="{FF2B5EF4-FFF2-40B4-BE49-F238E27FC236}">
                  <a16:creationId xmlns:a16="http://schemas.microsoft.com/office/drawing/2014/main" id="{2EE7D810-97AE-ED3D-4CA1-5B88ECF35A3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98" y="1026"/>
              <a:ext cx="1745" cy="1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47" name="Rectangle 84">
              <a:extLst>
                <a:ext uri="{FF2B5EF4-FFF2-40B4-BE49-F238E27FC236}">
                  <a16:creationId xmlns:a16="http://schemas.microsoft.com/office/drawing/2014/main" id="{2E0A4EDB-F80B-2B2B-D7C0-AFC7E6FFE524}"/>
                </a:ext>
              </a:extLst>
            </p:cNvPr>
            <p:cNvSpPr>
              <a:spLocks noChangeArrowheads="1"/>
            </p:cNvSpPr>
            <p:nvPr/>
          </p:nvSpPr>
          <p:spPr bwMode="auto">
            <a:xfrm>
              <a:off x="1701" y="2341"/>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48" name="Line 87">
              <a:extLst>
                <a:ext uri="{FF2B5EF4-FFF2-40B4-BE49-F238E27FC236}">
                  <a16:creationId xmlns:a16="http://schemas.microsoft.com/office/drawing/2014/main" id="{8B2053DA-835E-5A41-E1D4-113219CA613B}"/>
                </a:ext>
              </a:extLst>
            </p:cNvPr>
            <p:cNvSpPr>
              <a:spLocks noChangeShapeType="1"/>
            </p:cNvSpPr>
            <p:nvPr/>
          </p:nvSpPr>
          <p:spPr bwMode="auto">
            <a:xfrm flipV="1">
              <a:off x="1020" y="1389"/>
              <a:ext cx="68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49" name="Line 88">
              <a:extLst>
                <a:ext uri="{FF2B5EF4-FFF2-40B4-BE49-F238E27FC236}">
                  <a16:creationId xmlns:a16="http://schemas.microsoft.com/office/drawing/2014/main" id="{FFE60562-CEDF-D0B4-DC2E-86DBEE9BAD9E}"/>
                </a:ext>
              </a:extLst>
            </p:cNvPr>
            <p:cNvSpPr>
              <a:spLocks noChangeShapeType="1"/>
            </p:cNvSpPr>
            <p:nvPr/>
          </p:nvSpPr>
          <p:spPr bwMode="auto">
            <a:xfrm>
              <a:off x="1156" y="1480"/>
              <a:ext cx="545" cy="27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50" name="Line 89">
              <a:extLst>
                <a:ext uri="{FF2B5EF4-FFF2-40B4-BE49-F238E27FC236}">
                  <a16:creationId xmlns:a16="http://schemas.microsoft.com/office/drawing/2014/main" id="{4E10B9B2-4553-DE06-3D6A-3893A36BE054}"/>
                </a:ext>
              </a:extLst>
            </p:cNvPr>
            <p:cNvSpPr>
              <a:spLocks noChangeShapeType="1"/>
            </p:cNvSpPr>
            <p:nvPr/>
          </p:nvSpPr>
          <p:spPr bwMode="auto">
            <a:xfrm>
              <a:off x="1429" y="2024"/>
              <a:ext cx="272"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51" name="Line 90">
              <a:extLst>
                <a:ext uri="{FF2B5EF4-FFF2-40B4-BE49-F238E27FC236}">
                  <a16:creationId xmlns:a16="http://schemas.microsoft.com/office/drawing/2014/main" id="{2894E23A-4FEC-CFF0-23FA-4301F1A472E5}"/>
                </a:ext>
              </a:extLst>
            </p:cNvPr>
            <p:cNvSpPr>
              <a:spLocks noChangeShapeType="1"/>
            </p:cNvSpPr>
            <p:nvPr/>
          </p:nvSpPr>
          <p:spPr bwMode="auto">
            <a:xfrm flipV="1">
              <a:off x="2971" y="1253"/>
              <a:ext cx="589"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52" name="Line 91">
              <a:extLst>
                <a:ext uri="{FF2B5EF4-FFF2-40B4-BE49-F238E27FC236}">
                  <a16:creationId xmlns:a16="http://schemas.microsoft.com/office/drawing/2014/main" id="{FA5E2CD2-B686-B267-E451-642FF6E33243}"/>
                </a:ext>
              </a:extLst>
            </p:cNvPr>
            <p:cNvSpPr>
              <a:spLocks noChangeShapeType="1"/>
            </p:cNvSpPr>
            <p:nvPr/>
          </p:nvSpPr>
          <p:spPr bwMode="auto">
            <a:xfrm flipV="1">
              <a:off x="2971" y="1253"/>
              <a:ext cx="998" cy="40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53" name="Line 92">
              <a:extLst>
                <a:ext uri="{FF2B5EF4-FFF2-40B4-BE49-F238E27FC236}">
                  <a16:creationId xmlns:a16="http://schemas.microsoft.com/office/drawing/2014/main" id="{61226689-9D36-887E-481E-0871B5933453}"/>
                </a:ext>
              </a:extLst>
            </p:cNvPr>
            <p:cNvSpPr>
              <a:spLocks noChangeShapeType="1"/>
            </p:cNvSpPr>
            <p:nvPr/>
          </p:nvSpPr>
          <p:spPr bwMode="auto">
            <a:xfrm flipV="1">
              <a:off x="2971" y="1389"/>
              <a:ext cx="1270" cy="63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54" name="Line 93">
              <a:extLst>
                <a:ext uri="{FF2B5EF4-FFF2-40B4-BE49-F238E27FC236}">
                  <a16:creationId xmlns:a16="http://schemas.microsoft.com/office/drawing/2014/main" id="{11726AB7-8B52-50AA-8F29-D9274319F19B}"/>
                </a:ext>
              </a:extLst>
            </p:cNvPr>
            <p:cNvSpPr>
              <a:spLocks noChangeShapeType="1"/>
            </p:cNvSpPr>
            <p:nvPr/>
          </p:nvSpPr>
          <p:spPr bwMode="auto">
            <a:xfrm flipV="1">
              <a:off x="2971" y="2024"/>
              <a:ext cx="1814" cy="77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55" name="Line 94">
              <a:extLst>
                <a:ext uri="{FF2B5EF4-FFF2-40B4-BE49-F238E27FC236}">
                  <a16:creationId xmlns:a16="http://schemas.microsoft.com/office/drawing/2014/main" id="{3E334AEB-F305-3F4A-E60F-9811C5FD7828}"/>
                </a:ext>
              </a:extLst>
            </p:cNvPr>
            <p:cNvSpPr>
              <a:spLocks noChangeShapeType="1"/>
            </p:cNvSpPr>
            <p:nvPr/>
          </p:nvSpPr>
          <p:spPr bwMode="auto">
            <a:xfrm flipV="1">
              <a:off x="2971" y="1570"/>
              <a:ext cx="1587" cy="8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6773"/>
                                        </p:tgtEl>
                                        <p:attrNameLst>
                                          <p:attrName>style.visibility</p:attrName>
                                        </p:attrNameLst>
                                      </p:cBhvr>
                                      <p:to>
                                        <p:strVal val="visible"/>
                                      </p:to>
                                    </p:set>
                                  </p:childTnLst>
                                </p:cTn>
                              </p:par>
                              <p:par>
                                <p:cTn id="7" presetID="3" presetClass="exit" presetSubtype="10" fill="hold" nodeType="withEffect">
                                  <p:stCondLst>
                                    <p:cond delay="0"/>
                                  </p:stCondLst>
                                  <p:childTnLst>
                                    <p:animEffect transition="out" filter="blinds(horizontal)">
                                      <p:cBhvr>
                                        <p:cTn id="8" dur="500"/>
                                        <p:tgtEl>
                                          <p:spTgt spid="116780"/>
                                        </p:tgtEl>
                                      </p:cBhvr>
                                    </p:animEffect>
                                    <p:set>
                                      <p:cBhvr>
                                        <p:cTn id="9" dur="1" fill="hold">
                                          <p:stCondLst>
                                            <p:cond delay="499"/>
                                          </p:stCondLst>
                                        </p:cTn>
                                        <p:tgtEl>
                                          <p:spTgt spid="116780"/>
                                        </p:tgtEl>
                                        <p:attrNameLst>
                                          <p:attrName>style.visibility</p:attrName>
                                        </p:attrNameLst>
                                      </p:cBhvr>
                                      <p:to>
                                        <p:strVal val="hidden"/>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 presetClass="entr" presetSubtype="0" fill="hold" nodeType="clickEffect">
                                  <p:stCondLst>
                                    <p:cond delay="0"/>
                                  </p:stCondLst>
                                  <p:childTnLst>
                                    <p:set>
                                      <p:cBhvr>
                                        <p:cTn id="13" dur="1" fill="hold">
                                          <p:stCondLst>
                                            <p:cond delay="0"/>
                                          </p:stCondLst>
                                        </p:cTn>
                                        <p:tgtEl>
                                          <p:spTgt spid="116761"/>
                                        </p:tgtEl>
                                        <p:attrNameLst>
                                          <p:attrName>style.visibility</p:attrName>
                                        </p:attrNameLst>
                                      </p:cBhvr>
                                      <p:to>
                                        <p:strVal val="visible"/>
                                      </p:to>
                                    </p:set>
                                  </p:childTnLst>
                                </p:cTn>
                              </p:par>
                              <p:par>
                                <p:cTn id="14" presetID="3" presetClass="exit" presetSubtype="10" fill="hold" nodeType="withEffect">
                                  <p:stCondLst>
                                    <p:cond delay="0"/>
                                  </p:stCondLst>
                                  <p:childTnLst>
                                    <p:animEffect transition="out" filter="blinds(horizontal)">
                                      <p:cBhvr>
                                        <p:cTn id="15" dur="500"/>
                                        <p:tgtEl>
                                          <p:spTgt spid="116783"/>
                                        </p:tgtEl>
                                      </p:cBhvr>
                                    </p:animEffect>
                                    <p:set>
                                      <p:cBhvr>
                                        <p:cTn id="16" dur="1" fill="hold">
                                          <p:stCondLst>
                                            <p:cond delay="499"/>
                                          </p:stCondLst>
                                        </p:cTn>
                                        <p:tgtEl>
                                          <p:spTgt spid="116783"/>
                                        </p:tgtEl>
                                        <p:attrNameLst>
                                          <p:attrName>style.visibility</p:attrName>
                                        </p:attrNameLst>
                                      </p:cBhvr>
                                      <p:to>
                                        <p:strVal val="hidden"/>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116764"/>
                                        </p:tgtEl>
                                        <p:attrNameLst>
                                          <p:attrName>style.visibility</p:attrName>
                                        </p:attrNameLst>
                                      </p:cBhvr>
                                      <p:to>
                                        <p:strVal val="visible"/>
                                      </p:to>
                                    </p:set>
                                  </p:childTnLst>
                                </p:cTn>
                              </p:par>
                              <p:par>
                                <p:cTn id="21" presetID="3" presetClass="exit" presetSubtype="10" fill="hold" nodeType="withEffect">
                                  <p:stCondLst>
                                    <p:cond delay="0"/>
                                  </p:stCondLst>
                                  <p:childTnLst>
                                    <p:animEffect transition="out" filter="blinds(horizontal)">
                                      <p:cBhvr>
                                        <p:cTn id="22" dur="500"/>
                                        <p:tgtEl>
                                          <p:spTgt spid="116786"/>
                                        </p:tgtEl>
                                      </p:cBhvr>
                                    </p:animEffect>
                                    <p:set>
                                      <p:cBhvr>
                                        <p:cTn id="23" dur="1" fill="hold">
                                          <p:stCondLst>
                                            <p:cond delay="499"/>
                                          </p:stCondLst>
                                        </p:cTn>
                                        <p:tgtEl>
                                          <p:spTgt spid="116786"/>
                                        </p:tgtEl>
                                        <p:attrNameLst>
                                          <p:attrName>style.visibility</p:attrName>
                                        </p:attrNameLst>
                                      </p:cBhvr>
                                      <p:to>
                                        <p:strVal val="hidden"/>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1" presetClass="entr" presetSubtype="0" fill="hold" nodeType="clickEffect">
                                  <p:stCondLst>
                                    <p:cond delay="0"/>
                                  </p:stCondLst>
                                  <p:childTnLst>
                                    <p:set>
                                      <p:cBhvr>
                                        <p:cTn id="27" dur="1" fill="hold">
                                          <p:stCondLst>
                                            <p:cond delay="0"/>
                                          </p:stCondLst>
                                        </p:cTn>
                                        <p:tgtEl>
                                          <p:spTgt spid="116767"/>
                                        </p:tgtEl>
                                        <p:attrNameLst>
                                          <p:attrName>style.visibility</p:attrName>
                                        </p:attrNameLst>
                                      </p:cBhvr>
                                      <p:to>
                                        <p:strVal val="visible"/>
                                      </p:to>
                                    </p:set>
                                  </p:childTnLst>
                                </p:cTn>
                              </p:par>
                              <p:par>
                                <p:cTn id="28" presetID="3" presetClass="exit" presetSubtype="10" fill="hold" nodeType="withEffect">
                                  <p:stCondLst>
                                    <p:cond delay="0"/>
                                  </p:stCondLst>
                                  <p:childTnLst>
                                    <p:animEffect transition="out" filter="blinds(horizontal)">
                                      <p:cBhvr>
                                        <p:cTn id="29" dur="500"/>
                                        <p:tgtEl>
                                          <p:spTgt spid="116807"/>
                                        </p:tgtEl>
                                      </p:cBhvr>
                                    </p:animEffect>
                                    <p:set>
                                      <p:cBhvr>
                                        <p:cTn id="30" dur="1" fill="hold">
                                          <p:stCondLst>
                                            <p:cond delay="499"/>
                                          </p:stCondLst>
                                        </p:cTn>
                                        <p:tgtEl>
                                          <p:spTgt spid="116807"/>
                                        </p:tgtEl>
                                        <p:attrNameLst>
                                          <p:attrName>style.visibility</p:attrName>
                                        </p:attrNameLst>
                                      </p:cBhvr>
                                      <p:to>
                                        <p:strVal val="hidden"/>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116776"/>
                                        </p:tgtEl>
                                        <p:attrNameLst>
                                          <p:attrName>style.visibility</p:attrName>
                                        </p:attrNameLst>
                                      </p:cBhvr>
                                      <p:to>
                                        <p:strVal val="visible"/>
                                      </p:to>
                                    </p:set>
                                  </p:childTnLst>
                                </p:cTn>
                              </p:par>
                              <p:par>
                                <p:cTn id="35" presetID="3" presetClass="exit" presetSubtype="10" fill="hold" nodeType="withEffect">
                                  <p:stCondLst>
                                    <p:cond delay="0"/>
                                  </p:stCondLst>
                                  <p:childTnLst>
                                    <p:animEffect transition="out" filter="blinds(horizontal)">
                                      <p:cBhvr>
                                        <p:cTn id="36" dur="500"/>
                                        <p:tgtEl>
                                          <p:spTgt spid="116792"/>
                                        </p:tgtEl>
                                      </p:cBhvr>
                                    </p:animEffect>
                                    <p:set>
                                      <p:cBhvr>
                                        <p:cTn id="37" dur="1" fill="hold">
                                          <p:stCondLst>
                                            <p:cond delay="499"/>
                                          </p:stCondLst>
                                        </p:cTn>
                                        <p:tgtEl>
                                          <p:spTgt spid="11679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61" grpId="0"/>
      <p:bldP spid="116764" grpId="0"/>
      <p:bldP spid="116767" grpId="0"/>
      <p:bldP spid="116773" grpId="0"/>
      <p:bldP spid="116776"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D520453E-1C11-63A2-C522-3859F86567F5}"/>
              </a:ext>
            </a:extLst>
          </p:cNvPr>
          <p:cNvSpPr>
            <a:spLocks noGrp="1" noChangeArrowheads="1"/>
          </p:cNvSpPr>
          <p:nvPr>
            <p:ph type="title"/>
          </p:nvPr>
        </p:nvSpPr>
        <p:spPr/>
        <p:txBody>
          <a:bodyPr/>
          <a:lstStyle/>
          <a:p>
            <a:r>
              <a:rPr lang="de-DE" altLang="de-DE"/>
              <a:t>Das Gebiss des Menschen</a:t>
            </a:r>
          </a:p>
        </p:txBody>
      </p:sp>
      <p:grpSp>
        <p:nvGrpSpPr>
          <p:cNvPr id="6147" name="Group 57">
            <a:extLst>
              <a:ext uri="{FF2B5EF4-FFF2-40B4-BE49-F238E27FC236}">
                <a16:creationId xmlns:a16="http://schemas.microsoft.com/office/drawing/2014/main" id="{4E5F827A-66F5-78E4-8005-A5C8A92A5FE8}"/>
              </a:ext>
            </a:extLst>
          </p:cNvPr>
          <p:cNvGrpSpPr>
            <a:grpSpLocks/>
          </p:cNvGrpSpPr>
          <p:nvPr/>
        </p:nvGrpSpPr>
        <p:grpSpPr bwMode="auto">
          <a:xfrm>
            <a:off x="611188" y="836613"/>
            <a:ext cx="7235825" cy="3816350"/>
            <a:chOff x="385" y="527"/>
            <a:chExt cx="4558" cy="2404"/>
          </a:xfrm>
        </p:grpSpPr>
        <p:sp>
          <p:nvSpPr>
            <p:cNvPr id="6148" name="Rectangle 3">
              <a:extLst>
                <a:ext uri="{FF2B5EF4-FFF2-40B4-BE49-F238E27FC236}">
                  <a16:creationId xmlns:a16="http://schemas.microsoft.com/office/drawing/2014/main" id="{43655330-1D74-4709-8E0F-705A1A03A812}"/>
                </a:ext>
              </a:extLst>
            </p:cNvPr>
            <p:cNvSpPr>
              <a:spLocks noChangeArrowheads="1"/>
            </p:cNvSpPr>
            <p:nvPr/>
          </p:nvSpPr>
          <p:spPr bwMode="auto">
            <a:xfrm>
              <a:off x="1701" y="1616"/>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49" name="Rectangle 4">
              <a:extLst>
                <a:ext uri="{FF2B5EF4-FFF2-40B4-BE49-F238E27FC236}">
                  <a16:creationId xmlns:a16="http://schemas.microsoft.com/office/drawing/2014/main" id="{F44B36E3-08C9-8E59-1C7C-A05B35E82A7B}"/>
                </a:ext>
              </a:extLst>
            </p:cNvPr>
            <p:cNvSpPr>
              <a:spLocks noChangeArrowheads="1"/>
            </p:cNvSpPr>
            <p:nvPr/>
          </p:nvSpPr>
          <p:spPr bwMode="auto">
            <a:xfrm>
              <a:off x="1700" y="1978"/>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50" name="Rectangle 8">
              <a:extLst>
                <a:ext uri="{FF2B5EF4-FFF2-40B4-BE49-F238E27FC236}">
                  <a16:creationId xmlns:a16="http://schemas.microsoft.com/office/drawing/2014/main" id="{A37C0C8C-EB2E-C3F2-F89B-EDC61F12512E}"/>
                </a:ext>
              </a:extLst>
            </p:cNvPr>
            <p:cNvSpPr>
              <a:spLocks noChangeArrowheads="1"/>
            </p:cNvSpPr>
            <p:nvPr/>
          </p:nvSpPr>
          <p:spPr bwMode="auto">
            <a:xfrm>
              <a:off x="1700" y="2704"/>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51" name="Rectangle 9">
              <a:extLst>
                <a:ext uri="{FF2B5EF4-FFF2-40B4-BE49-F238E27FC236}">
                  <a16:creationId xmlns:a16="http://schemas.microsoft.com/office/drawing/2014/main" id="{83004B39-6FE2-5ED8-758F-B45C0473271C}"/>
                </a:ext>
              </a:extLst>
            </p:cNvPr>
            <p:cNvSpPr>
              <a:spLocks noChangeArrowheads="1"/>
            </p:cNvSpPr>
            <p:nvPr/>
          </p:nvSpPr>
          <p:spPr bwMode="auto">
            <a:xfrm>
              <a:off x="1700" y="1253"/>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52" name="Text Box 10">
              <a:extLst>
                <a:ext uri="{FF2B5EF4-FFF2-40B4-BE49-F238E27FC236}">
                  <a16:creationId xmlns:a16="http://schemas.microsoft.com/office/drawing/2014/main" id="{A5876D50-338B-FFC3-A54B-9130B4C41BC7}"/>
                </a:ext>
              </a:extLst>
            </p:cNvPr>
            <p:cNvSpPr txBox="1">
              <a:spLocks noChangeArrowheads="1"/>
            </p:cNvSpPr>
            <p:nvPr/>
          </p:nvSpPr>
          <p:spPr bwMode="auto">
            <a:xfrm>
              <a:off x="2018" y="1616"/>
              <a:ext cx="10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Eckzahn</a:t>
              </a:r>
            </a:p>
          </p:txBody>
        </p:sp>
        <p:sp>
          <p:nvSpPr>
            <p:cNvPr id="6153" name="Text Box 12">
              <a:extLst>
                <a:ext uri="{FF2B5EF4-FFF2-40B4-BE49-F238E27FC236}">
                  <a16:creationId xmlns:a16="http://schemas.microsoft.com/office/drawing/2014/main" id="{3CBBC188-0F1B-CB91-F1CA-99C87F495749}"/>
                </a:ext>
              </a:extLst>
            </p:cNvPr>
            <p:cNvSpPr txBox="1">
              <a:spLocks noChangeArrowheads="1"/>
            </p:cNvSpPr>
            <p:nvPr/>
          </p:nvSpPr>
          <p:spPr bwMode="auto">
            <a:xfrm>
              <a:off x="1927" y="1979"/>
              <a:ext cx="10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Vormahlzahn</a:t>
              </a:r>
            </a:p>
          </p:txBody>
        </p:sp>
        <p:sp>
          <p:nvSpPr>
            <p:cNvPr id="6154" name="Text Box 14">
              <a:extLst>
                <a:ext uri="{FF2B5EF4-FFF2-40B4-BE49-F238E27FC236}">
                  <a16:creationId xmlns:a16="http://schemas.microsoft.com/office/drawing/2014/main" id="{98A390A6-653E-F226-8E87-9DF42A3AFC17}"/>
                </a:ext>
              </a:extLst>
            </p:cNvPr>
            <p:cNvSpPr txBox="1">
              <a:spLocks noChangeArrowheads="1"/>
            </p:cNvSpPr>
            <p:nvPr/>
          </p:nvSpPr>
          <p:spPr bwMode="auto">
            <a:xfrm>
              <a:off x="1973" y="2342"/>
              <a:ext cx="95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Mahlzahn</a:t>
              </a:r>
            </a:p>
          </p:txBody>
        </p:sp>
        <p:sp>
          <p:nvSpPr>
            <p:cNvPr id="6155" name="Text Box 17">
              <a:extLst>
                <a:ext uri="{FF2B5EF4-FFF2-40B4-BE49-F238E27FC236}">
                  <a16:creationId xmlns:a16="http://schemas.microsoft.com/office/drawing/2014/main" id="{F9888862-72A2-532C-FF3A-DA68B822E133}"/>
                </a:ext>
              </a:extLst>
            </p:cNvPr>
            <p:cNvSpPr txBox="1">
              <a:spLocks noChangeArrowheads="1"/>
            </p:cNvSpPr>
            <p:nvPr/>
          </p:nvSpPr>
          <p:spPr bwMode="auto">
            <a:xfrm>
              <a:off x="1837" y="1253"/>
              <a:ext cx="10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Schneidezahn</a:t>
              </a:r>
            </a:p>
          </p:txBody>
        </p:sp>
        <p:sp>
          <p:nvSpPr>
            <p:cNvPr id="6156" name="Text Box 18">
              <a:extLst>
                <a:ext uri="{FF2B5EF4-FFF2-40B4-BE49-F238E27FC236}">
                  <a16:creationId xmlns:a16="http://schemas.microsoft.com/office/drawing/2014/main" id="{28BCDD37-E9D7-72E3-369E-8FABFEE5CE75}"/>
                </a:ext>
              </a:extLst>
            </p:cNvPr>
            <p:cNvSpPr txBox="1">
              <a:spLocks noChangeArrowheads="1"/>
            </p:cNvSpPr>
            <p:nvPr/>
          </p:nvSpPr>
          <p:spPr bwMode="auto">
            <a:xfrm>
              <a:off x="1792" y="2704"/>
              <a:ext cx="10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Weisheitszahn</a:t>
              </a:r>
            </a:p>
          </p:txBody>
        </p:sp>
        <p:sp>
          <p:nvSpPr>
            <p:cNvPr id="6157" name="Text Box 44">
              <a:extLst>
                <a:ext uri="{FF2B5EF4-FFF2-40B4-BE49-F238E27FC236}">
                  <a16:creationId xmlns:a16="http://schemas.microsoft.com/office/drawing/2014/main" id="{3A8DF26A-37D3-5F3C-C716-34EFEEEF1EAB}"/>
                </a:ext>
              </a:extLst>
            </p:cNvPr>
            <p:cNvSpPr txBox="1">
              <a:spLocks noChangeArrowheads="1"/>
            </p:cNvSpPr>
            <p:nvPr/>
          </p:nvSpPr>
          <p:spPr bwMode="auto">
            <a:xfrm>
              <a:off x="612" y="709"/>
              <a:ext cx="1225"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Milchgebiss</a:t>
              </a:r>
            </a:p>
          </p:txBody>
        </p:sp>
        <p:sp>
          <p:nvSpPr>
            <p:cNvPr id="6158" name="Text Box 45">
              <a:extLst>
                <a:ext uri="{FF2B5EF4-FFF2-40B4-BE49-F238E27FC236}">
                  <a16:creationId xmlns:a16="http://schemas.microsoft.com/office/drawing/2014/main" id="{EDA31787-4C1A-9C60-93F8-71E001A8FACB}"/>
                </a:ext>
              </a:extLst>
            </p:cNvPr>
            <p:cNvSpPr txBox="1">
              <a:spLocks noChangeArrowheads="1"/>
            </p:cNvSpPr>
            <p:nvPr/>
          </p:nvSpPr>
          <p:spPr bwMode="auto">
            <a:xfrm>
              <a:off x="3470" y="527"/>
              <a:ext cx="1225"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Gebiss eines Erwachsenen</a:t>
              </a:r>
            </a:p>
          </p:txBody>
        </p:sp>
        <p:pic>
          <p:nvPicPr>
            <p:cNvPr id="6159" name="Picture 46" descr="gebiss2">
              <a:extLst>
                <a:ext uri="{FF2B5EF4-FFF2-40B4-BE49-F238E27FC236}">
                  <a16:creationId xmlns:a16="http://schemas.microsoft.com/office/drawing/2014/main" id="{4521F70E-2506-C513-E890-0E214416A7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 y="1207"/>
              <a:ext cx="1225" cy="13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60" name="Line 47">
              <a:extLst>
                <a:ext uri="{FF2B5EF4-FFF2-40B4-BE49-F238E27FC236}">
                  <a16:creationId xmlns:a16="http://schemas.microsoft.com/office/drawing/2014/main" id="{803ED6B3-CE06-A7BF-54E3-2D5005C93042}"/>
                </a:ext>
              </a:extLst>
            </p:cNvPr>
            <p:cNvSpPr>
              <a:spLocks noChangeShapeType="1"/>
            </p:cNvSpPr>
            <p:nvPr/>
          </p:nvSpPr>
          <p:spPr bwMode="auto">
            <a:xfrm flipV="1">
              <a:off x="1020" y="1389"/>
              <a:ext cx="68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61" name="Line 48">
              <a:extLst>
                <a:ext uri="{FF2B5EF4-FFF2-40B4-BE49-F238E27FC236}">
                  <a16:creationId xmlns:a16="http://schemas.microsoft.com/office/drawing/2014/main" id="{18BEE674-67FF-FD9C-7FC8-AE255211D0EA}"/>
                </a:ext>
              </a:extLst>
            </p:cNvPr>
            <p:cNvSpPr>
              <a:spLocks noChangeShapeType="1"/>
            </p:cNvSpPr>
            <p:nvPr/>
          </p:nvSpPr>
          <p:spPr bwMode="auto">
            <a:xfrm>
              <a:off x="1156" y="1480"/>
              <a:ext cx="545" cy="27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62" name="Line 49">
              <a:extLst>
                <a:ext uri="{FF2B5EF4-FFF2-40B4-BE49-F238E27FC236}">
                  <a16:creationId xmlns:a16="http://schemas.microsoft.com/office/drawing/2014/main" id="{F1FE0A46-877E-F3A5-ECF8-D605B6AC5C7B}"/>
                </a:ext>
              </a:extLst>
            </p:cNvPr>
            <p:cNvSpPr>
              <a:spLocks noChangeShapeType="1"/>
            </p:cNvSpPr>
            <p:nvPr/>
          </p:nvSpPr>
          <p:spPr bwMode="auto">
            <a:xfrm>
              <a:off x="1429" y="2024"/>
              <a:ext cx="272"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pic>
          <p:nvPicPr>
            <p:cNvPr id="6163" name="Picture 50" descr="gebiss1">
              <a:extLst>
                <a:ext uri="{FF2B5EF4-FFF2-40B4-BE49-F238E27FC236}">
                  <a16:creationId xmlns:a16="http://schemas.microsoft.com/office/drawing/2014/main" id="{66C0A2FC-50A5-3AB9-7F90-2B5EFCEBC77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98" y="1026"/>
              <a:ext cx="1745" cy="1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64" name="Line 51">
              <a:extLst>
                <a:ext uri="{FF2B5EF4-FFF2-40B4-BE49-F238E27FC236}">
                  <a16:creationId xmlns:a16="http://schemas.microsoft.com/office/drawing/2014/main" id="{423DC57B-4E0A-45C6-7A21-468D86BA3402}"/>
                </a:ext>
              </a:extLst>
            </p:cNvPr>
            <p:cNvSpPr>
              <a:spLocks noChangeShapeType="1"/>
            </p:cNvSpPr>
            <p:nvPr/>
          </p:nvSpPr>
          <p:spPr bwMode="auto">
            <a:xfrm flipV="1">
              <a:off x="2971" y="1253"/>
              <a:ext cx="589"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65" name="Line 52">
              <a:extLst>
                <a:ext uri="{FF2B5EF4-FFF2-40B4-BE49-F238E27FC236}">
                  <a16:creationId xmlns:a16="http://schemas.microsoft.com/office/drawing/2014/main" id="{37CCD511-492A-A19D-841C-660EEFC55034}"/>
                </a:ext>
              </a:extLst>
            </p:cNvPr>
            <p:cNvSpPr>
              <a:spLocks noChangeShapeType="1"/>
            </p:cNvSpPr>
            <p:nvPr/>
          </p:nvSpPr>
          <p:spPr bwMode="auto">
            <a:xfrm flipV="1">
              <a:off x="2971" y="1253"/>
              <a:ext cx="998" cy="40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66" name="Line 53">
              <a:extLst>
                <a:ext uri="{FF2B5EF4-FFF2-40B4-BE49-F238E27FC236}">
                  <a16:creationId xmlns:a16="http://schemas.microsoft.com/office/drawing/2014/main" id="{E2103B64-49CF-4AA8-9676-2F093E2C9822}"/>
                </a:ext>
              </a:extLst>
            </p:cNvPr>
            <p:cNvSpPr>
              <a:spLocks noChangeShapeType="1"/>
            </p:cNvSpPr>
            <p:nvPr/>
          </p:nvSpPr>
          <p:spPr bwMode="auto">
            <a:xfrm flipV="1">
              <a:off x="2971" y="1389"/>
              <a:ext cx="1270" cy="63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67" name="Line 54">
              <a:extLst>
                <a:ext uri="{FF2B5EF4-FFF2-40B4-BE49-F238E27FC236}">
                  <a16:creationId xmlns:a16="http://schemas.microsoft.com/office/drawing/2014/main" id="{07B5F6FC-322A-80B9-71EF-8584CC4C519D}"/>
                </a:ext>
              </a:extLst>
            </p:cNvPr>
            <p:cNvSpPr>
              <a:spLocks noChangeShapeType="1"/>
            </p:cNvSpPr>
            <p:nvPr/>
          </p:nvSpPr>
          <p:spPr bwMode="auto">
            <a:xfrm flipV="1">
              <a:off x="2971" y="2024"/>
              <a:ext cx="1814" cy="77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68" name="Rectangle 55">
              <a:extLst>
                <a:ext uri="{FF2B5EF4-FFF2-40B4-BE49-F238E27FC236}">
                  <a16:creationId xmlns:a16="http://schemas.microsoft.com/office/drawing/2014/main" id="{A616BCA9-180B-4056-F404-1A750A3DBC2D}"/>
                </a:ext>
              </a:extLst>
            </p:cNvPr>
            <p:cNvSpPr>
              <a:spLocks noChangeArrowheads="1"/>
            </p:cNvSpPr>
            <p:nvPr/>
          </p:nvSpPr>
          <p:spPr bwMode="auto">
            <a:xfrm>
              <a:off x="1701" y="2341"/>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69" name="Line 56">
              <a:extLst>
                <a:ext uri="{FF2B5EF4-FFF2-40B4-BE49-F238E27FC236}">
                  <a16:creationId xmlns:a16="http://schemas.microsoft.com/office/drawing/2014/main" id="{2A58690E-2A59-B5BD-7226-F7B021CDDCB4}"/>
                </a:ext>
              </a:extLst>
            </p:cNvPr>
            <p:cNvSpPr>
              <a:spLocks noChangeShapeType="1"/>
            </p:cNvSpPr>
            <p:nvPr/>
          </p:nvSpPr>
          <p:spPr bwMode="auto">
            <a:xfrm flipV="1">
              <a:off x="2971" y="1570"/>
              <a:ext cx="1587" cy="8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E99B1B3D-5103-BE0C-F189-891722D4FF9F}"/>
              </a:ext>
            </a:extLst>
          </p:cNvPr>
          <p:cNvSpPr>
            <a:spLocks noGrp="1" noChangeArrowheads="1"/>
          </p:cNvSpPr>
          <p:nvPr>
            <p:ph type="title"/>
          </p:nvPr>
        </p:nvSpPr>
        <p:spPr/>
        <p:txBody>
          <a:bodyPr/>
          <a:lstStyle/>
          <a:p>
            <a:r>
              <a:rPr lang="de-DE" altLang="de-DE"/>
              <a:t>Das Gebiss des Menschen</a:t>
            </a:r>
          </a:p>
        </p:txBody>
      </p:sp>
      <p:sp>
        <p:nvSpPr>
          <p:cNvPr id="7171" name="Rectangle 11">
            <a:extLst>
              <a:ext uri="{FF2B5EF4-FFF2-40B4-BE49-F238E27FC236}">
                <a16:creationId xmlns:a16="http://schemas.microsoft.com/office/drawing/2014/main" id="{C5ADB538-4107-88AF-A5AE-4D9C665C3D91}"/>
              </a:ext>
            </a:extLst>
          </p:cNvPr>
          <p:cNvSpPr>
            <a:spLocks noChangeArrowheads="1"/>
          </p:cNvSpPr>
          <p:nvPr/>
        </p:nvSpPr>
        <p:spPr bwMode="auto">
          <a:xfrm>
            <a:off x="684213" y="5805488"/>
            <a:ext cx="2016125"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72" name="Rectangle 13">
            <a:extLst>
              <a:ext uri="{FF2B5EF4-FFF2-40B4-BE49-F238E27FC236}">
                <a16:creationId xmlns:a16="http://schemas.microsoft.com/office/drawing/2014/main" id="{6952F7AB-1B3F-68CA-5B01-30C616EDC64C}"/>
              </a:ext>
            </a:extLst>
          </p:cNvPr>
          <p:cNvSpPr>
            <a:spLocks noChangeArrowheads="1"/>
          </p:cNvSpPr>
          <p:nvPr/>
        </p:nvSpPr>
        <p:spPr bwMode="auto">
          <a:xfrm>
            <a:off x="2916238" y="5300663"/>
            <a:ext cx="2016125"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73" name="Rectangle 15">
            <a:extLst>
              <a:ext uri="{FF2B5EF4-FFF2-40B4-BE49-F238E27FC236}">
                <a16:creationId xmlns:a16="http://schemas.microsoft.com/office/drawing/2014/main" id="{6528928A-06B1-5DAC-1C2B-3CF6B0FE21C5}"/>
              </a:ext>
            </a:extLst>
          </p:cNvPr>
          <p:cNvSpPr>
            <a:spLocks noChangeArrowheads="1"/>
          </p:cNvSpPr>
          <p:nvPr/>
        </p:nvSpPr>
        <p:spPr bwMode="auto">
          <a:xfrm>
            <a:off x="2916238" y="5805488"/>
            <a:ext cx="2016125"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74" name="Rectangle 16">
            <a:extLst>
              <a:ext uri="{FF2B5EF4-FFF2-40B4-BE49-F238E27FC236}">
                <a16:creationId xmlns:a16="http://schemas.microsoft.com/office/drawing/2014/main" id="{5835B90C-9AC5-018F-6CBA-02B066A376E3}"/>
              </a:ext>
            </a:extLst>
          </p:cNvPr>
          <p:cNvSpPr>
            <a:spLocks noChangeArrowheads="1"/>
          </p:cNvSpPr>
          <p:nvPr/>
        </p:nvSpPr>
        <p:spPr bwMode="auto">
          <a:xfrm>
            <a:off x="5148263" y="5300663"/>
            <a:ext cx="2016125"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75" name="Rectangle 19">
            <a:extLst>
              <a:ext uri="{FF2B5EF4-FFF2-40B4-BE49-F238E27FC236}">
                <a16:creationId xmlns:a16="http://schemas.microsoft.com/office/drawing/2014/main" id="{507E3159-806B-0B0C-B9BC-5B5817702418}"/>
              </a:ext>
            </a:extLst>
          </p:cNvPr>
          <p:cNvSpPr>
            <a:spLocks noChangeArrowheads="1"/>
          </p:cNvSpPr>
          <p:nvPr/>
        </p:nvSpPr>
        <p:spPr bwMode="auto">
          <a:xfrm>
            <a:off x="684213" y="5300663"/>
            <a:ext cx="2016125"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176" name="Group 20">
            <a:extLst>
              <a:ext uri="{FF2B5EF4-FFF2-40B4-BE49-F238E27FC236}">
                <a16:creationId xmlns:a16="http://schemas.microsoft.com/office/drawing/2014/main" id="{E2B16209-FEE9-A26A-EE56-27715D9766EF}"/>
              </a:ext>
            </a:extLst>
          </p:cNvPr>
          <p:cNvGrpSpPr>
            <a:grpSpLocks/>
          </p:cNvGrpSpPr>
          <p:nvPr/>
        </p:nvGrpSpPr>
        <p:grpSpPr bwMode="auto">
          <a:xfrm>
            <a:off x="684213" y="5300663"/>
            <a:ext cx="2016125" cy="360362"/>
            <a:chOff x="431" y="3339"/>
            <a:chExt cx="1270" cy="227"/>
          </a:xfrm>
        </p:grpSpPr>
        <p:sp>
          <p:nvSpPr>
            <p:cNvPr id="7207" name="Rectangle 21">
              <a:extLst>
                <a:ext uri="{FF2B5EF4-FFF2-40B4-BE49-F238E27FC236}">
                  <a16:creationId xmlns:a16="http://schemas.microsoft.com/office/drawing/2014/main" id="{1BA1D0C3-369A-9099-5C36-BD6E9AEA7FC1}"/>
                </a:ext>
              </a:extLst>
            </p:cNvPr>
            <p:cNvSpPr>
              <a:spLocks noChangeArrowheads="1"/>
            </p:cNvSpPr>
            <p:nvPr/>
          </p:nvSpPr>
          <p:spPr bwMode="auto">
            <a:xfrm>
              <a:off x="431" y="3339"/>
              <a:ext cx="1270"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08" name="Text Box 22">
              <a:extLst>
                <a:ext uri="{FF2B5EF4-FFF2-40B4-BE49-F238E27FC236}">
                  <a16:creationId xmlns:a16="http://schemas.microsoft.com/office/drawing/2014/main" id="{029C0C56-A74A-E42C-EBDC-47632601B393}"/>
                </a:ext>
              </a:extLst>
            </p:cNvPr>
            <p:cNvSpPr txBox="1">
              <a:spLocks noChangeArrowheads="1"/>
            </p:cNvSpPr>
            <p:nvPr/>
          </p:nvSpPr>
          <p:spPr bwMode="auto">
            <a:xfrm>
              <a:off x="612" y="3339"/>
              <a:ext cx="10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Schneidezahn</a:t>
              </a:r>
            </a:p>
          </p:txBody>
        </p:sp>
      </p:grpSp>
      <p:grpSp>
        <p:nvGrpSpPr>
          <p:cNvPr id="7177" name="Group 23">
            <a:extLst>
              <a:ext uri="{FF2B5EF4-FFF2-40B4-BE49-F238E27FC236}">
                <a16:creationId xmlns:a16="http://schemas.microsoft.com/office/drawing/2014/main" id="{7380975A-E59F-B565-3237-AA3ED48BC271}"/>
              </a:ext>
            </a:extLst>
          </p:cNvPr>
          <p:cNvGrpSpPr>
            <a:grpSpLocks/>
          </p:cNvGrpSpPr>
          <p:nvPr/>
        </p:nvGrpSpPr>
        <p:grpSpPr bwMode="auto">
          <a:xfrm>
            <a:off x="684213" y="5805488"/>
            <a:ext cx="2016125" cy="360362"/>
            <a:chOff x="431" y="3657"/>
            <a:chExt cx="1270" cy="227"/>
          </a:xfrm>
        </p:grpSpPr>
        <p:sp>
          <p:nvSpPr>
            <p:cNvPr id="7205" name="Rectangle 24">
              <a:extLst>
                <a:ext uri="{FF2B5EF4-FFF2-40B4-BE49-F238E27FC236}">
                  <a16:creationId xmlns:a16="http://schemas.microsoft.com/office/drawing/2014/main" id="{ECE973D6-732C-EF3E-7F5D-5E21BACE9011}"/>
                </a:ext>
              </a:extLst>
            </p:cNvPr>
            <p:cNvSpPr>
              <a:spLocks noChangeArrowheads="1"/>
            </p:cNvSpPr>
            <p:nvPr/>
          </p:nvSpPr>
          <p:spPr bwMode="auto">
            <a:xfrm>
              <a:off x="431" y="3657"/>
              <a:ext cx="1270"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06" name="Text Box 25">
              <a:extLst>
                <a:ext uri="{FF2B5EF4-FFF2-40B4-BE49-F238E27FC236}">
                  <a16:creationId xmlns:a16="http://schemas.microsoft.com/office/drawing/2014/main" id="{07CA95D8-D6E7-32AC-2FEB-F6F4B171BE6D}"/>
                </a:ext>
              </a:extLst>
            </p:cNvPr>
            <p:cNvSpPr txBox="1">
              <a:spLocks noChangeArrowheads="1"/>
            </p:cNvSpPr>
            <p:nvPr/>
          </p:nvSpPr>
          <p:spPr bwMode="auto">
            <a:xfrm>
              <a:off x="612" y="3657"/>
              <a:ext cx="10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Eckzahn</a:t>
              </a:r>
            </a:p>
          </p:txBody>
        </p:sp>
      </p:grpSp>
      <p:grpSp>
        <p:nvGrpSpPr>
          <p:cNvPr id="7178" name="Group 26">
            <a:extLst>
              <a:ext uri="{FF2B5EF4-FFF2-40B4-BE49-F238E27FC236}">
                <a16:creationId xmlns:a16="http://schemas.microsoft.com/office/drawing/2014/main" id="{6218195D-778B-44DF-F3C8-CEC689E81FBD}"/>
              </a:ext>
            </a:extLst>
          </p:cNvPr>
          <p:cNvGrpSpPr>
            <a:grpSpLocks/>
          </p:cNvGrpSpPr>
          <p:nvPr/>
        </p:nvGrpSpPr>
        <p:grpSpPr bwMode="auto">
          <a:xfrm>
            <a:off x="2916238" y="5300663"/>
            <a:ext cx="2016125" cy="360362"/>
            <a:chOff x="1837" y="3339"/>
            <a:chExt cx="1270" cy="227"/>
          </a:xfrm>
        </p:grpSpPr>
        <p:sp>
          <p:nvSpPr>
            <p:cNvPr id="7203" name="Rectangle 27">
              <a:extLst>
                <a:ext uri="{FF2B5EF4-FFF2-40B4-BE49-F238E27FC236}">
                  <a16:creationId xmlns:a16="http://schemas.microsoft.com/office/drawing/2014/main" id="{090741E4-49A9-D746-1120-A72527EDF79A}"/>
                </a:ext>
              </a:extLst>
            </p:cNvPr>
            <p:cNvSpPr>
              <a:spLocks noChangeArrowheads="1"/>
            </p:cNvSpPr>
            <p:nvPr/>
          </p:nvSpPr>
          <p:spPr bwMode="auto">
            <a:xfrm>
              <a:off x="1837" y="3339"/>
              <a:ext cx="1270"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04" name="Text Box 28">
              <a:extLst>
                <a:ext uri="{FF2B5EF4-FFF2-40B4-BE49-F238E27FC236}">
                  <a16:creationId xmlns:a16="http://schemas.microsoft.com/office/drawing/2014/main" id="{F3E48523-818D-0E33-7A9E-B97C5598429C}"/>
                </a:ext>
              </a:extLst>
            </p:cNvPr>
            <p:cNvSpPr txBox="1">
              <a:spLocks noChangeArrowheads="1"/>
            </p:cNvSpPr>
            <p:nvPr/>
          </p:nvSpPr>
          <p:spPr bwMode="auto">
            <a:xfrm>
              <a:off x="2064" y="3339"/>
              <a:ext cx="95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Vormahlzahn</a:t>
              </a:r>
            </a:p>
          </p:txBody>
        </p:sp>
      </p:grpSp>
      <p:grpSp>
        <p:nvGrpSpPr>
          <p:cNvPr id="7179" name="Group 29">
            <a:extLst>
              <a:ext uri="{FF2B5EF4-FFF2-40B4-BE49-F238E27FC236}">
                <a16:creationId xmlns:a16="http://schemas.microsoft.com/office/drawing/2014/main" id="{98DF5440-0326-5D05-DC65-78F841E487B0}"/>
              </a:ext>
            </a:extLst>
          </p:cNvPr>
          <p:cNvGrpSpPr>
            <a:grpSpLocks/>
          </p:cNvGrpSpPr>
          <p:nvPr/>
        </p:nvGrpSpPr>
        <p:grpSpPr bwMode="auto">
          <a:xfrm>
            <a:off x="2916238" y="5805488"/>
            <a:ext cx="2016125" cy="360362"/>
            <a:chOff x="1837" y="3657"/>
            <a:chExt cx="1270" cy="227"/>
          </a:xfrm>
        </p:grpSpPr>
        <p:sp>
          <p:nvSpPr>
            <p:cNvPr id="7201" name="Rectangle 30">
              <a:extLst>
                <a:ext uri="{FF2B5EF4-FFF2-40B4-BE49-F238E27FC236}">
                  <a16:creationId xmlns:a16="http://schemas.microsoft.com/office/drawing/2014/main" id="{1F39580C-4DAF-E30D-DCF8-458CB747FEE9}"/>
                </a:ext>
              </a:extLst>
            </p:cNvPr>
            <p:cNvSpPr>
              <a:spLocks noChangeArrowheads="1"/>
            </p:cNvSpPr>
            <p:nvPr/>
          </p:nvSpPr>
          <p:spPr bwMode="auto">
            <a:xfrm>
              <a:off x="1837" y="3657"/>
              <a:ext cx="1270"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02" name="Text Box 31">
              <a:extLst>
                <a:ext uri="{FF2B5EF4-FFF2-40B4-BE49-F238E27FC236}">
                  <a16:creationId xmlns:a16="http://schemas.microsoft.com/office/drawing/2014/main" id="{2A67D29D-274A-0F04-8A56-97D7F7907765}"/>
                </a:ext>
              </a:extLst>
            </p:cNvPr>
            <p:cNvSpPr txBox="1">
              <a:spLocks noChangeArrowheads="1"/>
            </p:cNvSpPr>
            <p:nvPr/>
          </p:nvSpPr>
          <p:spPr bwMode="auto">
            <a:xfrm>
              <a:off x="2154" y="3657"/>
              <a:ext cx="68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Mahlzahn</a:t>
              </a:r>
            </a:p>
          </p:txBody>
        </p:sp>
      </p:grpSp>
      <p:grpSp>
        <p:nvGrpSpPr>
          <p:cNvPr id="7180" name="Group 32">
            <a:extLst>
              <a:ext uri="{FF2B5EF4-FFF2-40B4-BE49-F238E27FC236}">
                <a16:creationId xmlns:a16="http://schemas.microsoft.com/office/drawing/2014/main" id="{4CE9B32A-9CF5-ABB8-D0DD-8E202B91B480}"/>
              </a:ext>
            </a:extLst>
          </p:cNvPr>
          <p:cNvGrpSpPr>
            <a:grpSpLocks/>
          </p:cNvGrpSpPr>
          <p:nvPr/>
        </p:nvGrpSpPr>
        <p:grpSpPr bwMode="auto">
          <a:xfrm>
            <a:off x="5148263" y="5300663"/>
            <a:ext cx="2016125" cy="360362"/>
            <a:chOff x="3243" y="3339"/>
            <a:chExt cx="1270" cy="227"/>
          </a:xfrm>
        </p:grpSpPr>
        <p:sp>
          <p:nvSpPr>
            <p:cNvPr id="7199" name="Rectangle 33">
              <a:extLst>
                <a:ext uri="{FF2B5EF4-FFF2-40B4-BE49-F238E27FC236}">
                  <a16:creationId xmlns:a16="http://schemas.microsoft.com/office/drawing/2014/main" id="{F2477711-F28D-7EB4-A0AD-0B1BAABB3F9A}"/>
                </a:ext>
              </a:extLst>
            </p:cNvPr>
            <p:cNvSpPr>
              <a:spLocks noChangeArrowheads="1"/>
            </p:cNvSpPr>
            <p:nvPr/>
          </p:nvSpPr>
          <p:spPr bwMode="auto">
            <a:xfrm>
              <a:off x="3243" y="3339"/>
              <a:ext cx="1270"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00" name="Text Box 34">
              <a:extLst>
                <a:ext uri="{FF2B5EF4-FFF2-40B4-BE49-F238E27FC236}">
                  <a16:creationId xmlns:a16="http://schemas.microsoft.com/office/drawing/2014/main" id="{96CCCD42-9AC3-B1D6-7DD0-2F6AE8A3210A}"/>
                </a:ext>
              </a:extLst>
            </p:cNvPr>
            <p:cNvSpPr txBox="1">
              <a:spLocks noChangeArrowheads="1"/>
            </p:cNvSpPr>
            <p:nvPr/>
          </p:nvSpPr>
          <p:spPr bwMode="auto">
            <a:xfrm>
              <a:off x="3379" y="3339"/>
              <a:ext cx="10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Weisheitszahn</a:t>
              </a:r>
            </a:p>
          </p:txBody>
        </p:sp>
      </p:grpSp>
      <p:grpSp>
        <p:nvGrpSpPr>
          <p:cNvPr id="7181" name="Group 67">
            <a:extLst>
              <a:ext uri="{FF2B5EF4-FFF2-40B4-BE49-F238E27FC236}">
                <a16:creationId xmlns:a16="http://schemas.microsoft.com/office/drawing/2014/main" id="{0F5ADD22-47DF-C382-E51B-172C9E7A1B34}"/>
              </a:ext>
            </a:extLst>
          </p:cNvPr>
          <p:cNvGrpSpPr>
            <a:grpSpLocks/>
          </p:cNvGrpSpPr>
          <p:nvPr/>
        </p:nvGrpSpPr>
        <p:grpSpPr bwMode="auto">
          <a:xfrm>
            <a:off x="611188" y="836613"/>
            <a:ext cx="7235825" cy="3816350"/>
            <a:chOff x="385" y="527"/>
            <a:chExt cx="4558" cy="2404"/>
          </a:xfrm>
        </p:grpSpPr>
        <p:sp>
          <p:nvSpPr>
            <p:cNvPr id="7182" name="Rectangle 3">
              <a:extLst>
                <a:ext uri="{FF2B5EF4-FFF2-40B4-BE49-F238E27FC236}">
                  <a16:creationId xmlns:a16="http://schemas.microsoft.com/office/drawing/2014/main" id="{77119600-1481-1A44-E4A4-22D8C0AC3AB6}"/>
                </a:ext>
              </a:extLst>
            </p:cNvPr>
            <p:cNvSpPr>
              <a:spLocks noChangeArrowheads="1"/>
            </p:cNvSpPr>
            <p:nvPr/>
          </p:nvSpPr>
          <p:spPr bwMode="auto">
            <a:xfrm>
              <a:off x="1701" y="1616"/>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83" name="Rectangle 4">
              <a:extLst>
                <a:ext uri="{FF2B5EF4-FFF2-40B4-BE49-F238E27FC236}">
                  <a16:creationId xmlns:a16="http://schemas.microsoft.com/office/drawing/2014/main" id="{BF7A46A4-6CA6-BCEC-3594-BBADC3D3C456}"/>
                </a:ext>
              </a:extLst>
            </p:cNvPr>
            <p:cNvSpPr>
              <a:spLocks noChangeArrowheads="1"/>
            </p:cNvSpPr>
            <p:nvPr/>
          </p:nvSpPr>
          <p:spPr bwMode="auto">
            <a:xfrm>
              <a:off x="1700" y="1978"/>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84" name="Rectangle 8">
              <a:extLst>
                <a:ext uri="{FF2B5EF4-FFF2-40B4-BE49-F238E27FC236}">
                  <a16:creationId xmlns:a16="http://schemas.microsoft.com/office/drawing/2014/main" id="{CDC622A6-A518-1EAC-62BF-CE61EE1E6669}"/>
                </a:ext>
              </a:extLst>
            </p:cNvPr>
            <p:cNvSpPr>
              <a:spLocks noChangeArrowheads="1"/>
            </p:cNvSpPr>
            <p:nvPr/>
          </p:nvSpPr>
          <p:spPr bwMode="auto">
            <a:xfrm>
              <a:off x="1700" y="2704"/>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85" name="Rectangle 9">
              <a:extLst>
                <a:ext uri="{FF2B5EF4-FFF2-40B4-BE49-F238E27FC236}">
                  <a16:creationId xmlns:a16="http://schemas.microsoft.com/office/drawing/2014/main" id="{06C68857-95D5-D9CE-7DCF-DE049EBE262E}"/>
                </a:ext>
              </a:extLst>
            </p:cNvPr>
            <p:cNvSpPr>
              <a:spLocks noChangeArrowheads="1"/>
            </p:cNvSpPr>
            <p:nvPr/>
          </p:nvSpPr>
          <p:spPr bwMode="auto">
            <a:xfrm>
              <a:off x="1700" y="1253"/>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86" name="Text Box 44">
              <a:extLst>
                <a:ext uri="{FF2B5EF4-FFF2-40B4-BE49-F238E27FC236}">
                  <a16:creationId xmlns:a16="http://schemas.microsoft.com/office/drawing/2014/main" id="{C57EA054-CFB3-29E8-051C-6AC44BF66620}"/>
                </a:ext>
              </a:extLst>
            </p:cNvPr>
            <p:cNvSpPr txBox="1">
              <a:spLocks noChangeArrowheads="1"/>
            </p:cNvSpPr>
            <p:nvPr/>
          </p:nvSpPr>
          <p:spPr bwMode="auto">
            <a:xfrm>
              <a:off x="612" y="709"/>
              <a:ext cx="1225"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Milchgebiss</a:t>
              </a:r>
            </a:p>
          </p:txBody>
        </p:sp>
        <p:sp>
          <p:nvSpPr>
            <p:cNvPr id="7187" name="Text Box 45">
              <a:extLst>
                <a:ext uri="{FF2B5EF4-FFF2-40B4-BE49-F238E27FC236}">
                  <a16:creationId xmlns:a16="http://schemas.microsoft.com/office/drawing/2014/main" id="{D0716376-283D-FD22-4595-20EFE06CE733}"/>
                </a:ext>
              </a:extLst>
            </p:cNvPr>
            <p:cNvSpPr txBox="1">
              <a:spLocks noChangeArrowheads="1"/>
            </p:cNvSpPr>
            <p:nvPr/>
          </p:nvSpPr>
          <p:spPr bwMode="auto">
            <a:xfrm>
              <a:off x="3470" y="527"/>
              <a:ext cx="1225"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Gebiss eines Erwachsenen</a:t>
              </a:r>
            </a:p>
          </p:txBody>
        </p:sp>
        <p:pic>
          <p:nvPicPr>
            <p:cNvPr id="7188" name="Picture 46" descr="gebiss2">
              <a:extLst>
                <a:ext uri="{FF2B5EF4-FFF2-40B4-BE49-F238E27FC236}">
                  <a16:creationId xmlns:a16="http://schemas.microsoft.com/office/drawing/2014/main" id="{11997FE4-2DEC-60F8-4C0D-53F19F828C8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 y="1207"/>
              <a:ext cx="1225" cy="13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89" name="Line 47">
              <a:extLst>
                <a:ext uri="{FF2B5EF4-FFF2-40B4-BE49-F238E27FC236}">
                  <a16:creationId xmlns:a16="http://schemas.microsoft.com/office/drawing/2014/main" id="{2B9C37DA-205C-1DBF-97E7-49E6D36E8F3C}"/>
                </a:ext>
              </a:extLst>
            </p:cNvPr>
            <p:cNvSpPr>
              <a:spLocks noChangeShapeType="1"/>
            </p:cNvSpPr>
            <p:nvPr/>
          </p:nvSpPr>
          <p:spPr bwMode="auto">
            <a:xfrm flipV="1">
              <a:off x="1020" y="1389"/>
              <a:ext cx="68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90" name="Line 48">
              <a:extLst>
                <a:ext uri="{FF2B5EF4-FFF2-40B4-BE49-F238E27FC236}">
                  <a16:creationId xmlns:a16="http://schemas.microsoft.com/office/drawing/2014/main" id="{23105630-F477-2D7B-DABF-FAC43F552DDC}"/>
                </a:ext>
              </a:extLst>
            </p:cNvPr>
            <p:cNvSpPr>
              <a:spLocks noChangeShapeType="1"/>
            </p:cNvSpPr>
            <p:nvPr/>
          </p:nvSpPr>
          <p:spPr bwMode="auto">
            <a:xfrm>
              <a:off x="1156" y="1480"/>
              <a:ext cx="545" cy="27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91" name="Line 49">
              <a:extLst>
                <a:ext uri="{FF2B5EF4-FFF2-40B4-BE49-F238E27FC236}">
                  <a16:creationId xmlns:a16="http://schemas.microsoft.com/office/drawing/2014/main" id="{E8EE2CDF-6E61-8521-8256-D6C1D8489C6D}"/>
                </a:ext>
              </a:extLst>
            </p:cNvPr>
            <p:cNvSpPr>
              <a:spLocks noChangeShapeType="1"/>
            </p:cNvSpPr>
            <p:nvPr/>
          </p:nvSpPr>
          <p:spPr bwMode="auto">
            <a:xfrm>
              <a:off x="1429" y="2024"/>
              <a:ext cx="272"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pic>
          <p:nvPicPr>
            <p:cNvPr id="7192" name="Picture 50" descr="gebiss1">
              <a:extLst>
                <a:ext uri="{FF2B5EF4-FFF2-40B4-BE49-F238E27FC236}">
                  <a16:creationId xmlns:a16="http://schemas.microsoft.com/office/drawing/2014/main" id="{E1936860-3877-3549-6443-1CEB1584AC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98" y="1026"/>
              <a:ext cx="1745" cy="1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93" name="Line 61">
              <a:extLst>
                <a:ext uri="{FF2B5EF4-FFF2-40B4-BE49-F238E27FC236}">
                  <a16:creationId xmlns:a16="http://schemas.microsoft.com/office/drawing/2014/main" id="{646BD209-E85E-C37A-4073-B603756049FC}"/>
                </a:ext>
              </a:extLst>
            </p:cNvPr>
            <p:cNvSpPr>
              <a:spLocks noChangeShapeType="1"/>
            </p:cNvSpPr>
            <p:nvPr/>
          </p:nvSpPr>
          <p:spPr bwMode="auto">
            <a:xfrm flipV="1">
              <a:off x="2971" y="1253"/>
              <a:ext cx="589"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94" name="Line 62">
              <a:extLst>
                <a:ext uri="{FF2B5EF4-FFF2-40B4-BE49-F238E27FC236}">
                  <a16:creationId xmlns:a16="http://schemas.microsoft.com/office/drawing/2014/main" id="{2258560B-7DD1-75FD-3BD7-45436E471437}"/>
                </a:ext>
              </a:extLst>
            </p:cNvPr>
            <p:cNvSpPr>
              <a:spLocks noChangeShapeType="1"/>
            </p:cNvSpPr>
            <p:nvPr/>
          </p:nvSpPr>
          <p:spPr bwMode="auto">
            <a:xfrm flipV="1">
              <a:off x="2971" y="1253"/>
              <a:ext cx="998" cy="40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95" name="Line 63">
              <a:extLst>
                <a:ext uri="{FF2B5EF4-FFF2-40B4-BE49-F238E27FC236}">
                  <a16:creationId xmlns:a16="http://schemas.microsoft.com/office/drawing/2014/main" id="{E4E9DF2C-AA0B-3AD7-ADAA-EA61BDEA921F}"/>
                </a:ext>
              </a:extLst>
            </p:cNvPr>
            <p:cNvSpPr>
              <a:spLocks noChangeShapeType="1"/>
            </p:cNvSpPr>
            <p:nvPr/>
          </p:nvSpPr>
          <p:spPr bwMode="auto">
            <a:xfrm flipV="1">
              <a:off x="2971" y="1389"/>
              <a:ext cx="1270" cy="63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96" name="Line 64">
              <a:extLst>
                <a:ext uri="{FF2B5EF4-FFF2-40B4-BE49-F238E27FC236}">
                  <a16:creationId xmlns:a16="http://schemas.microsoft.com/office/drawing/2014/main" id="{8B6C66C3-5785-5E49-7E0E-4D92206F3ADC}"/>
                </a:ext>
              </a:extLst>
            </p:cNvPr>
            <p:cNvSpPr>
              <a:spLocks noChangeShapeType="1"/>
            </p:cNvSpPr>
            <p:nvPr/>
          </p:nvSpPr>
          <p:spPr bwMode="auto">
            <a:xfrm flipV="1">
              <a:off x="2971" y="2024"/>
              <a:ext cx="1814" cy="77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97" name="Rectangle 65">
              <a:extLst>
                <a:ext uri="{FF2B5EF4-FFF2-40B4-BE49-F238E27FC236}">
                  <a16:creationId xmlns:a16="http://schemas.microsoft.com/office/drawing/2014/main" id="{595DBABB-E6A5-09EB-0C2E-9DC064041541}"/>
                </a:ext>
              </a:extLst>
            </p:cNvPr>
            <p:cNvSpPr>
              <a:spLocks noChangeArrowheads="1"/>
            </p:cNvSpPr>
            <p:nvPr/>
          </p:nvSpPr>
          <p:spPr bwMode="auto">
            <a:xfrm>
              <a:off x="1701" y="2341"/>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98" name="Line 66">
              <a:extLst>
                <a:ext uri="{FF2B5EF4-FFF2-40B4-BE49-F238E27FC236}">
                  <a16:creationId xmlns:a16="http://schemas.microsoft.com/office/drawing/2014/main" id="{20ECC95A-0044-F23E-EBF3-0E577C9B3053}"/>
                </a:ext>
              </a:extLst>
            </p:cNvPr>
            <p:cNvSpPr>
              <a:spLocks noChangeShapeType="1"/>
            </p:cNvSpPr>
            <p:nvPr/>
          </p:nvSpPr>
          <p:spPr bwMode="auto">
            <a:xfrm flipV="1">
              <a:off x="2971" y="1570"/>
              <a:ext cx="1587" cy="8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B3A8066C-5790-3FAB-F67D-F1953D72DAFC}"/>
              </a:ext>
            </a:extLst>
          </p:cNvPr>
          <p:cNvSpPr>
            <a:spLocks noGrp="1" noChangeArrowheads="1"/>
          </p:cNvSpPr>
          <p:nvPr>
            <p:ph type="title" idx="4294967295"/>
          </p:nvPr>
        </p:nvSpPr>
        <p:spPr/>
        <p:txBody>
          <a:bodyPr/>
          <a:lstStyle/>
          <a:p>
            <a:pPr eaLnBrk="1" hangingPunct="1"/>
            <a:r>
              <a:rPr lang="de-DE" altLang="de-DE"/>
              <a:t>Tafelbildinfo</a:t>
            </a:r>
          </a:p>
        </p:txBody>
      </p:sp>
      <p:sp>
        <p:nvSpPr>
          <p:cNvPr id="8195" name="Rectangle 5">
            <a:extLst>
              <a:ext uri="{FF2B5EF4-FFF2-40B4-BE49-F238E27FC236}">
                <a16:creationId xmlns:a16="http://schemas.microsoft.com/office/drawing/2014/main" id="{20BDB9B0-886A-D2A4-2C97-9173F5594DBF}"/>
              </a:ext>
            </a:extLst>
          </p:cNvPr>
          <p:cNvSpPr>
            <a:spLocks noChangeArrowheads="1"/>
          </p:cNvSpPr>
          <p:nvPr/>
        </p:nvSpPr>
        <p:spPr bwMode="auto">
          <a:xfrm>
            <a:off x="0" y="6237288"/>
            <a:ext cx="9144000" cy="620712"/>
          </a:xfrm>
          <a:prstGeom prst="rect">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endParaRPr lang="de-DE" altLang="de-DE" sz="3800">
              <a:latin typeface="Arial" panose="020B0604020202020204" pitchFamily="34" charset="0"/>
            </a:endParaRPr>
          </a:p>
        </p:txBody>
      </p:sp>
      <p:sp>
        <p:nvSpPr>
          <p:cNvPr id="8196" name="Rectangle 6">
            <a:extLst>
              <a:ext uri="{FF2B5EF4-FFF2-40B4-BE49-F238E27FC236}">
                <a16:creationId xmlns:a16="http://schemas.microsoft.com/office/drawing/2014/main" id="{E2678034-45AC-BDE8-EDC3-7C141A67FF69}"/>
              </a:ext>
            </a:extLst>
          </p:cNvPr>
          <p:cNvSpPr>
            <a:spLocks noChangeArrowheads="1"/>
          </p:cNvSpPr>
          <p:nvPr/>
        </p:nvSpPr>
        <p:spPr bwMode="auto">
          <a:xfrm>
            <a:off x="4427538" y="692150"/>
            <a:ext cx="4465637"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200" dirty="0">
                <a:latin typeface="Arial" panose="020B0604020202020204" pitchFamily="34" charset="0"/>
              </a:rPr>
              <a:t> </a:t>
            </a:r>
            <a:endParaRPr lang="de-DE" altLang="de-DE" sz="1200" b="1" dirty="0">
              <a:latin typeface="Arial" panose="020B0604020202020204" pitchFamily="34" charset="0"/>
            </a:endParaRPr>
          </a:p>
          <a:p>
            <a:pPr eaLnBrk="1" hangingPunct="1">
              <a:spcBef>
                <a:spcPct val="0"/>
              </a:spcBef>
              <a:buClrTx/>
              <a:buFontTx/>
              <a:buNone/>
            </a:pPr>
            <a:r>
              <a:rPr lang="de-DE" altLang="de-DE" sz="1200" b="1" dirty="0">
                <a:latin typeface="Arial" panose="020B0604020202020204" pitchFamily="34" charset="0"/>
              </a:rPr>
              <a:t>Impressum</a:t>
            </a: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 Österreichischer Bundesverlag Schulbuch GmbH &amp; Co. KG, </a:t>
            </a:r>
            <a:r>
              <a:rPr lang="de-DE" altLang="de-DE" sz="1200">
                <a:latin typeface="Arial" panose="020B0604020202020204" pitchFamily="34" charset="0"/>
                <a:cs typeface="Arial" panose="020B0604020202020204" pitchFamily="34" charset="0"/>
              </a:rPr>
              <a:t>Wien 2023</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cs typeface="Arial" panose="020B0604020202020204" pitchFamily="34" charset="0"/>
              </a:rPr>
              <a:t>Redaktion und Herstellung: Dr. Marion Reich, Wien</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rPr>
              <a:t>Grafiknachweis: Dr. Michel Fleck, Wien</a:t>
            </a:r>
          </a:p>
          <a:p>
            <a:pPr eaLnBrk="1" hangingPunct="1">
              <a:spcBef>
                <a:spcPct val="0"/>
              </a:spcBef>
              <a:buClrTx/>
              <a:buFontTx/>
              <a:buNone/>
            </a:pPr>
            <a:endParaRPr lang="de-DE" altLang="de-DE" sz="1200" dirty="0">
              <a:latin typeface="Arial" panose="020B0604020202020204" pitchFamily="34" charset="0"/>
              <a:cs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Alle Rechte vorbehalten.</a:t>
            </a:r>
          </a:p>
          <a:p>
            <a:pPr eaLnBrk="1" hangingPunct="1">
              <a:spcBef>
                <a:spcPct val="0"/>
              </a:spcBef>
              <a:buClrTx/>
              <a:buFontTx/>
              <a:buNone/>
            </a:pPr>
            <a:r>
              <a:rPr lang="de-DE" altLang="de-DE" sz="1200" dirty="0">
                <a:latin typeface="Arial" panose="020B0604020202020204" pitchFamily="34" charset="0"/>
              </a:rPr>
              <a:t>www.oebv.at</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Jede Nutzung in anderen als den genannten Fällen bedarf der vorherigen schriftlichen Einwilligung des Verlages.</a:t>
            </a:r>
          </a:p>
        </p:txBody>
      </p:sp>
      <p:sp>
        <p:nvSpPr>
          <p:cNvPr id="8197" name="AutoShape 5">
            <a:hlinkClick r:id="" action="ppaction://hlinkshowjump?jump=lastslideviewed" highlightClick="1"/>
            <a:extLst>
              <a:ext uri="{FF2B5EF4-FFF2-40B4-BE49-F238E27FC236}">
                <a16:creationId xmlns:a16="http://schemas.microsoft.com/office/drawing/2014/main" id="{58756C0F-9DCA-E506-ED3C-6C65B5FA29BC}"/>
              </a:ext>
            </a:extLst>
          </p:cNvPr>
          <p:cNvSpPr>
            <a:spLocks noChangeArrowheads="1"/>
          </p:cNvSpPr>
          <p:nvPr/>
        </p:nvSpPr>
        <p:spPr bwMode="auto">
          <a:xfrm>
            <a:off x="539750" y="5876925"/>
            <a:ext cx="287338" cy="287338"/>
          </a:xfrm>
          <a:prstGeom prst="actionButtonReturn">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198" name="Rectangle 6">
            <a:extLst>
              <a:ext uri="{FF2B5EF4-FFF2-40B4-BE49-F238E27FC236}">
                <a16:creationId xmlns:a16="http://schemas.microsoft.com/office/drawing/2014/main" id="{AFEAA9A2-9729-76B8-0B44-4C5EBD582A54}"/>
              </a:ext>
            </a:extLst>
          </p:cNvPr>
          <p:cNvSpPr>
            <a:spLocks noChangeArrowheads="1"/>
          </p:cNvSpPr>
          <p:nvPr/>
        </p:nvSpPr>
        <p:spPr bwMode="auto">
          <a:xfrm>
            <a:off x="466725" y="692150"/>
            <a:ext cx="3744913"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100"/>
              <a:t> </a:t>
            </a:r>
            <a:endParaRPr lang="de-DE" altLang="de-DE" sz="1100" b="1"/>
          </a:p>
          <a:p>
            <a:pPr eaLnBrk="1" hangingPunct="1">
              <a:spcBef>
                <a:spcPct val="0"/>
              </a:spcBef>
              <a:buClrTx/>
              <a:buFontTx/>
              <a:buNone/>
            </a:pPr>
            <a:r>
              <a:rPr lang="de-DE" altLang="de-DE" sz="1200" b="1">
                <a:latin typeface="Arial" panose="020B0604020202020204" pitchFamily="34" charset="0"/>
              </a:rPr>
              <a:t>Hinweise zum Einsatz</a:t>
            </a:r>
          </a:p>
          <a:p>
            <a:pPr eaLnBrk="1" hangingPunct="1">
              <a:lnSpc>
                <a:spcPct val="80000"/>
              </a:lnSpc>
              <a:buClr>
                <a:schemeClr val="tx1"/>
              </a:buClr>
              <a:buFontTx/>
              <a:buChar char="•"/>
            </a:pPr>
            <a:r>
              <a:rPr lang="de-DE" altLang="de-DE" sz="1200">
                <a:latin typeface="Arial" panose="020B0604020202020204" pitchFamily="34" charset="0"/>
              </a:rPr>
              <a:t> Die Folie „Schrittweiser Aufbau des Tafelbildes“ ermöglicht ein Vorgehen in Schritten mit der Maustaste, die Folie wird entwickelnd nach Klick aufgebaut.</a:t>
            </a:r>
          </a:p>
          <a:p>
            <a:pPr eaLnBrk="1" hangingPunct="1">
              <a:lnSpc>
                <a:spcPct val="80000"/>
              </a:lnSpc>
              <a:buClr>
                <a:schemeClr val="tx1"/>
              </a:buClr>
              <a:buFontTx/>
              <a:buChar char="•"/>
            </a:pPr>
            <a:r>
              <a:rPr lang="de-DE" altLang="de-DE" sz="1200">
                <a:latin typeface="Arial" panose="020B0604020202020204" pitchFamily="34" charset="0"/>
              </a:rPr>
              <a:t> Die Folie „Vollständige Ansicht“ erscheint sofort als Vollbild.</a:t>
            </a:r>
          </a:p>
          <a:p>
            <a:pPr eaLnBrk="1" hangingPunct="1">
              <a:lnSpc>
                <a:spcPct val="80000"/>
              </a:lnSpc>
              <a:buClr>
                <a:schemeClr val="tx1"/>
              </a:buClr>
              <a:buFontTx/>
              <a:buChar char="•"/>
            </a:pPr>
            <a:r>
              <a:rPr lang="de-DE" altLang="de-DE" sz="1200">
                <a:latin typeface="Arial" panose="020B0604020202020204" pitchFamily="34" charset="0"/>
              </a:rPr>
              <a:t> Die letzte Folie „Zum Ausfüllen“ gibt nur ein Gerüst vor, das Sie ausfüllen können: entweder auf eine OHP-Folie kopiert oder mit Hilfe des Whiteboards und der Stiftfunktion in Powerpoint. Oder Sie drucken die Folie einfach aus und beschriften sie dann.</a:t>
            </a:r>
          </a:p>
          <a:p>
            <a:pPr eaLnBrk="1" hangingPunct="1">
              <a:lnSpc>
                <a:spcPct val="80000"/>
              </a:lnSpc>
              <a:buFontTx/>
              <a:buChar char="-"/>
            </a:pPr>
            <a:endParaRPr lang="de-DE" altLang="de-DE" sz="1200">
              <a:latin typeface="Arial" panose="020B0604020202020204" pitchFamily="34" charset="0"/>
            </a:endParaRPr>
          </a:p>
          <a:p>
            <a:pPr eaLnBrk="1" hangingPunct="1">
              <a:lnSpc>
                <a:spcPct val="80000"/>
              </a:lnSpc>
              <a:buFontTx/>
              <a:buNone/>
            </a:pPr>
            <a:r>
              <a:rPr lang="de-DE" altLang="de-DE" sz="1200">
                <a:latin typeface="Arial" panose="020B0604020202020204" pitchFamily="34" charset="0"/>
              </a:rPr>
              <a:t>Wir wünschen Ihnen einen erfolgreichen Unterricht!</a:t>
            </a: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p:txBody>
      </p:sp>
      <p:pic>
        <p:nvPicPr>
          <p:cNvPr id="8199" name="Picture 2">
            <a:extLst>
              <a:ext uri="{FF2B5EF4-FFF2-40B4-BE49-F238E27FC236}">
                <a16:creationId xmlns:a16="http://schemas.microsoft.com/office/drawing/2014/main" id="{DB9F282D-C58F-44F7-5814-BD492137D8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99400" y="53006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sld>
</file>

<file path=ppt/theme/theme1.xml><?xml version="1.0" encoding="utf-8"?>
<a:theme xmlns:a="http://schemas.openxmlformats.org/drawingml/2006/main" name="BioTOP  1">
  <a:themeElements>
    <a:clrScheme name="Benutzerdefiniert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fontScheme name="Wettbewerb">
      <a:majorFont>
        <a:latin typeface="Arial"/>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Wettbewerb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Wettbewerb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Wettbewerb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Wettbewerb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Wettbewerb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PoloST11KLeicht"/>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nutzerdefiniertes Design 1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enutzerdefiniertes Design 1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5">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6">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070327_EMFR</Template>
  <TotalTime>0</TotalTime>
  <Words>304</Words>
  <Application>Microsoft Office PowerPoint</Application>
  <PresentationFormat>Bildschirmpräsentation (4:3)</PresentationFormat>
  <Paragraphs>57</Paragraphs>
  <Slides>5</Slides>
  <Notes>1</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5</vt:i4>
      </vt:variant>
    </vt:vector>
  </HeadingPairs>
  <TitlesOfParts>
    <vt:vector size="11" baseType="lpstr">
      <vt:lpstr>Arial</vt:lpstr>
      <vt:lpstr>PoloST11KBuch</vt:lpstr>
      <vt:lpstr>Wingdings</vt:lpstr>
      <vt:lpstr>PoloST11KLeicht</vt:lpstr>
      <vt:lpstr>BioTOP  1</vt:lpstr>
      <vt:lpstr>Benutzerdefiniertes Design</vt:lpstr>
      <vt:lpstr>Das Gebiss des Menschen</vt:lpstr>
      <vt:lpstr>Das Gebiss des Menschen</vt:lpstr>
      <vt:lpstr>Das Gebiss des Menschen</vt:lpstr>
      <vt:lpstr>Das Gebiss des Menschen</vt:lpstr>
      <vt:lpstr>Tafelbildinfo</vt:lpstr>
    </vt:vector>
  </TitlesOfParts>
  <Company>Österreichischer Bundesverlag Schulbuch GmbH, Wien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Das Gebiss des Menschen</dc:title>
  <dc:creator>Sabrina</dc:creator>
  <cp:lastModifiedBy>Sabrina</cp:lastModifiedBy>
  <cp:revision>179</cp:revision>
  <dcterms:created xsi:type="dcterms:W3CDTF">2008-04-29T08:40:23Z</dcterms:created>
  <dcterms:modified xsi:type="dcterms:W3CDTF">2023-05-21T16:26:41Z</dcterms:modified>
</cp:coreProperties>
</file>