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BAA4ADE-BF48-A134-E551-55CAAE9A75D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6EA06FE-7181-01F5-1FFD-A5ABB1CE6CB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01E93F3-876E-427C-A0B7-F97D4C2249A3}" type="datetimeFigureOut">
              <a:rPr lang="de-AT"/>
              <a:pPr>
                <a:defRPr/>
              </a:pPr>
              <a:t>11.09.2024</a:t>
            </a:fld>
            <a:endParaRPr lang="de-AT"/>
          </a:p>
        </p:txBody>
      </p:sp>
      <p:sp>
        <p:nvSpPr>
          <p:cNvPr id="4" name="Fußzeilenplatzhalter 3">
            <a:extLst>
              <a:ext uri="{FF2B5EF4-FFF2-40B4-BE49-F238E27FC236}">
                <a16:creationId xmlns:a16="http://schemas.microsoft.com/office/drawing/2014/main" id="{6ECF5FC0-B1B1-3C58-A470-132ED23A09B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9A664D13-14C8-C413-938F-F05DDA05348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E0AC7BF-60AA-49C2-9BB1-118E76493811}"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56E3A21-A7DA-4257-46D3-29BE6F1673D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2FC59B6-39F7-BC07-BE07-703C36AEEA3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A70EB5C-15E9-4712-9F60-DBF5D4ED5DE8}" type="datetimeFigureOut">
              <a:rPr lang="de-AT"/>
              <a:pPr>
                <a:defRPr/>
              </a:pPr>
              <a:t>11.09.2024</a:t>
            </a:fld>
            <a:endParaRPr lang="de-AT"/>
          </a:p>
        </p:txBody>
      </p:sp>
      <p:sp>
        <p:nvSpPr>
          <p:cNvPr id="4" name="Folienbildplatzhalter 3">
            <a:extLst>
              <a:ext uri="{FF2B5EF4-FFF2-40B4-BE49-F238E27FC236}">
                <a16:creationId xmlns:a16="http://schemas.microsoft.com/office/drawing/2014/main" id="{CCC3A824-C93A-ED06-8012-44C5A2C7376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CED10BCD-4DC5-AA65-35B0-6FCE0373E43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A8C22B27-890A-4F40-8589-A94ACC6A9FA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3565EF55-8C71-33ED-549F-A10E7654837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B0923E8-DA94-43E6-B8D1-7654B18E0F0A}"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94747952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E14CC47-F53F-479C-B638-D452BAA8F2E1}"/>
              </a:ext>
            </a:extLst>
          </p:cNvPr>
          <p:cNvSpPr>
            <a:spLocks noGrp="1"/>
          </p:cNvSpPr>
          <p:nvPr>
            <p:ph type="dt" sz="half" idx="10"/>
          </p:nvPr>
        </p:nvSpPr>
        <p:spPr/>
        <p:txBody>
          <a:bodyPr/>
          <a:lstStyle>
            <a:lvl1pPr>
              <a:defRPr/>
            </a:lvl1pPr>
          </a:lstStyle>
          <a:p>
            <a:pPr>
              <a:defRPr/>
            </a:pPr>
            <a:fld id="{C0F908CA-477C-47D2-AA3B-6804339F8D16}" type="datetimeFigureOut">
              <a:rPr lang="de-AT"/>
              <a:pPr>
                <a:defRPr/>
              </a:pPr>
              <a:t>11.09.2024</a:t>
            </a:fld>
            <a:endParaRPr lang="de-AT"/>
          </a:p>
        </p:txBody>
      </p:sp>
      <p:sp>
        <p:nvSpPr>
          <p:cNvPr id="5" name="Fußzeilenplatzhalter 4">
            <a:extLst>
              <a:ext uri="{FF2B5EF4-FFF2-40B4-BE49-F238E27FC236}">
                <a16:creationId xmlns:a16="http://schemas.microsoft.com/office/drawing/2014/main" id="{9EE26C58-7411-B234-B48A-BF570D85CE7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D513178-91FF-5776-BF1E-91940329BD9A}"/>
              </a:ext>
            </a:extLst>
          </p:cNvPr>
          <p:cNvSpPr>
            <a:spLocks noGrp="1"/>
          </p:cNvSpPr>
          <p:nvPr>
            <p:ph type="sldNum" sz="quarter" idx="12"/>
          </p:nvPr>
        </p:nvSpPr>
        <p:spPr/>
        <p:txBody>
          <a:bodyPr/>
          <a:lstStyle>
            <a:lvl1pPr>
              <a:defRPr/>
            </a:lvl1pPr>
          </a:lstStyle>
          <a:p>
            <a:pPr>
              <a:defRPr/>
            </a:pPr>
            <a:fld id="{312B043D-0CA6-42D0-8550-5A2EEA88658E}" type="slidenum">
              <a:rPr lang="de-AT" altLang="de-DE"/>
              <a:pPr>
                <a:defRPr/>
              </a:pPr>
              <a:t>‹Nr.›</a:t>
            </a:fld>
            <a:endParaRPr lang="de-AT" altLang="de-DE"/>
          </a:p>
        </p:txBody>
      </p:sp>
    </p:spTree>
    <p:extLst>
      <p:ext uri="{BB962C8B-B14F-4D97-AF65-F5344CB8AC3E}">
        <p14:creationId xmlns:p14="http://schemas.microsoft.com/office/powerpoint/2010/main" val="4054054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125F334-B87F-7C65-4B23-FC0D35DBF099}"/>
              </a:ext>
            </a:extLst>
          </p:cNvPr>
          <p:cNvSpPr>
            <a:spLocks noGrp="1"/>
          </p:cNvSpPr>
          <p:nvPr>
            <p:ph type="dt" sz="half" idx="10"/>
          </p:nvPr>
        </p:nvSpPr>
        <p:spPr/>
        <p:txBody>
          <a:bodyPr/>
          <a:lstStyle>
            <a:lvl1pPr>
              <a:defRPr/>
            </a:lvl1pPr>
          </a:lstStyle>
          <a:p>
            <a:pPr>
              <a:defRPr/>
            </a:pPr>
            <a:fld id="{B3B0AD1F-DE78-4345-A1D3-D6C9C29002A0}" type="datetimeFigureOut">
              <a:rPr lang="de-AT"/>
              <a:pPr>
                <a:defRPr/>
              </a:pPr>
              <a:t>11.09.2024</a:t>
            </a:fld>
            <a:endParaRPr lang="de-AT"/>
          </a:p>
        </p:txBody>
      </p:sp>
      <p:sp>
        <p:nvSpPr>
          <p:cNvPr id="5" name="Fußzeilenplatzhalter 4">
            <a:extLst>
              <a:ext uri="{FF2B5EF4-FFF2-40B4-BE49-F238E27FC236}">
                <a16:creationId xmlns:a16="http://schemas.microsoft.com/office/drawing/2014/main" id="{1F484FE0-2F54-5A51-E2CC-24529FE9DED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F58EBD1-D109-59F8-42E4-2A4987F1D04A}"/>
              </a:ext>
            </a:extLst>
          </p:cNvPr>
          <p:cNvSpPr>
            <a:spLocks noGrp="1"/>
          </p:cNvSpPr>
          <p:nvPr>
            <p:ph type="sldNum" sz="quarter" idx="12"/>
          </p:nvPr>
        </p:nvSpPr>
        <p:spPr/>
        <p:txBody>
          <a:bodyPr/>
          <a:lstStyle>
            <a:lvl1pPr>
              <a:defRPr/>
            </a:lvl1pPr>
          </a:lstStyle>
          <a:p>
            <a:pPr>
              <a:defRPr/>
            </a:pPr>
            <a:fld id="{C98C9DBC-3EAB-4E94-AC83-ED589EFB59BA}" type="slidenum">
              <a:rPr lang="de-AT" altLang="de-DE"/>
              <a:pPr>
                <a:defRPr/>
              </a:pPr>
              <a:t>‹Nr.›</a:t>
            </a:fld>
            <a:endParaRPr lang="de-AT" altLang="de-DE"/>
          </a:p>
        </p:txBody>
      </p:sp>
    </p:spTree>
    <p:extLst>
      <p:ext uri="{BB962C8B-B14F-4D97-AF65-F5344CB8AC3E}">
        <p14:creationId xmlns:p14="http://schemas.microsoft.com/office/powerpoint/2010/main" val="63392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59E9B9CF-9135-356D-DCD2-C36633FBAFED}"/>
              </a:ext>
            </a:extLst>
          </p:cNvPr>
          <p:cNvSpPr>
            <a:spLocks noGrp="1"/>
          </p:cNvSpPr>
          <p:nvPr>
            <p:ph type="dt" sz="half" idx="10"/>
          </p:nvPr>
        </p:nvSpPr>
        <p:spPr/>
        <p:txBody>
          <a:bodyPr/>
          <a:lstStyle>
            <a:lvl1pPr>
              <a:defRPr/>
            </a:lvl1pPr>
          </a:lstStyle>
          <a:p>
            <a:pPr>
              <a:defRPr/>
            </a:pPr>
            <a:fld id="{65FA2B19-53C5-4B95-A825-F29971367945}" type="datetimeFigureOut">
              <a:rPr lang="de-AT"/>
              <a:pPr>
                <a:defRPr/>
              </a:pPr>
              <a:t>11.09.2024</a:t>
            </a:fld>
            <a:endParaRPr lang="de-AT"/>
          </a:p>
        </p:txBody>
      </p:sp>
      <p:sp>
        <p:nvSpPr>
          <p:cNvPr id="5" name="Fußzeilenplatzhalter 4">
            <a:extLst>
              <a:ext uri="{FF2B5EF4-FFF2-40B4-BE49-F238E27FC236}">
                <a16:creationId xmlns:a16="http://schemas.microsoft.com/office/drawing/2014/main" id="{48C72149-476C-6EF2-8FB1-BBE34A2F4A6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3067E5A-53A9-A6EF-3999-CEDBE889AD0A}"/>
              </a:ext>
            </a:extLst>
          </p:cNvPr>
          <p:cNvSpPr>
            <a:spLocks noGrp="1"/>
          </p:cNvSpPr>
          <p:nvPr>
            <p:ph type="sldNum" sz="quarter" idx="12"/>
          </p:nvPr>
        </p:nvSpPr>
        <p:spPr/>
        <p:txBody>
          <a:bodyPr/>
          <a:lstStyle>
            <a:lvl1pPr>
              <a:defRPr/>
            </a:lvl1pPr>
          </a:lstStyle>
          <a:p>
            <a:pPr>
              <a:defRPr/>
            </a:pPr>
            <a:fld id="{52975514-BE04-4839-83C1-635063DC777A}" type="slidenum">
              <a:rPr lang="de-AT" altLang="de-DE"/>
              <a:pPr>
                <a:defRPr/>
              </a:pPr>
              <a:t>‹Nr.›</a:t>
            </a:fld>
            <a:endParaRPr lang="de-AT" altLang="de-DE"/>
          </a:p>
        </p:txBody>
      </p:sp>
    </p:spTree>
    <p:extLst>
      <p:ext uri="{BB962C8B-B14F-4D97-AF65-F5344CB8AC3E}">
        <p14:creationId xmlns:p14="http://schemas.microsoft.com/office/powerpoint/2010/main" val="4162124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DC1E984-C508-C95D-3C83-F8A784744030}"/>
              </a:ext>
            </a:extLst>
          </p:cNvPr>
          <p:cNvSpPr>
            <a:spLocks noGrp="1"/>
          </p:cNvSpPr>
          <p:nvPr>
            <p:ph type="dt" sz="half" idx="10"/>
          </p:nvPr>
        </p:nvSpPr>
        <p:spPr/>
        <p:txBody>
          <a:bodyPr/>
          <a:lstStyle>
            <a:lvl1pPr>
              <a:defRPr/>
            </a:lvl1pPr>
          </a:lstStyle>
          <a:p>
            <a:pPr>
              <a:defRPr/>
            </a:pPr>
            <a:fld id="{3DA91D65-200C-472E-8268-1D116D98A643}" type="datetimeFigureOut">
              <a:rPr lang="de-AT"/>
              <a:pPr>
                <a:defRPr/>
              </a:pPr>
              <a:t>11.09.2024</a:t>
            </a:fld>
            <a:endParaRPr lang="de-AT"/>
          </a:p>
        </p:txBody>
      </p:sp>
      <p:sp>
        <p:nvSpPr>
          <p:cNvPr id="5" name="Fußzeilenplatzhalter 4">
            <a:extLst>
              <a:ext uri="{FF2B5EF4-FFF2-40B4-BE49-F238E27FC236}">
                <a16:creationId xmlns:a16="http://schemas.microsoft.com/office/drawing/2014/main" id="{BCBF6C6F-2183-A56B-38EE-1FCEE711B2F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2E0DD56-DDB0-C11D-F3E3-499E6995125D}"/>
              </a:ext>
            </a:extLst>
          </p:cNvPr>
          <p:cNvSpPr>
            <a:spLocks noGrp="1"/>
          </p:cNvSpPr>
          <p:nvPr>
            <p:ph type="sldNum" sz="quarter" idx="12"/>
          </p:nvPr>
        </p:nvSpPr>
        <p:spPr/>
        <p:txBody>
          <a:bodyPr/>
          <a:lstStyle>
            <a:lvl1pPr>
              <a:defRPr/>
            </a:lvl1pPr>
          </a:lstStyle>
          <a:p>
            <a:pPr>
              <a:defRPr/>
            </a:pPr>
            <a:fld id="{FC93B180-B786-4DF5-950E-851592CA4B75}" type="slidenum">
              <a:rPr lang="de-AT" altLang="de-DE"/>
              <a:pPr>
                <a:defRPr/>
              </a:pPr>
              <a:t>‹Nr.›</a:t>
            </a:fld>
            <a:endParaRPr lang="de-AT" altLang="de-DE"/>
          </a:p>
        </p:txBody>
      </p:sp>
    </p:spTree>
    <p:extLst>
      <p:ext uri="{BB962C8B-B14F-4D97-AF65-F5344CB8AC3E}">
        <p14:creationId xmlns:p14="http://schemas.microsoft.com/office/powerpoint/2010/main" val="3083714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56442D9-4D9B-E71E-6822-64520F71E816}"/>
              </a:ext>
            </a:extLst>
          </p:cNvPr>
          <p:cNvSpPr>
            <a:spLocks noGrp="1"/>
          </p:cNvSpPr>
          <p:nvPr>
            <p:ph type="dt" sz="half" idx="10"/>
          </p:nvPr>
        </p:nvSpPr>
        <p:spPr/>
        <p:txBody>
          <a:bodyPr/>
          <a:lstStyle>
            <a:lvl1pPr>
              <a:defRPr/>
            </a:lvl1pPr>
          </a:lstStyle>
          <a:p>
            <a:pPr>
              <a:defRPr/>
            </a:pPr>
            <a:fld id="{97C7B612-3273-4454-8545-C244FB66849F}" type="datetimeFigureOut">
              <a:rPr lang="de-AT"/>
              <a:pPr>
                <a:defRPr/>
              </a:pPr>
              <a:t>11.09.2024</a:t>
            </a:fld>
            <a:endParaRPr lang="de-AT"/>
          </a:p>
        </p:txBody>
      </p:sp>
      <p:sp>
        <p:nvSpPr>
          <p:cNvPr id="6" name="Fußzeilenplatzhalter 4">
            <a:extLst>
              <a:ext uri="{FF2B5EF4-FFF2-40B4-BE49-F238E27FC236}">
                <a16:creationId xmlns:a16="http://schemas.microsoft.com/office/drawing/2014/main" id="{20C3F57B-A8E5-D61F-F98C-A245126488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22C8530-93E1-7866-97F1-E8AC470AD379}"/>
              </a:ext>
            </a:extLst>
          </p:cNvPr>
          <p:cNvSpPr>
            <a:spLocks noGrp="1"/>
          </p:cNvSpPr>
          <p:nvPr>
            <p:ph type="sldNum" sz="quarter" idx="12"/>
          </p:nvPr>
        </p:nvSpPr>
        <p:spPr/>
        <p:txBody>
          <a:bodyPr/>
          <a:lstStyle>
            <a:lvl1pPr>
              <a:defRPr/>
            </a:lvl1pPr>
          </a:lstStyle>
          <a:p>
            <a:pPr>
              <a:defRPr/>
            </a:pPr>
            <a:fld id="{C5F8F1BC-DA83-46E1-91BF-CB4B643BA491}" type="slidenum">
              <a:rPr lang="de-AT" altLang="de-DE"/>
              <a:pPr>
                <a:defRPr/>
              </a:pPr>
              <a:t>‹Nr.›</a:t>
            </a:fld>
            <a:endParaRPr lang="de-AT" altLang="de-DE"/>
          </a:p>
        </p:txBody>
      </p:sp>
    </p:spTree>
    <p:extLst>
      <p:ext uri="{BB962C8B-B14F-4D97-AF65-F5344CB8AC3E}">
        <p14:creationId xmlns:p14="http://schemas.microsoft.com/office/powerpoint/2010/main" val="911818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6AB02C9-13A8-795C-83C1-580EC979248E}"/>
              </a:ext>
            </a:extLst>
          </p:cNvPr>
          <p:cNvSpPr>
            <a:spLocks noGrp="1"/>
          </p:cNvSpPr>
          <p:nvPr>
            <p:ph type="dt" sz="half" idx="10"/>
          </p:nvPr>
        </p:nvSpPr>
        <p:spPr/>
        <p:txBody>
          <a:bodyPr/>
          <a:lstStyle>
            <a:lvl1pPr>
              <a:defRPr/>
            </a:lvl1pPr>
          </a:lstStyle>
          <a:p>
            <a:pPr>
              <a:defRPr/>
            </a:pPr>
            <a:fld id="{196D149F-CA4D-4D61-AEFD-8F00292B63E1}" type="datetimeFigureOut">
              <a:rPr lang="de-AT"/>
              <a:pPr>
                <a:defRPr/>
              </a:pPr>
              <a:t>11.09.2024</a:t>
            </a:fld>
            <a:endParaRPr lang="de-AT"/>
          </a:p>
        </p:txBody>
      </p:sp>
      <p:sp>
        <p:nvSpPr>
          <p:cNvPr id="8" name="Fußzeilenplatzhalter 4">
            <a:extLst>
              <a:ext uri="{FF2B5EF4-FFF2-40B4-BE49-F238E27FC236}">
                <a16:creationId xmlns:a16="http://schemas.microsoft.com/office/drawing/2014/main" id="{126EFE98-1016-A430-F09C-56788DBFAC4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499EA77-D6E2-5DDD-AC1C-879C2C985437}"/>
              </a:ext>
            </a:extLst>
          </p:cNvPr>
          <p:cNvSpPr>
            <a:spLocks noGrp="1"/>
          </p:cNvSpPr>
          <p:nvPr>
            <p:ph type="sldNum" sz="quarter" idx="12"/>
          </p:nvPr>
        </p:nvSpPr>
        <p:spPr/>
        <p:txBody>
          <a:bodyPr/>
          <a:lstStyle>
            <a:lvl1pPr>
              <a:defRPr/>
            </a:lvl1pPr>
          </a:lstStyle>
          <a:p>
            <a:pPr>
              <a:defRPr/>
            </a:pPr>
            <a:fld id="{8FEA87F8-862E-49F4-9BDD-A293644FD053}" type="slidenum">
              <a:rPr lang="de-AT" altLang="de-DE"/>
              <a:pPr>
                <a:defRPr/>
              </a:pPr>
              <a:t>‹Nr.›</a:t>
            </a:fld>
            <a:endParaRPr lang="de-AT" altLang="de-DE"/>
          </a:p>
        </p:txBody>
      </p:sp>
    </p:spTree>
    <p:extLst>
      <p:ext uri="{BB962C8B-B14F-4D97-AF65-F5344CB8AC3E}">
        <p14:creationId xmlns:p14="http://schemas.microsoft.com/office/powerpoint/2010/main" val="383242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8E3D380-FAC1-4C72-D273-8CD99429E042}"/>
              </a:ext>
            </a:extLst>
          </p:cNvPr>
          <p:cNvSpPr>
            <a:spLocks noGrp="1"/>
          </p:cNvSpPr>
          <p:nvPr>
            <p:ph type="dt" sz="half" idx="10"/>
          </p:nvPr>
        </p:nvSpPr>
        <p:spPr/>
        <p:txBody>
          <a:bodyPr/>
          <a:lstStyle>
            <a:lvl1pPr>
              <a:defRPr/>
            </a:lvl1pPr>
          </a:lstStyle>
          <a:p>
            <a:pPr>
              <a:defRPr/>
            </a:pPr>
            <a:fld id="{D96A3FF9-C342-4923-A674-C70CF5168D70}" type="datetimeFigureOut">
              <a:rPr lang="de-AT"/>
              <a:pPr>
                <a:defRPr/>
              </a:pPr>
              <a:t>11.09.2024</a:t>
            </a:fld>
            <a:endParaRPr lang="de-AT"/>
          </a:p>
        </p:txBody>
      </p:sp>
      <p:sp>
        <p:nvSpPr>
          <p:cNvPr id="4" name="Fußzeilenplatzhalter 4">
            <a:extLst>
              <a:ext uri="{FF2B5EF4-FFF2-40B4-BE49-F238E27FC236}">
                <a16:creationId xmlns:a16="http://schemas.microsoft.com/office/drawing/2014/main" id="{9B304098-A868-4A19-FF67-C918EE3148E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957ABFD1-30E8-093D-A2BB-24228B4FBF2D}"/>
              </a:ext>
            </a:extLst>
          </p:cNvPr>
          <p:cNvSpPr>
            <a:spLocks noGrp="1"/>
          </p:cNvSpPr>
          <p:nvPr>
            <p:ph type="sldNum" sz="quarter" idx="12"/>
          </p:nvPr>
        </p:nvSpPr>
        <p:spPr/>
        <p:txBody>
          <a:bodyPr/>
          <a:lstStyle>
            <a:lvl1pPr>
              <a:defRPr/>
            </a:lvl1pPr>
          </a:lstStyle>
          <a:p>
            <a:pPr>
              <a:defRPr/>
            </a:pPr>
            <a:fld id="{D62D63A4-41B8-47E3-9E0F-37EA6813416C}" type="slidenum">
              <a:rPr lang="de-AT" altLang="de-DE"/>
              <a:pPr>
                <a:defRPr/>
              </a:pPr>
              <a:t>‹Nr.›</a:t>
            </a:fld>
            <a:endParaRPr lang="de-AT" altLang="de-DE"/>
          </a:p>
        </p:txBody>
      </p:sp>
    </p:spTree>
    <p:extLst>
      <p:ext uri="{BB962C8B-B14F-4D97-AF65-F5344CB8AC3E}">
        <p14:creationId xmlns:p14="http://schemas.microsoft.com/office/powerpoint/2010/main" val="417988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D322E29-FFEA-5870-7C37-A4B5A0A1A426}"/>
              </a:ext>
            </a:extLst>
          </p:cNvPr>
          <p:cNvSpPr>
            <a:spLocks noGrp="1"/>
          </p:cNvSpPr>
          <p:nvPr>
            <p:ph type="dt" sz="half" idx="10"/>
          </p:nvPr>
        </p:nvSpPr>
        <p:spPr/>
        <p:txBody>
          <a:bodyPr/>
          <a:lstStyle>
            <a:lvl1pPr>
              <a:defRPr/>
            </a:lvl1pPr>
          </a:lstStyle>
          <a:p>
            <a:pPr>
              <a:defRPr/>
            </a:pPr>
            <a:fld id="{3C284322-7E0E-4258-948A-78E9C7933FFC}" type="datetimeFigureOut">
              <a:rPr lang="de-AT"/>
              <a:pPr>
                <a:defRPr/>
              </a:pPr>
              <a:t>11.09.2024</a:t>
            </a:fld>
            <a:endParaRPr lang="de-AT"/>
          </a:p>
        </p:txBody>
      </p:sp>
      <p:sp>
        <p:nvSpPr>
          <p:cNvPr id="3" name="Fußzeilenplatzhalter 4">
            <a:extLst>
              <a:ext uri="{FF2B5EF4-FFF2-40B4-BE49-F238E27FC236}">
                <a16:creationId xmlns:a16="http://schemas.microsoft.com/office/drawing/2014/main" id="{E1B061D1-E06B-C44B-6288-A5270CC6626D}"/>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6410FA3-DF1D-56B9-334B-D05E5C8A19FA}"/>
              </a:ext>
            </a:extLst>
          </p:cNvPr>
          <p:cNvSpPr>
            <a:spLocks noGrp="1"/>
          </p:cNvSpPr>
          <p:nvPr>
            <p:ph type="sldNum" sz="quarter" idx="12"/>
          </p:nvPr>
        </p:nvSpPr>
        <p:spPr/>
        <p:txBody>
          <a:bodyPr/>
          <a:lstStyle>
            <a:lvl1pPr>
              <a:defRPr/>
            </a:lvl1pPr>
          </a:lstStyle>
          <a:p>
            <a:pPr>
              <a:defRPr/>
            </a:pPr>
            <a:fld id="{5A5E7A48-62A5-47EE-8439-B985BF767DB9}" type="slidenum">
              <a:rPr lang="de-AT" altLang="de-DE"/>
              <a:pPr>
                <a:defRPr/>
              </a:pPr>
              <a:t>‹Nr.›</a:t>
            </a:fld>
            <a:endParaRPr lang="de-AT" altLang="de-DE"/>
          </a:p>
        </p:txBody>
      </p:sp>
    </p:spTree>
    <p:extLst>
      <p:ext uri="{BB962C8B-B14F-4D97-AF65-F5344CB8AC3E}">
        <p14:creationId xmlns:p14="http://schemas.microsoft.com/office/powerpoint/2010/main" val="1684881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626CD67-8077-1E2F-8911-FF5750930A30}"/>
              </a:ext>
            </a:extLst>
          </p:cNvPr>
          <p:cNvSpPr>
            <a:spLocks noGrp="1"/>
          </p:cNvSpPr>
          <p:nvPr>
            <p:ph type="dt" sz="half" idx="10"/>
          </p:nvPr>
        </p:nvSpPr>
        <p:spPr/>
        <p:txBody>
          <a:bodyPr/>
          <a:lstStyle>
            <a:lvl1pPr>
              <a:defRPr/>
            </a:lvl1pPr>
          </a:lstStyle>
          <a:p>
            <a:pPr>
              <a:defRPr/>
            </a:pPr>
            <a:fld id="{AFCD2889-D749-4808-9B0B-ED6E47F1DB16}" type="datetimeFigureOut">
              <a:rPr lang="de-AT"/>
              <a:pPr>
                <a:defRPr/>
              </a:pPr>
              <a:t>11.09.2024</a:t>
            </a:fld>
            <a:endParaRPr lang="de-AT"/>
          </a:p>
        </p:txBody>
      </p:sp>
      <p:sp>
        <p:nvSpPr>
          <p:cNvPr id="6" name="Fußzeilenplatzhalter 4">
            <a:extLst>
              <a:ext uri="{FF2B5EF4-FFF2-40B4-BE49-F238E27FC236}">
                <a16:creationId xmlns:a16="http://schemas.microsoft.com/office/drawing/2014/main" id="{E1BEF6D2-4057-4B7C-1B8E-6CA39C94C51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9FD57EC-572A-5CB8-A244-54A79523C4B5}"/>
              </a:ext>
            </a:extLst>
          </p:cNvPr>
          <p:cNvSpPr>
            <a:spLocks noGrp="1"/>
          </p:cNvSpPr>
          <p:nvPr>
            <p:ph type="sldNum" sz="quarter" idx="12"/>
          </p:nvPr>
        </p:nvSpPr>
        <p:spPr/>
        <p:txBody>
          <a:bodyPr/>
          <a:lstStyle>
            <a:lvl1pPr>
              <a:defRPr/>
            </a:lvl1pPr>
          </a:lstStyle>
          <a:p>
            <a:pPr>
              <a:defRPr/>
            </a:pPr>
            <a:fld id="{049AF9C5-31BA-4FF6-8120-F52268987B00}" type="slidenum">
              <a:rPr lang="de-AT" altLang="de-DE"/>
              <a:pPr>
                <a:defRPr/>
              </a:pPr>
              <a:t>‹Nr.›</a:t>
            </a:fld>
            <a:endParaRPr lang="de-AT" altLang="de-DE"/>
          </a:p>
        </p:txBody>
      </p:sp>
    </p:spTree>
    <p:extLst>
      <p:ext uri="{BB962C8B-B14F-4D97-AF65-F5344CB8AC3E}">
        <p14:creationId xmlns:p14="http://schemas.microsoft.com/office/powerpoint/2010/main" val="2127931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273CEA3-E0ED-4268-C7FA-02BE70F6FA3B}"/>
              </a:ext>
            </a:extLst>
          </p:cNvPr>
          <p:cNvSpPr>
            <a:spLocks noGrp="1"/>
          </p:cNvSpPr>
          <p:nvPr>
            <p:ph type="dt" sz="half" idx="10"/>
          </p:nvPr>
        </p:nvSpPr>
        <p:spPr/>
        <p:txBody>
          <a:bodyPr/>
          <a:lstStyle>
            <a:lvl1pPr>
              <a:defRPr/>
            </a:lvl1pPr>
          </a:lstStyle>
          <a:p>
            <a:pPr>
              <a:defRPr/>
            </a:pPr>
            <a:fld id="{ECEAF041-456D-4086-A7E7-E738114E90ED}" type="datetimeFigureOut">
              <a:rPr lang="de-AT"/>
              <a:pPr>
                <a:defRPr/>
              </a:pPr>
              <a:t>11.09.2024</a:t>
            </a:fld>
            <a:endParaRPr lang="de-AT"/>
          </a:p>
        </p:txBody>
      </p:sp>
      <p:sp>
        <p:nvSpPr>
          <p:cNvPr id="6" name="Fußzeilenplatzhalter 4">
            <a:extLst>
              <a:ext uri="{FF2B5EF4-FFF2-40B4-BE49-F238E27FC236}">
                <a16:creationId xmlns:a16="http://schemas.microsoft.com/office/drawing/2014/main" id="{1A5C2942-2833-7E69-EE52-5A9D56A0421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E687118-A449-9A02-AA6C-E96ABA92A4AC}"/>
              </a:ext>
            </a:extLst>
          </p:cNvPr>
          <p:cNvSpPr>
            <a:spLocks noGrp="1"/>
          </p:cNvSpPr>
          <p:nvPr>
            <p:ph type="sldNum" sz="quarter" idx="12"/>
          </p:nvPr>
        </p:nvSpPr>
        <p:spPr/>
        <p:txBody>
          <a:bodyPr/>
          <a:lstStyle>
            <a:lvl1pPr>
              <a:defRPr/>
            </a:lvl1pPr>
          </a:lstStyle>
          <a:p>
            <a:pPr>
              <a:defRPr/>
            </a:pPr>
            <a:fld id="{D88D29AE-995F-4F4D-8BFF-CB10EC0A702F}" type="slidenum">
              <a:rPr lang="de-AT" altLang="de-DE"/>
              <a:pPr>
                <a:defRPr/>
              </a:pPr>
              <a:t>‹Nr.›</a:t>
            </a:fld>
            <a:endParaRPr lang="de-AT" altLang="de-DE"/>
          </a:p>
        </p:txBody>
      </p:sp>
    </p:spTree>
    <p:extLst>
      <p:ext uri="{BB962C8B-B14F-4D97-AF65-F5344CB8AC3E}">
        <p14:creationId xmlns:p14="http://schemas.microsoft.com/office/powerpoint/2010/main" val="236690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8CA7A77F-D851-8C58-DC3E-0A4D73800CB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77F19024-D3E6-1CE9-2D0F-DB1CCFAE3DD5}"/>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A51BAAC3-6223-0ED6-E298-361430F81114}"/>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37408F99-7047-FE2B-8A0F-16FE832812D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7EA99CD-AF19-41CE-823A-28D03885F2BA}" type="datetimeFigureOut">
              <a:rPr lang="de-AT"/>
              <a:pPr>
                <a:defRPr/>
              </a:pPr>
              <a:t>11.09.2024</a:t>
            </a:fld>
            <a:endParaRPr lang="de-AT"/>
          </a:p>
        </p:txBody>
      </p:sp>
      <p:sp>
        <p:nvSpPr>
          <p:cNvPr id="5" name="Fußzeilenplatzhalter 4">
            <a:extLst>
              <a:ext uri="{FF2B5EF4-FFF2-40B4-BE49-F238E27FC236}">
                <a16:creationId xmlns:a16="http://schemas.microsoft.com/office/drawing/2014/main" id="{0DEC70E4-D54A-46BB-F294-ED2FD785E5D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3C93071-890F-BDC0-4D19-E8F66B183BC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AF0B652A-8015-464F-9E59-50928C09A4AB}" type="slidenum">
              <a:rPr lang="de-AT" altLang="de-DE"/>
              <a:pPr>
                <a:defRPr/>
              </a:pPr>
              <a:t>‹Nr.›</a:t>
            </a:fld>
            <a:endParaRPr lang="de-AT" altLang="de-DE"/>
          </a:p>
        </p:txBody>
      </p:sp>
      <p:pic>
        <p:nvPicPr>
          <p:cNvPr id="1032" name="Picture 19">
            <a:extLst>
              <a:ext uri="{FF2B5EF4-FFF2-40B4-BE49-F238E27FC236}">
                <a16:creationId xmlns:a16="http://schemas.microsoft.com/office/drawing/2014/main" id="{A60A1E19-BA74-3D0F-1311-6C695046B51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64B75DC9-9838-65DF-9F36-23489728A022}"/>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1A745F34-F928-0985-9C5A-A60B8E552D6A}"/>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BB5809A1-5E13-05C1-BAA2-C4FFFDD2E7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8CEC8D38-7C53-3F57-DACE-EE04A9F0174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E99F864-54D9-CC43-1680-994A319976BF}"/>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91"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463C73EF-1711-E9FF-8A22-7F98802F92C2}"/>
              </a:ext>
            </a:extLst>
          </p:cNvPr>
          <p:cNvSpPr>
            <a:spLocks noGrp="1"/>
          </p:cNvSpPr>
          <p:nvPr>
            <p:ph type="title"/>
          </p:nvPr>
        </p:nvSpPr>
        <p:spPr>
          <a:xfrm>
            <a:off x="457200" y="877888"/>
            <a:ext cx="8229600" cy="523875"/>
          </a:xfrm>
        </p:spPr>
        <p:txBody>
          <a:bodyPr/>
          <a:lstStyle/>
          <a:p>
            <a:r>
              <a:rPr lang="de-AT" altLang="de-DE" sz="2800">
                <a:latin typeface="Syntax LT Std"/>
              </a:rPr>
              <a:t>Unbezahlte Arbeit</a:t>
            </a:r>
          </a:p>
        </p:txBody>
      </p:sp>
      <p:sp>
        <p:nvSpPr>
          <p:cNvPr id="2" name="Pfeil nach unten 1">
            <a:extLst>
              <a:ext uri="{FF2B5EF4-FFF2-40B4-BE49-F238E27FC236}">
                <a16:creationId xmlns:a16="http://schemas.microsoft.com/office/drawing/2014/main" id="{ED968F68-466F-CA2A-88FA-DD869534086C}"/>
              </a:ext>
            </a:extLst>
          </p:cNvPr>
          <p:cNvSpPr/>
          <p:nvPr/>
        </p:nvSpPr>
        <p:spPr>
          <a:xfrm>
            <a:off x="4457700" y="1709738"/>
            <a:ext cx="288925" cy="360362"/>
          </a:xfrm>
          <a:prstGeom prst="downArrow">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3" name="Textfeld 2">
            <a:extLst>
              <a:ext uri="{FF2B5EF4-FFF2-40B4-BE49-F238E27FC236}">
                <a16:creationId xmlns:a16="http://schemas.microsoft.com/office/drawing/2014/main" id="{1655C5DF-BD5E-D052-8CE7-60FBA3DFDE77}"/>
              </a:ext>
            </a:extLst>
          </p:cNvPr>
          <p:cNvSpPr txBox="1">
            <a:spLocks noChangeArrowheads="1"/>
          </p:cNvSpPr>
          <p:nvPr/>
        </p:nvSpPr>
        <p:spPr bwMode="auto">
          <a:xfrm>
            <a:off x="971550" y="2349500"/>
            <a:ext cx="7416800"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 typeface="Wingdings" panose="05000000000000000000" pitchFamily="2" charset="2"/>
              <a:buChar char="§"/>
            </a:pPr>
            <a:r>
              <a:rPr lang="de-AT" altLang="de-DE" sz="2400" b="0" dirty="0">
                <a:solidFill>
                  <a:schemeClr val="tx1"/>
                </a:solidFill>
              </a:rPr>
              <a:t>= Hausarbeit, Betreuung von Kindern, Pflege von Kranken und alten Menschen zuhause, ehrenamtliche Tätigkeiten</a:t>
            </a:r>
          </a:p>
          <a:p>
            <a:pPr eaLnBrk="1" hangingPunct="1">
              <a:lnSpc>
                <a:spcPct val="150000"/>
              </a:lnSpc>
              <a:spcBef>
                <a:spcPct val="0"/>
              </a:spcBef>
              <a:buFont typeface="Wingdings" panose="05000000000000000000" pitchFamily="2" charset="2"/>
              <a:buChar char="§"/>
            </a:pPr>
            <a:r>
              <a:rPr lang="de-AT" altLang="de-DE" sz="2400" b="0">
                <a:solidFill>
                  <a:schemeClr val="tx1"/>
                </a:solidFill>
              </a:rPr>
              <a:t>in Österreich jährlich fast 10 Milliarden Stunden unbezahlter Arbeit</a:t>
            </a:r>
          </a:p>
          <a:p>
            <a:pPr eaLnBrk="1" hangingPunct="1">
              <a:lnSpc>
                <a:spcPct val="150000"/>
              </a:lnSpc>
              <a:spcBef>
                <a:spcPct val="0"/>
              </a:spcBef>
              <a:buFont typeface="Wingdings" panose="05000000000000000000" pitchFamily="2" charset="2"/>
              <a:buChar char="§"/>
            </a:pPr>
            <a:r>
              <a:rPr lang="de-AT" altLang="de-DE" sz="2400" b="0" dirty="0">
                <a:solidFill>
                  <a:schemeClr val="tx1"/>
                </a:solidFill>
              </a:rPr>
              <a:t>2/3 von Frauen, 1/3 von Männern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AF530122-C654-A728-4DC0-BACFD313A590}"/>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05B66EBF-91BB-C042-D142-F3C84AD01BF3}"/>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„Unterschiede in der Arbeitswelt“ auf den Seiten 40 und 41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Words>
  <Application>Microsoft Office PowerPoint</Application>
  <PresentationFormat>Bildschirmpräsentation (4:3)</PresentationFormat>
  <Paragraphs>21</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Calibri</vt:lpstr>
      <vt:lpstr>Arial</vt:lpstr>
      <vt:lpstr>Syntax LT Std</vt:lpstr>
      <vt:lpstr>Wingdings</vt:lpstr>
      <vt:lpstr>Larissa</vt:lpstr>
      <vt:lpstr>Unbezahlte Arbeit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213</cp:revision>
  <dcterms:created xsi:type="dcterms:W3CDTF">2013-10-08T07:58:50Z</dcterms:created>
  <dcterms:modified xsi:type="dcterms:W3CDTF">2024-09-11T07:33:21Z</dcterms:modified>
</cp:coreProperties>
</file>