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handoutMasterIdLst>
    <p:handoutMasterId r:id="rId5"/>
  </p:handoutMasterIdLst>
  <p:sldIdLst>
    <p:sldId id="293" r:id="rId2"/>
    <p:sldId id="292" r:id="rId3"/>
  </p:sldIdLst>
  <p:sldSz cx="9144000" cy="6858000" type="screen4x3"/>
  <p:notesSz cx="6858000" cy="9144000"/>
  <p:defaultTextStyle>
    <a:defPPr>
      <a:defRPr lang="de-DE"/>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886">
          <p15:clr>
            <a:srgbClr val="A4A3A4"/>
          </p15:clr>
        </p15:guide>
        <p15:guide id="2" pos="249">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00"/>
    <a:srgbClr val="FF9933"/>
    <a:srgbClr val="0A0A0A"/>
    <a:srgbClr val="33333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Keine Formatvorlage, kein Raster">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856" autoAdjust="0"/>
    <p:restoredTop sz="94545" autoAdjust="0"/>
  </p:normalViewPr>
  <p:slideViewPr>
    <p:cSldViewPr>
      <p:cViewPr varScale="1">
        <p:scale>
          <a:sx n="109" d="100"/>
          <a:sy n="109" d="100"/>
        </p:scale>
        <p:origin x="1662" y="132"/>
      </p:cViewPr>
      <p:guideLst>
        <p:guide orient="horz" pos="2886"/>
        <p:guide pos="249"/>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83" d="100"/>
          <a:sy n="83" d="100"/>
        </p:scale>
        <p:origin x="-2040" y="-90"/>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handoutMaster" Target="handoutMasters/handoutMaster1.xml"/><Relationship Id="rId4" Type="http://schemas.openxmlformats.org/officeDocument/2006/relationships/notesMaster" Target="notesMasters/notesMaster1.xml"/><Relationship Id="rId9"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a:extLst>
              <a:ext uri="{FF2B5EF4-FFF2-40B4-BE49-F238E27FC236}">
                <a16:creationId xmlns:a16="http://schemas.microsoft.com/office/drawing/2014/main" id="{0BAA4ADE-BF48-A134-E551-55CAAE9A75DC}"/>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eaLnBrk="1" fontAlgn="auto" hangingPunct="1">
              <a:spcBef>
                <a:spcPts val="0"/>
              </a:spcBef>
              <a:spcAft>
                <a:spcPts val="0"/>
              </a:spcAft>
              <a:defRPr sz="1200">
                <a:latin typeface="+mn-lt"/>
                <a:cs typeface="+mn-cs"/>
              </a:defRPr>
            </a:lvl1pPr>
          </a:lstStyle>
          <a:p>
            <a:pPr>
              <a:defRPr/>
            </a:pPr>
            <a:endParaRPr lang="de-AT"/>
          </a:p>
        </p:txBody>
      </p:sp>
      <p:sp>
        <p:nvSpPr>
          <p:cNvPr id="3" name="Datumsplatzhalter 2">
            <a:extLst>
              <a:ext uri="{FF2B5EF4-FFF2-40B4-BE49-F238E27FC236}">
                <a16:creationId xmlns:a16="http://schemas.microsoft.com/office/drawing/2014/main" id="{A6EA06FE-7181-01F5-1FFD-A5ABB1CE6CB0}"/>
              </a:ext>
            </a:extLst>
          </p:cNvPr>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eaLnBrk="1" fontAlgn="auto" hangingPunct="1">
              <a:spcBef>
                <a:spcPts val="0"/>
              </a:spcBef>
              <a:spcAft>
                <a:spcPts val="0"/>
              </a:spcAft>
              <a:defRPr sz="1200">
                <a:latin typeface="+mn-lt"/>
                <a:cs typeface="+mn-cs"/>
              </a:defRPr>
            </a:lvl1pPr>
          </a:lstStyle>
          <a:p>
            <a:pPr>
              <a:defRPr/>
            </a:pPr>
            <a:fld id="{201E93F3-876E-427C-A0B7-F97D4C2249A3}" type="datetimeFigureOut">
              <a:rPr lang="de-AT"/>
              <a:pPr>
                <a:defRPr/>
              </a:pPr>
              <a:t>11.09.2024</a:t>
            </a:fld>
            <a:endParaRPr lang="de-AT"/>
          </a:p>
        </p:txBody>
      </p:sp>
      <p:sp>
        <p:nvSpPr>
          <p:cNvPr id="4" name="Fußzeilenplatzhalter 3">
            <a:extLst>
              <a:ext uri="{FF2B5EF4-FFF2-40B4-BE49-F238E27FC236}">
                <a16:creationId xmlns:a16="http://schemas.microsoft.com/office/drawing/2014/main" id="{6ECF5FC0-B1B1-3C58-A470-132ED23A09BF}"/>
              </a:ext>
            </a:extLst>
          </p:cNvPr>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cs typeface="+mn-cs"/>
              </a:defRPr>
            </a:lvl1pPr>
          </a:lstStyle>
          <a:p>
            <a:pPr>
              <a:defRPr/>
            </a:pPr>
            <a:endParaRPr lang="de-AT"/>
          </a:p>
        </p:txBody>
      </p:sp>
      <p:sp>
        <p:nvSpPr>
          <p:cNvPr id="5" name="Foliennummernplatzhalter 4">
            <a:extLst>
              <a:ext uri="{FF2B5EF4-FFF2-40B4-BE49-F238E27FC236}">
                <a16:creationId xmlns:a16="http://schemas.microsoft.com/office/drawing/2014/main" id="{9A664D13-14C8-C413-938F-F05DDA053482}"/>
              </a:ext>
            </a:extLst>
          </p:cNvPr>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smtClean="0"/>
            </a:lvl1pPr>
          </a:lstStyle>
          <a:p>
            <a:pPr>
              <a:defRPr/>
            </a:pPr>
            <a:fld id="{BE0AC7BF-60AA-49C2-9BB1-118E76493811}" type="slidenum">
              <a:rPr lang="de-AT" altLang="de-DE"/>
              <a:pPr>
                <a:defRPr/>
              </a:pPr>
              <a:t>‹Nr.›</a:t>
            </a:fld>
            <a:endParaRPr lang="de-AT" altLang="de-DE"/>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a:extLst>
              <a:ext uri="{FF2B5EF4-FFF2-40B4-BE49-F238E27FC236}">
                <a16:creationId xmlns:a16="http://schemas.microsoft.com/office/drawing/2014/main" id="{656E3A21-A7DA-4257-46D3-29BE6F1673DA}"/>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eaLnBrk="1" fontAlgn="auto" hangingPunct="1">
              <a:spcBef>
                <a:spcPts val="0"/>
              </a:spcBef>
              <a:spcAft>
                <a:spcPts val="0"/>
              </a:spcAft>
              <a:defRPr sz="1200">
                <a:latin typeface="+mn-lt"/>
                <a:cs typeface="+mn-cs"/>
              </a:defRPr>
            </a:lvl1pPr>
          </a:lstStyle>
          <a:p>
            <a:pPr>
              <a:defRPr/>
            </a:pPr>
            <a:endParaRPr lang="de-AT"/>
          </a:p>
        </p:txBody>
      </p:sp>
      <p:sp>
        <p:nvSpPr>
          <p:cNvPr id="3" name="Datumsplatzhalter 2">
            <a:extLst>
              <a:ext uri="{FF2B5EF4-FFF2-40B4-BE49-F238E27FC236}">
                <a16:creationId xmlns:a16="http://schemas.microsoft.com/office/drawing/2014/main" id="{42FC59B6-39F7-BC07-BE07-703C36AEEA38}"/>
              </a:ext>
            </a:extLst>
          </p:cNvPr>
          <p:cNvSpPr>
            <a:spLocks noGrp="1"/>
          </p:cNvSpPr>
          <p:nvPr>
            <p:ph type="dt" idx="1"/>
          </p:nvPr>
        </p:nvSpPr>
        <p:spPr>
          <a:xfrm>
            <a:off x="3884613" y="0"/>
            <a:ext cx="2971800" cy="457200"/>
          </a:xfrm>
          <a:prstGeom prst="rect">
            <a:avLst/>
          </a:prstGeom>
        </p:spPr>
        <p:txBody>
          <a:bodyPr vert="horz" lIns="91440" tIns="45720" rIns="91440" bIns="45720" rtlCol="0"/>
          <a:lstStyle>
            <a:lvl1pPr algn="r" eaLnBrk="1" fontAlgn="auto" hangingPunct="1">
              <a:spcBef>
                <a:spcPts val="0"/>
              </a:spcBef>
              <a:spcAft>
                <a:spcPts val="0"/>
              </a:spcAft>
              <a:defRPr sz="1200">
                <a:latin typeface="+mn-lt"/>
                <a:cs typeface="+mn-cs"/>
              </a:defRPr>
            </a:lvl1pPr>
          </a:lstStyle>
          <a:p>
            <a:pPr>
              <a:defRPr/>
            </a:pPr>
            <a:fld id="{7A70EB5C-15E9-4712-9F60-DBF5D4ED5DE8}" type="datetimeFigureOut">
              <a:rPr lang="de-AT"/>
              <a:pPr>
                <a:defRPr/>
              </a:pPr>
              <a:t>11.09.2024</a:t>
            </a:fld>
            <a:endParaRPr lang="de-AT"/>
          </a:p>
        </p:txBody>
      </p:sp>
      <p:sp>
        <p:nvSpPr>
          <p:cNvPr id="4" name="Folienbildplatzhalter 3">
            <a:extLst>
              <a:ext uri="{FF2B5EF4-FFF2-40B4-BE49-F238E27FC236}">
                <a16:creationId xmlns:a16="http://schemas.microsoft.com/office/drawing/2014/main" id="{CCC3A824-C93A-ED06-8012-44C5A2C73762}"/>
              </a:ext>
            </a:extLst>
          </p:cNvPr>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de-AT" noProof="0"/>
          </a:p>
        </p:txBody>
      </p:sp>
      <p:sp>
        <p:nvSpPr>
          <p:cNvPr id="5" name="Notizenplatzhalter 4">
            <a:extLst>
              <a:ext uri="{FF2B5EF4-FFF2-40B4-BE49-F238E27FC236}">
                <a16:creationId xmlns:a16="http://schemas.microsoft.com/office/drawing/2014/main" id="{CED10BCD-4DC5-AA65-35B0-6FCE0373E43B}"/>
              </a:ext>
            </a:extLst>
          </p:cNvPr>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de-DE" noProof="0"/>
              <a:t>Textmasterformat bearbeiten</a:t>
            </a:r>
          </a:p>
          <a:p>
            <a:pPr lvl="1"/>
            <a:r>
              <a:rPr lang="de-DE" noProof="0"/>
              <a:t>Zweite Ebene</a:t>
            </a:r>
          </a:p>
          <a:p>
            <a:pPr lvl="2"/>
            <a:r>
              <a:rPr lang="de-DE" noProof="0"/>
              <a:t>Dritte Ebene</a:t>
            </a:r>
          </a:p>
          <a:p>
            <a:pPr lvl="3"/>
            <a:r>
              <a:rPr lang="de-DE" noProof="0"/>
              <a:t>Vierte Ebene</a:t>
            </a:r>
          </a:p>
          <a:p>
            <a:pPr lvl="4"/>
            <a:r>
              <a:rPr lang="de-DE" noProof="0"/>
              <a:t>Fünfte Ebene</a:t>
            </a:r>
            <a:endParaRPr lang="de-AT" noProof="0"/>
          </a:p>
        </p:txBody>
      </p:sp>
      <p:sp>
        <p:nvSpPr>
          <p:cNvPr id="6" name="Fußzeilenplatzhalter 5">
            <a:extLst>
              <a:ext uri="{FF2B5EF4-FFF2-40B4-BE49-F238E27FC236}">
                <a16:creationId xmlns:a16="http://schemas.microsoft.com/office/drawing/2014/main" id="{A8C22B27-890A-4F40-8589-A94ACC6A9FA5}"/>
              </a:ext>
            </a:extLst>
          </p:cNvPr>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cs typeface="+mn-cs"/>
              </a:defRPr>
            </a:lvl1pPr>
          </a:lstStyle>
          <a:p>
            <a:pPr>
              <a:defRPr/>
            </a:pPr>
            <a:endParaRPr lang="de-AT"/>
          </a:p>
        </p:txBody>
      </p:sp>
      <p:sp>
        <p:nvSpPr>
          <p:cNvPr id="7" name="Foliennummernplatzhalter 6">
            <a:extLst>
              <a:ext uri="{FF2B5EF4-FFF2-40B4-BE49-F238E27FC236}">
                <a16:creationId xmlns:a16="http://schemas.microsoft.com/office/drawing/2014/main" id="{3565EF55-8C71-33ED-549F-A10E76548379}"/>
              </a:ext>
            </a:extLst>
          </p:cNvPr>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smtClean="0"/>
            </a:lvl1pPr>
          </a:lstStyle>
          <a:p>
            <a:pPr>
              <a:defRPr/>
            </a:pPr>
            <a:fld id="{4B0923E8-DA94-43E6-B8D1-7654B18E0F0A}" type="slidenum">
              <a:rPr lang="de-AT" altLang="de-DE"/>
              <a:pPr>
                <a:defRPr/>
              </a:pPr>
              <a:t>‹Nr.›</a:t>
            </a:fld>
            <a:endParaRPr lang="de-AT" altLang="de-DE"/>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folie">
    <p:spTree>
      <p:nvGrpSpPr>
        <p:cNvPr id="1" name=""/>
        <p:cNvGrpSpPr/>
        <p:nvPr/>
      </p:nvGrpSpPr>
      <p:grpSpPr>
        <a:xfrm>
          <a:off x="0" y="0"/>
          <a:ext cx="0" cy="0"/>
          <a:chOff x="0" y="0"/>
          <a:chExt cx="0" cy="0"/>
        </a:xfrm>
      </p:grpSpPr>
      <p:sp>
        <p:nvSpPr>
          <p:cNvPr id="16" name="Textplatzhalter 2"/>
          <p:cNvSpPr>
            <a:spLocks noGrp="1"/>
          </p:cNvSpPr>
          <p:nvPr>
            <p:ph type="body" idx="1"/>
          </p:nvPr>
        </p:nvSpPr>
        <p:spPr>
          <a:xfrm>
            <a:off x="683568" y="1628800"/>
            <a:ext cx="1954560" cy="47406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endParaRPr lang="de-DE" dirty="0"/>
          </a:p>
        </p:txBody>
      </p:sp>
    </p:spTree>
    <p:extLst>
      <p:ext uri="{BB962C8B-B14F-4D97-AF65-F5344CB8AC3E}">
        <p14:creationId xmlns:p14="http://schemas.microsoft.com/office/powerpoint/2010/main" val="947479520"/>
      </p:ext>
    </p:extLst>
  </p:cSld>
  <p:clrMapOvr>
    <a:masterClrMapping/>
  </p:clrMapOvr>
  <p:transition spd="slow"/>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endParaRPr lang="de-AT"/>
          </a:p>
        </p:txBody>
      </p:sp>
      <p:sp>
        <p:nvSpPr>
          <p:cNvPr id="3" name="Vertikaler Textplatzhalter 2"/>
          <p:cNvSpPr>
            <a:spLocks noGrp="1"/>
          </p:cNvSpPr>
          <p:nvPr>
            <p:ph type="body" orient="vert" idx="1"/>
          </p:nvPr>
        </p:nvSpPr>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Datumsplatzhalter 3">
            <a:extLst>
              <a:ext uri="{FF2B5EF4-FFF2-40B4-BE49-F238E27FC236}">
                <a16:creationId xmlns:a16="http://schemas.microsoft.com/office/drawing/2014/main" id="{CE14CC47-F53F-479C-B638-D452BAA8F2E1}"/>
              </a:ext>
            </a:extLst>
          </p:cNvPr>
          <p:cNvSpPr>
            <a:spLocks noGrp="1"/>
          </p:cNvSpPr>
          <p:nvPr>
            <p:ph type="dt" sz="half" idx="10"/>
          </p:nvPr>
        </p:nvSpPr>
        <p:spPr/>
        <p:txBody>
          <a:bodyPr/>
          <a:lstStyle>
            <a:lvl1pPr>
              <a:defRPr/>
            </a:lvl1pPr>
          </a:lstStyle>
          <a:p>
            <a:pPr>
              <a:defRPr/>
            </a:pPr>
            <a:fld id="{C0F908CA-477C-47D2-AA3B-6804339F8D16}" type="datetimeFigureOut">
              <a:rPr lang="de-AT"/>
              <a:pPr>
                <a:defRPr/>
              </a:pPr>
              <a:t>11.09.2024</a:t>
            </a:fld>
            <a:endParaRPr lang="de-AT"/>
          </a:p>
        </p:txBody>
      </p:sp>
      <p:sp>
        <p:nvSpPr>
          <p:cNvPr id="5" name="Fußzeilenplatzhalter 4">
            <a:extLst>
              <a:ext uri="{FF2B5EF4-FFF2-40B4-BE49-F238E27FC236}">
                <a16:creationId xmlns:a16="http://schemas.microsoft.com/office/drawing/2014/main" id="{9EE26C58-7411-B234-B48A-BF570D85CE7F}"/>
              </a:ext>
            </a:extLst>
          </p:cNvPr>
          <p:cNvSpPr>
            <a:spLocks noGrp="1"/>
          </p:cNvSpPr>
          <p:nvPr>
            <p:ph type="ftr" sz="quarter" idx="11"/>
          </p:nvPr>
        </p:nvSpPr>
        <p:spPr/>
        <p:txBody>
          <a:bodyPr/>
          <a:lstStyle>
            <a:lvl1pPr>
              <a:defRPr/>
            </a:lvl1pPr>
          </a:lstStyle>
          <a:p>
            <a:pPr>
              <a:defRPr/>
            </a:pPr>
            <a:endParaRPr lang="de-AT"/>
          </a:p>
        </p:txBody>
      </p:sp>
      <p:sp>
        <p:nvSpPr>
          <p:cNvPr id="6" name="Foliennummernplatzhalter 5">
            <a:extLst>
              <a:ext uri="{FF2B5EF4-FFF2-40B4-BE49-F238E27FC236}">
                <a16:creationId xmlns:a16="http://schemas.microsoft.com/office/drawing/2014/main" id="{7D513178-91FF-5776-BF1E-91940329BD9A}"/>
              </a:ext>
            </a:extLst>
          </p:cNvPr>
          <p:cNvSpPr>
            <a:spLocks noGrp="1"/>
          </p:cNvSpPr>
          <p:nvPr>
            <p:ph type="sldNum" sz="quarter" idx="12"/>
          </p:nvPr>
        </p:nvSpPr>
        <p:spPr/>
        <p:txBody>
          <a:bodyPr/>
          <a:lstStyle>
            <a:lvl1pPr>
              <a:defRPr/>
            </a:lvl1pPr>
          </a:lstStyle>
          <a:p>
            <a:pPr>
              <a:defRPr/>
            </a:pPr>
            <a:fld id="{312B043D-0CA6-42D0-8550-5A2EEA88658E}" type="slidenum">
              <a:rPr lang="de-AT" altLang="de-DE"/>
              <a:pPr>
                <a:defRPr/>
              </a:pPr>
              <a:t>‹Nr.›</a:t>
            </a:fld>
            <a:endParaRPr lang="de-AT" altLang="de-DE"/>
          </a:p>
        </p:txBody>
      </p:sp>
    </p:spTree>
    <p:extLst>
      <p:ext uri="{BB962C8B-B14F-4D97-AF65-F5344CB8AC3E}">
        <p14:creationId xmlns:p14="http://schemas.microsoft.com/office/powerpoint/2010/main" val="40540542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274638"/>
            <a:ext cx="2057400" cy="5851525"/>
          </a:xfrm>
        </p:spPr>
        <p:txBody>
          <a:bodyPr vert="eaVert"/>
          <a:lstStyle/>
          <a:p>
            <a:r>
              <a:rPr lang="de-DE"/>
              <a:t>Titelmasterformat durch Klicken bearbeiten</a:t>
            </a:r>
            <a:endParaRPr lang="de-AT"/>
          </a:p>
        </p:txBody>
      </p:sp>
      <p:sp>
        <p:nvSpPr>
          <p:cNvPr id="3" name="Vertikaler Textplatzhalter 2"/>
          <p:cNvSpPr>
            <a:spLocks noGrp="1"/>
          </p:cNvSpPr>
          <p:nvPr>
            <p:ph type="body" orient="vert" idx="1"/>
          </p:nvPr>
        </p:nvSpPr>
        <p:spPr>
          <a:xfrm>
            <a:off x="457200" y="274638"/>
            <a:ext cx="6019800" cy="5851525"/>
          </a:xfrm>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Datumsplatzhalter 3">
            <a:extLst>
              <a:ext uri="{FF2B5EF4-FFF2-40B4-BE49-F238E27FC236}">
                <a16:creationId xmlns:a16="http://schemas.microsoft.com/office/drawing/2014/main" id="{D125F334-B87F-7C65-4B23-FC0D35DBF099}"/>
              </a:ext>
            </a:extLst>
          </p:cNvPr>
          <p:cNvSpPr>
            <a:spLocks noGrp="1"/>
          </p:cNvSpPr>
          <p:nvPr>
            <p:ph type="dt" sz="half" idx="10"/>
          </p:nvPr>
        </p:nvSpPr>
        <p:spPr/>
        <p:txBody>
          <a:bodyPr/>
          <a:lstStyle>
            <a:lvl1pPr>
              <a:defRPr/>
            </a:lvl1pPr>
          </a:lstStyle>
          <a:p>
            <a:pPr>
              <a:defRPr/>
            </a:pPr>
            <a:fld id="{B3B0AD1F-DE78-4345-A1D3-D6C9C29002A0}" type="datetimeFigureOut">
              <a:rPr lang="de-AT"/>
              <a:pPr>
                <a:defRPr/>
              </a:pPr>
              <a:t>11.09.2024</a:t>
            </a:fld>
            <a:endParaRPr lang="de-AT"/>
          </a:p>
        </p:txBody>
      </p:sp>
      <p:sp>
        <p:nvSpPr>
          <p:cNvPr id="5" name="Fußzeilenplatzhalter 4">
            <a:extLst>
              <a:ext uri="{FF2B5EF4-FFF2-40B4-BE49-F238E27FC236}">
                <a16:creationId xmlns:a16="http://schemas.microsoft.com/office/drawing/2014/main" id="{1F484FE0-2F54-5A51-E2CC-24529FE9DED4}"/>
              </a:ext>
            </a:extLst>
          </p:cNvPr>
          <p:cNvSpPr>
            <a:spLocks noGrp="1"/>
          </p:cNvSpPr>
          <p:nvPr>
            <p:ph type="ftr" sz="quarter" idx="11"/>
          </p:nvPr>
        </p:nvSpPr>
        <p:spPr/>
        <p:txBody>
          <a:bodyPr/>
          <a:lstStyle>
            <a:lvl1pPr>
              <a:defRPr/>
            </a:lvl1pPr>
          </a:lstStyle>
          <a:p>
            <a:pPr>
              <a:defRPr/>
            </a:pPr>
            <a:endParaRPr lang="de-AT"/>
          </a:p>
        </p:txBody>
      </p:sp>
      <p:sp>
        <p:nvSpPr>
          <p:cNvPr id="6" name="Foliennummernplatzhalter 5">
            <a:extLst>
              <a:ext uri="{FF2B5EF4-FFF2-40B4-BE49-F238E27FC236}">
                <a16:creationId xmlns:a16="http://schemas.microsoft.com/office/drawing/2014/main" id="{BF58EBD1-D109-59F8-42E4-2A4987F1D04A}"/>
              </a:ext>
            </a:extLst>
          </p:cNvPr>
          <p:cNvSpPr>
            <a:spLocks noGrp="1"/>
          </p:cNvSpPr>
          <p:nvPr>
            <p:ph type="sldNum" sz="quarter" idx="12"/>
          </p:nvPr>
        </p:nvSpPr>
        <p:spPr/>
        <p:txBody>
          <a:bodyPr/>
          <a:lstStyle>
            <a:lvl1pPr>
              <a:defRPr/>
            </a:lvl1pPr>
          </a:lstStyle>
          <a:p>
            <a:pPr>
              <a:defRPr/>
            </a:pPr>
            <a:fld id="{C98C9DBC-3EAB-4E94-AC83-ED589EFB59BA}" type="slidenum">
              <a:rPr lang="de-AT" altLang="de-DE"/>
              <a:pPr>
                <a:defRPr/>
              </a:pPr>
              <a:t>‹Nr.›</a:t>
            </a:fld>
            <a:endParaRPr lang="de-AT" altLang="de-DE"/>
          </a:p>
        </p:txBody>
      </p:sp>
    </p:spTree>
    <p:extLst>
      <p:ext uri="{BB962C8B-B14F-4D97-AF65-F5344CB8AC3E}">
        <p14:creationId xmlns:p14="http://schemas.microsoft.com/office/powerpoint/2010/main" val="6339213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a:xfrm>
            <a:off x="457200" y="773832"/>
            <a:ext cx="8229600" cy="1143000"/>
          </a:xfrm>
        </p:spPr>
        <p:txBody>
          <a:bodyPr/>
          <a:lstStyle/>
          <a:p>
            <a:r>
              <a:rPr lang="de-DE" dirty="0"/>
              <a:t>Titelmasterformat durch Klicken bearbeiten</a:t>
            </a:r>
            <a:endParaRPr lang="de-AT" dirty="0"/>
          </a:p>
        </p:txBody>
      </p:sp>
      <p:sp>
        <p:nvSpPr>
          <p:cNvPr id="3" name="Inhaltsplatzhalter 2"/>
          <p:cNvSpPr>
            <a:spLocks noGrp="1"/>
          </p:cNvSpPr>
          <p:nvPr>
            <p:ph idx="1"/>
          </p:nvPr>
        </p:nvSpPr>
        <p:spPr/>
        <p:txBody>
          <a:bodyPr/>
          <a:lstStyle/>
          <a:p>
            <a:pPr lvl="0"/>
            <a:r>
              <a:rPr lang="de-DE" dirty="0"/>
              <a:t>Textmasterformat bearbeiten</a:t>
            </a:r>
          </a:p>
          <a:p>
            <a:pPr lvl="1"/>
            <a:r>
              <a:rPr lang="de-DE" dirty="0"/>
              <a:t>Zweite Ebene</a:t>
            </a:r>
          </a:p>
          <a:p>
            <a:pPr lvl="2"/>
            <a:r>
              <a:rPr lang="de-DE" dirty="0"/>
              <a:t>Dritte Ebene</a:t>
            </a:r>
          </a:p>
          <a:p>
            <a:pPr lvl="3"/>
            <a:r>
              <a:rPr lang="de-DE" dirty="0"/>
              <a:t>Vierte Ebene</a:t>
            </a:r>
          </a:p>
          <a:p>
            <a:pPr lvl="4"/>
            <a:r>
              <a:rPr lang="de-DE" dirty="0"/>
              <a:t>Fünfte Ebene</a:t>
            </a:r>
            <a:endParaRPr lang="de-AT" dirty="0"/>
          </a:p>
        </p:txBody>
      </p:sp>
      <p:sp>
        <p:nvSpPr>
          <p:cNvPr id="4" name="Datumsplatzhalter 3">
            <a:extLst>
              <a:ext uri="{FF2B5EF4-FFF2-40B4-BE49-F238E27FC236}">
                <a16:creationId xmlns:a16="http://schemas.microsoft.com/office/drawing/2014/main" id="{59E9B9CF-9135-356D-DCD2-C36633FBAFED}"/>
              </a:ext>
            </a:extLst>
          </p:cNvPr>
          <p:cNvSpPr>
            <a:spLocks noGrp="1"/>
          </p:cNvSpPr>
          <p:nvPr>
            <p:ph type="dt" sz="half" idx="10"/>
          </p:nvPr>
        </p:nvSpPr>
        <p:spPr/>
        <p:txBody>
          <a:bodyPr/>
          <a:lstStyle>
            <a:lvl1pPr>
              <a:defRPr/>
            </a:lvl1pPr>
          </a:lstStyle>
          <a:p>
            <a:pPr>
              <a:defRPr/>
            </a:pPr>
            <a:fld id="{65FA2B19-53C5-4B95-A825-F29971367945}" type="datetimeFigureOut">
              <a:rPr lang="de-AT"/>
              <a:pPr>
                <a:defRPr/>
              </a:pPr>
              <a:t>11.09.2024</a:t>
            </a:fld>
            <a:endParaRPr lang="de-AT"/>
          </a:p>
        </p:txBody>
      </p:sp>
      <p:sp>
        <p:nvSpPr>
          <p:cNvPr id="5" name="Fußzeilenplatzhalter 4">
            <a:extLst>
              <a:ext uri="{FF2B5EF4-FFF2-40B4-BE49-F238E27FC236}">
                <a16:creationId xmlns:a16="http://schemas.microsoft.com/office/drawing/2014/main" id="{48C72149-476C-6EF2-8FB1-BBE34A2F4A69}"/>
              </a:ext>
            </a:extLst>
          </p:cNvPr>
          <p:cNvSpPr>
            <a:spLocks noGrp="1"/>
          </p:cNvSpPr>
          <p:nvPr>
            <p:ph type="ftr" sz="quarter" idx="11"/>
          </p:nvPr>
        </p:nvSpPr>
        <p:spPr/>
        <p:txBody>
          <a:bodyPr/>
          <a:lstStyle>
            <a:lvl1pPr>
              <a:defRPr/>
            </a:lvl1pPr>
          </a:lstStyle>
          <a:p>
            <a:pPr>
              <a:defRPr/>
            </a:pPr>
            <a:endParaRPr lang="de-AT"/>
          </a:p>
        </p:txBody>
      </p:sp>
      <p:sp>
        <p:nvSpPr>
          <p:cNvPr id="6" name="Foliennummernplatzhalter 5">
            <a:extLst>
              <a:ext uri="{FF2B5EF4-FFF2-40B4-BE49-F238E27FC236}">
                <a16:creationId xmlns:a16="http://schemas.microsoft.com/office/drawing/2014/main" id="{93067E5A-53A9-A6EF-3999-CEDBE889AD0A}"/>
              </a:ext>
            </a:extLst>
          </p:cNvPr>
          <p:cNvSpPr>
            <a:spLocks noGrp="1"/>
          </p:cNvSpPr>
          <p:nvPr>
            <p:ph type="sldNum" sz="quarter" idx="12"/>
          </p:nvPr>
        </p:nvSpPr>
        <p:spPr/>
        <p:txBody>
          <a:bodyPr/>
          <a:lstStyle>
            <a:lvl1pPr>
              <a:defRPr/>
            </a:lvl1pPr>
          </a:lstStyle>
          <a:p>
            <a:pPr>
              <a:defRPr/>
            </a:pPr>
            <a:fld id="{52975514-BE04-4839-83C1-635063DC777A}" type="slidenum">
              <a:rPr lang="de-AT" altLang="de-DE"/>
              <a:pPr>
                <a:defRPr/>
              </a:pPr>
              <a:t>‹Nr.›</a:t>
            </a:fld>
            <a:endParaRPr lang="de-AT" altLang="de-DE"/>
          </a:p>
        </p:txBody>
      </p:sp>
    </p:spTree>
    <p:extLst>
      <p:ext uri="{BB962C8B-B14F-4D97-AF65-F5344CB8AC3E}">
        <p14:creationId xmlns:p14="http://schemas.microsoft.com/office/powerpoint/2010/main" val="41621246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e-DE"/>
              <a:t>Titelmasterformat durch Klicken bearbeiten</a:t>
            </a:r>
            <a:endParaRPr lang="de-AT"/>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Textmasterformat bearbeiten</a:t>
            </a:r>
          </a:p>
        </p:txBody>
      </p:sp>
      <p:sp>
        <p:nvSpPr>
          <p:cNvPr id="4" name="Datumsplatzhalter 3">
            <a:extLst>
              <a:ext uri="{FF2B5EF4-FFF2-40B4-BE49-F238E27FC236}">
                <a16:creationId xmlns:a16="http://schemas.microsoft.com/office/drawing/2014/main" id="{0DC1E984-C508-C95D-3C83-F8A784744030}"/>
              </a:ext>
            </a:extLst>
          </p:cNvPr>
          <p:cNvSpPr>
            <a:spLocks noGrp="1"/>
          </p:cNvSpPr>
          <p:nvPr>
            <p:ph type="dt" sz="half" idx="10"/>
          </p:nvPr>
        </p:nvSpPr>
        <p:spPr/>
        <p:txBody>
          <a:bodyPr/>
          <a:lstStyle>
            <a:lvl1pPr>
              <a:defRPr/>
            </a:lvl1pPr>
          </a:lstStyle>
          <a:p>
            <a:pPr>
              <a:defRPr/>
            </a:pPr>
            <a:fld id="{3DA91D65-200C-472E-8268-1D116D98A643}" type="datetimeFigureOut">
              <a:rPr lang="de-AT"/>
              <a:pPr>
                <a:defRPr/>
              </a:pPr>
              <a:t>11.09.2024</a:t>
            </a:fld>
            <a:endParaRPr lang="de-AT"/>
          </a:p>
        </p:txBody>
      </p:sp>
      <p:sp>
        <p:nvSpPr>
          <p:cNvPr id="5" name="Fußzeilenplatzhalter 4">
            <a:extLst>
              <a:ext uri="{FF2B5EF4-FFF2-40B4-BE49-F238E27FC236}">
                <a16:creationId xmlns:a16="http://schemas.microsoft.com/office/drawing/2014/main" id="{BCBF6C6F-2183-A56B-38EE-1FCEE711B2FB}"/>
              </a:ext>
            </a:extLst>
          </p:cNvPr>
          <p:cNvSpPr>
            <a:spLocks noGrp="1"/>
          </p:cNvSpPr>
          <p:nvPr>
            <p:ph type="ftr" sz="quarter" idx="11"/>
          </p:nvPr>
        </p:nvSpPr>
        <p:spPr/>
        <p:txBody>
          <a:bodyPr/>
          <a:lstStyle>
            <a:lvl1pPr>
              <a:defRPr/>
            </a:lvl1pPr>
          </a:lstStyle>
          <a:p>
            <a:pPr>
              <a:defRPr/>
            </a:pPr>
            <a:endParaRPr lang="de-AT"/>
          </a:p>
        </p:txBody>
      </p:sp>
      <p:sp>
        <p:nvSpPr>
          <p:cNvPr id="6" name="Foliennummernplatzhalter 5">
            <a:extLst>
              <a:ext uri="{FF2B5EF4-FFF2-40B4-BE49-F238E27FC236}">
                <a16:creationId xmlns:a16="http://schemas.microsoft.com/office/drawing/2014/main" id="{12E0DD56-DDB0-C11D-F3E3-499E6995125D}"/>
              </a:ext>
            </a:extLst>
          </p:cNvPr>
          <p:cNvSpPr>
            <a:spLocks noGrp="1"/>
          </p:cNvSpPr>
          <p:nvPr>
            <p:ph type="sldNum" sz="quarter" idx="12"/>
          </p:nvPr>
        </p:nvSpPr>
        <p:spPr/>
        <p:txBody>
          <a:bodyPr/>
          <a:lstStyle>
            <a:lvl1pPr>
              <a:defRPr/>
            </a:lvl1pPr>
          </a:lstStyle>
          <a:p>
            <a:pPr>
              <a:defRPr/>
            </a:pPr>
            <a:fld id="{FC93B180-B786-4DF5-950E-851592CA4B75}" type="slidenum">
              <a:rPr lang="de-AT" altLang="de-DE"/>
              <a:pPr>
                <a:defRPr/>
              </a:pPr>
              <a:t>‹Nr.›</a:t>
            </a:fld>
            <a:endParaRPr lang="de-AT" altLang="de-DE"/>
          </a:p>
        </p:txBody>
      </p:sp>
    </p:spTree>
    <p:extLst>
      <p:ext uri="{BB962C8B-B14F-4D97-AF65-F5344CB8AC3E}">
        <p14:creationId xmlns:p14="http://schemas.microsoft.com/office/powerpoint/2010/main" val="30837144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Titelmasterformat durch Klicken bearbeiten</a:t>
            </a:r>
            <a:endParaRPr lang="de-AT" dirty="0"/>
          </a:p>
        </p:txBody>
      </p:sp>
      <p:sp>
        <p:nvSpPr>
          <p:cNvPr id="3" name="Inhaltsplatzhalt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Inhaltsplatzhalt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Datumsplatzhalter 3">
            <a:extLst>
              <a:ext uri="{FF2B5EF4-FFF2-40B4-BE49-F238E27FC236}">
                <a16:creationId xmlns:a16="http://schemas.microsoft.com/office/drawing/2014/main" id="{B56442D9-4D9B-E71E-6822-64520F71E816}"/>
              </a:ext>
            </a:extLst>
          </p:cNvPr>
          <p:cNvSpPr>
            <a:spLocks noGrp="1"/>
          </p:cNvSpPr>
          <p:nvPr>
            <p:ph type="dt" sz="half" idx="10"/>
          </p:nvPr>
        </p:nvSpPr>
        <p:spPr/>
        <p:txBody>
          <a:bodyPr/>
          <a:lstStyle>
            <a:lvl1pPr>
              <a:defRPr/>
            </a:lvl1pPr>
          </a:lstStyle>
          <a:p>
            <a:pPr>
              <a:defRPr/>
            </a:pPr>
            <a:fld id="{97C7B612-3273-4454-8545-C244FB66849F}" type="datetimeFigureOut">
              <a:rPr lang="de-AT"/>
              <a:pPr>
                <a:defRPr/>
              </a:pPr>
              <a:t>11.09.2024</a:t>
            </a:fld>
            <a:endParaRPr lang="de-AT"/>
          </a:p>
        </p:txBody>
      </p:sp>
      <p:sp>
        <p:nvSpPr>
          <p:cNvPr id="6" name="Fußzeilenplatzhalter 4">
            <a:extLst>
              <a:ext uri="{FF2B5EF4-FFF2-40B4-BE49-F238E27FC236}">
                <a16:creationId xmlns:a16="http://schemas.microsoft.com/office/drawing/2014/main" id="{20C3F57B-A8E5-D61F-F98C-A24512648867}"/>
              </a:ext>
            </a:extLst>
          </p:cNvPr>
          <p:cNvSpPr>
            <a:spLocks noGrp="1"/>
          </p:cNvSpPr>
          <p:nvPr>
            <p:ph type="ftr" sz="quarter" idx="11"/>
          </p:nvPr>
        </p:nvSpPr>
        <p:spPr/>
        <p:txBody>
          <a:bodyPr/>
          <a:lstStyle>
            <a:lvl1pPr>
              <a:defRPr/>
            </a:lvl1pPr>
          </a:lstStyle>
          <a:p>
            <a:pPr>
              <a:defRPr/>
            </a:pPr>
            <a:endParaRPr lang="de-AT"/>
          </a:p>
        </p:txBody>
      </p:sp>
      <p:sp>
        <p:nvSpPr>
          <p:cNvPr id="7" name="Foliennummernplatzhalter 5">
            <a:extLst>
              <a:ext uri="{FF2B5EF4-FFF2-40B4-BE49-F238E27FC236}">
                <a16:creationId xmlns:a16="http://schemas.microsoft.com/office/drawing/2014/main" id="{222C8530-93E1-7866-97F1-E8AC470AD379}"/>
              </a:ext>
            </a:extLst>
          </p:cNvPr>
          <p:cNvSpPr>
            <a:spLocks noGrp="1"/>
          </p:cNvSpPr>
          <p:nvPr>
            <p:ph type="sldNum" sz="quarter" idx="12"/>
          </p:nvPr>
        </p:nvSpPr>
        <p:spPr/>
        <p:txBody>
          <a:bodyPr/>
          <a:lstStyle>
            <a:lvl1pPr>
              <a:defRPr/>
            </a:lvl1pPr>
          </a:lstStyle>
          <a:p>
            <a:pPr>
              <a:defRPr/>
            </a:pPr>
            <a:fld id="{C5F8F1BC-DA83-46E1-91BF-CB4B643BA491}" type="slidenum">
              <a:rPr lang="de-AT" altLang="de-DE"/>
              <a:pPr>
                <a:defRPr/>
              </a:pPr>
              <a:t>‹Nr.›</a:t>
            </a:fld>
            <a:endParaRPr lang="de-AT" altLang="de-DE"/>
          </a:p>
        </p:txBody>
      </p:sp>
    </p:spTree>
    <p:extLst>
      <p:ext uri="{BB962C8B-B14F-4D97-AF65-F5344CB8AC3E}">
        <p14:creationId xmlns:p14="http://schemas.microsoft.com/office/powerpoint/2010/main" val="9118184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de-DE"/>
              <a:t>Titelmasterformat durch Klicken bearbeiten</a:t>
            </a:r>
            <a:endParaRPr lang="de-AT"/>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dirty="0"/>
              <a:t>Textmasterformat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7" name="Datumsplatzhalter 3">
            <a:extLst>
              <a:ext uri="{FF2B5EF4-FFF2-40B4-BE49-F238E27FC236}">
                <a16:creationId xmlns:a16="http://schemas.microsoft.com/office/drawing/2014/main" id="{26AB02C9-13A8-795C-83C1-580EC979248E}"/>
              </a:ext>
            </a:extLst>
          </p:cNvPr>
          <p:cNvSpPr>
            <a:spLocks noGrp="1"/>
          </p:cNvSpPr>
          <p:nvPr>
            <p:ph type="dt" sz="half" idx="10"/>
          </p:nvPr>
        </p:nvSpPr>
        <p:spPr/>
        <p:txBody>
          <a:bodyPr/>
          <a:lstStyle>
            <a:lvl1pPr>
              <a:defRPr/>
            </a:lvl1pPr>
          </a:lstStyle>
          <a:p>
            <a:pPr>
              <a:defRPr/>
            </a:pPr>
            <a:fld id="{196D149F-CA4D-4D61-AEFD-8F00292B63E1}" type="datetimeFigureOut">
              <a:rPr lang="de-AT"/>
              <a:pPr>
                <a:defRPr/>
              </a:pPr>
              <a:t>11.09.2024</a:t>
            </a:fld>
            <a:endParaRPr lang="de-AT"/>
          </a:p>
        </p:txBody>
      </p:sp>
      <p:sp>
        <p:nvSpPr>
          <p:cNvPr id="8" name="Fußzeilenplatzhalter 4">
            <a:extLst>
              <a:ext uri="{FF2B5EF4-FFF2-40B4-BE49-F238E27FC236}">
                <a16:creationId xmlns:a16="http://schemas.microsoft.com/office/drawing/2014/main" id="{126EFE98-1016-A430-F09C-56788DBFAC42}"/>
              </a:ext>
            </a:extLst>
          </p:cNvPr>
          <p:cNvSpPr>
            <a:spLocks noGrp="1"/>
          </p:cNvSpPr>
          <p:nvPr>
            <p:ph type="ftr" sz="quarter" idx="11"/>
          </p:nvPr>
        </p:nvSpPr>
        <p:spPr/>
        <p:txBody>
          <a:bodyPr/>
          <a:lstStyle>
            <a:lvl1pPr>
              <a:defRPr/>
            </a:lvl1pPr>
          </a:lstStyle>
          <a:p>
            <a:pPr>
              <a:defRPr/>
            </a:pPr>
            <a:endParaRPr lang="de-AT"/>
          </a:p>
        </p:txBody>
      </p:sp>
      <p:sp>
        <p:nvSpPr>
          <p:cNvPr id="9" name="Foliennummernplatzhalter 5">
            <a:extLst>
              <a:ext uri="{FF2B5EF4-FFF2-40B4-BE49-F238E27FC236}">
                <a16:creationId xmlns:a16="http://schemas.microsoft.com/office/drawing/2014/main" id="{E499EA77-D6E2-5DDD-AC1C-879C2C985437}"/>
              </a:ext>
            </a:extLst>
          </p:cNvPr>
          <p:cNvSpPr>
            <a:spLocks noGrp="1"/>
          </p:cNvSpPr>
          <p:nvPr>
            <p:ph type="sldNum" sz="quarter" idx="12"/>
          </p:nvPr>
        </p:nvSpPr>
        <p:spPr/>
        <p:txBody>
          <a:bodyPr/>
          <a:lstStyle>
            <a:lvl1pPr>
              <a:defRPr/>
            </a:lvl1pPr>
          </a:lstStyle>
          <a:p>
            <a:pPr>
              <a:defRPr/>
            </a:pPr>
            <a:fld id="{8FEA87F8-862E-49F4-9BDD-A293644FD053}" type="slidenum">
              <a:rPr lang="de-AT" altLang="de-DE"/>
              <a:pPr>
                <a:defRPr/>
              </a:pPr>
              <a:t>‹Nr.›</a:t>
            </a:fld>
            <a:endParaRPr lang="de-AT" altLang="de-DE"/>
          </a:p>
        </p:txBody>
      </p:sp>
    </p:spTree>
    <p:extLst>
      <p:ext uri="{BB962C8B-B14F-4D97-AF65-F5344CB8AC3E}">
        <p14:creationId xmlns:p14="http://schemas.microsoft.com/office/powerpoint/2010/main" val="3832427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endParaRPr lang="de-AT"/>
          </a:p>
        </p:txBody>
      </p:sp>
      <p:sp>
        <p:nvSpPr>
          <p:cNvPr id="3" name="Datumsplatzhalter 3">
            <a:extLst>
              <a:ext uri="{FF2B5EF4-FFF2-40B4-BE49-F238E27FC236}">
                <a16:creationId xmlns:a16="http://schemas.microsoft.com/office/drawing/2014/main" id="{E8E3D380-FAC1-4C72-D273-8CD99429E042}"/>
              </a:ext>
            </a:extLst>
          </p:cNvPr>
          <p:cNvSpPr>
            <a:spLocks noGrp="1"/>
          </p:cNvSpPr>
          <p:nvPr>
            <p:ph type="dt" sz="half" idx="10"/>
          </p:nvPr>
        </p:nvSpPr>
        <p:spPr/>
        <p:txBody>
          <a:bodyPr/>
          <a:lstStyle>
            <a:lvl1pPr>
              <a:defRPr/>
            </a:lvl1pPr>
          </a:lstStyle>
          <a:p>
            <a:pPr>
              <a:defRPr/>
            </a:pPr>
            <a:fld id="{D96A3FF9-C342-4923-A674-C70CF5168D70}" type="datetimeFigureOut">
              <a:rPr lang="de-AT"/>
              <a:pPr>
                <a:defRPr/>
              </a:pPr>
              <a:t>11.09.2024</a:t>
            </a:fld>
            <a:endParaRPr lang="de-AT"/>
          </a:p>
        </p:txBody>
      </p:sp>
      <p:sp>
        <p:nvSpPr>
          <p:cNvPr id="4" name="Fußzeilenplatzhalter 4">
            <a:extLst>
              <a:ext uri="{FF2B5EF4-FFF2-40B4-BE49-F238E27FC236}">
                <a16:creationId xmlns:a16="http://schemas.microsoft.com/office/drawing/2014/main" id="{9B304098-A868-4A19-FF67-C918EE3148E1}"/>
              </a:ext>
            </a:extLst>
          </p:cNvPr>
          <p:cNvSpPr>
            <a:spLocks noGrp="1"/>
          </p:cNvSpPr>
          <p:nvPr>
            <p:ph type="ftr" sz="quarter" idx="11"/>
          </p:nvPr>
        </p:nvSpPr>
        <p:spPr/>
        <p:txBody>
          <a:bodyPr/>
          <a:lstStyle>
            <a:lvl1pPr>
              <a:defRPr/>
            </a:lvl1pPr>
          </a:lstStyle>
          <a:p>
            <a:pPr>
              <a:defRPr/>
            </a:pPr>
            <a:endParaRPr lang="de-AT"/>
          </a:p>
        </p:txBody>
      </p:sp>
      <p:sp>
        <p:nvSpPr>
          <p:cNvPr id="5" name="Foliennummernplatzhalter 5">
            <a:extLst>
              <a:ext uri="{FF2B5EF4-FFF2-40B4-BE49-F238E27FC236}">
                <a16:creationId xmlns:a16="http://schemas.microsoft.com/office/drawing/2014/main" id="{957ABFD1-30E8-093D-A2BB-24228B4FBF2D}"/>
              </a:ext>
            </a:extLst>
          </p:cNvPr>
          <p:cNvSpPr>
            <a:spLocks noGrp="1"/>
          </p:cNvSpPr>
          <p:nvPr>
            <p:ph type="sldNum" sz="quarter" idx="12"/>
          </p:nvPr>
        </p:nvSpPr>
        <p:spPr/>
        <p:txBody>
          <a:bodyPr/>
          <a:lstStyle>
            <a:lvl1pPr>
              <a:defRPr/>
            </a:lvl1pPr>
          </a:lstStyle>
          <a:p>
            <a:pPr>
              <a:defRPr/>
            </a:pPr>
            <a:fld id="{D62D63A4-41B8-47E3-9E0F-37EA6813416C}" type="slidenum">
              <a:rPr lang="de-AT" altLang="de-DE"/>
              <a:pPr>
                <a:defRPr/>
              </a:pPr>
              <a:t>‹Nr.›</a:t>
            </a:fld>
            <a:endParaRPr lang="de-AT" altLang="de-DE"/>
          </a:p>
        </p:txBody>
      </p:sp>
    </p:spTree>
    <p:extLst>
      <p:ext uri="{BB962C8B-B14F-4D97-AF65-F5344CB8AC3E}">
        <p14:creationId xmlns:p14="http://schemas.microsoft.com/office/powerpoint/2010/main" val="41798806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3">
            <a:extLst>
              <a:ext uri="{FF2B5EF4-FFF2-40B4-BE49-F238E27FC236}">
                <a16:creationId xmlns:a16="http://schemas.microsoft.com/office/drawing/2014/main" id="{2D322E29-FFEA-5870-7C37-A4B5A0A1A426}"/>
              </a:ext>
            </a:extLst>
          </p:cNvPr>
          <p:cNvSpPr>
            <a:spLocks noGrp="1"/>
          </p:cNvSpPr>
          <p:nvPr>
            <p:ph type="dt" sz="half" idx="10"/>
          </p:nvPr>
        </p:nvSpPr>
        <p:spPr/>
        <p:txBody>
          <a:bodyPr/>
          <a:lstStyle>
            <a:lvl1pPr>
              <a:defRPr/>
            </a:lvl1pPr>
          </a:lstStyle>
          <a:p>
            <a:pPr>
              <a:defRPr/>
            </a:pPr>
            <a:fld id="{3C284322-7E0E-4258-948A-78E9C7933FFC}" type="datetimeFigureOut">
              <a:rPr lang="de-AT"/>
              <a:pPr>
                <a:defRPr/>
              </a:pPr>
              <a:t>11.09.2024</a:t>
            </a:fld>
            <a:endParaRPr lang="de-AT"/>
          </a:p>
        </p:txBody>
      </p:sp>
      <p:sp>
        <p:nvSpPr>
          <p:cNvPr id="3" name="Fußzeilenplatzhalter 4">
            <a:extLst>
              <a:ext uri="{FF2B5EF4-FFF2-40B4-BE49-F238E27FC236}">
                <a16:creationId xmlns:a16="http://schemas.microsoft.com/office/drawing/2014/main" id="{E1B061D1-E06B-C44B-6288-A5270CC6626D}"/>
              </a:ext>
            </a:extLst>
          </p:cNvPr>
          <p:cNvSpPr>
            <a:spLocks noGrp="1"/>
          </p:cNvSpPr>
          <p:nvPr>
            <p:ph type="ftr" sz="quarter" idx="11"/>
          </p:nvPr>
        </p:nvSpPr>
        <p:spPr/>
        <p:txBody>
          <a:bodyPr/>
          <a:lstStyle>
            <a:lvl1pPr>
              <a:defRPr/>
            </a:lvl1pPr>
          </a:lstStyle>
          <a:p>
            <a:pPr>
              <a:defRPr/>
            </a:pPr>
            <a:endParaRPr lang="de-AT"/>
          </a:p>
        </p:txBody>
      </p:sp>
      <p:sp>
        <p:nvSpPr>
          <p:cNvPr id="4" name="Foliennummernplatzhalter 5">
            <a:extLst>
              <a:ext uri="{FF2B5EF4-FFF2-40B4-BE49-F238E27FC236}">
                <a16:creationId xmlns:a16="http://schemas.microsoft.com/office/drawing/2014/main" id="{26410FA3-DF1D-56B9-334B-D05E5C8A19FA}"/>
              </a:ext>
            </a:extLst>
          </p:cNvPr>
          <p:cNvSpPr>
            <a:spLocks noGrp="1"/>
          </p:cNvSpPr>
          <p:nvPr>
            <p:ph type="sldNum" sz="quarter" idx="12"/>
          </p:nvPr>
        </p:nvSpPr>
        <p:spPr/>
        <p:txBody>
          <a:bodyPr/>
          <a:lstStyle>
            <a:lvl1pPr>
              <a:defRPr/>
            </a:lvl1pPr>
          </a:lstStyle>
          <a:p>
            <a:pPr>
              <a:defRPr/>
            </a:pPr>
            <a:fld id="{5A5E7A48-62A5-47EE-8439-B985BF767DB9}" type="slidenum">
              <a:rPr lang="de-AT" altLang="de-DE"/>
              <a:pPr>
                <a:defRPr/>
              </a:pPr>
              <a:t>‹Nr.›</a:t>
            </a:fld>
            <a:endParaRPr lang="de-AT" altLang="de-DE"/>
          </a:p>
        </p:txBody>
      </p:sp>
    </p:spTree>
    <p:extLst>
      <p:ext uri="{BB962C8B-B14F-4D97-AF65-F5344CB8AC3E}">
        <p14:creationId xmlns:p14="http://schemas.microsoft.com/office/powerpoint/2010/main" val="16848811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e-DE"/>
              <a:t>Titelmasterformat durch Klicken bearbeiten</a:t>
            </a:r>
            <a:endParaRPr lang="de-AT"/>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
        <p:nvSpPr>
          <p:cNvPr id="5" name="Datumsplatzhalter 3">
            <a:extLst>
              <a:ext uri="{FF2B5EF4-FFF2-40B4-BE49-F238E27FC236}">
                <a16:creationId xmlns:a16="http://schemas.microsoft.com/office/drawing/2014/main" id="{0626CD67-8077-1E2F-8911-FF5750930A30}"/>
              </a:ext>
            </a:extLst>
          </p:cNvPr>
          <p:cNvSpPr>
            <a:spLocks noGrp="1"/>
          </p:cNvSpPr>
          <p:nvPr>
            <p:ph type="dt" sz="half" idx="10"/>
          </p:nvPr>
        </p:nvSpPr>
        <p:spPr/>
        <p:txBody>
          <a:bodyPr/>
          <a:lstStyle>
            <a:lvl1pPr>
              <a:defRPr/>
            </a:lvl1pPr>
          </a:lstStyle>
          <a:p>
            <a:pPr>
              <a:defRPr/>
            </a:pPr>
            <a:fld id="{AFCD2889-D749-4808-9B0B-ED6E47F1DB16}" type="datetimeFigureOut">
              <a:rPr lang="de-AT"/>
              <a:pPr>
                <a:defRPr/>
              </a:pPr>
              <a:t>11.09.2024</a:t>
            </a:fld>
            <a:endParaRPr lang="de-AT"/>
          </a:p>
        </p:txBody>
      </p:sp>
      <p:sp>
        <p:nvSpPr>
          <p:cNvPr id="6" name="Fußzeilenplatzhalter 4">
            <a:extLst>
              <a:ext uri="{FF2B5EF4-FFF2-40B4-BE49-F238E27FC236}">
                <a16:creationId xmlns:a16="http://schemas.microsoft.com/office/drawing/2014/main" id="{E1BEF6D2-4057-4B7C-1B8E-6CA39C94C510}"/>
              </a:ext>
            </a:extLst>
          </p:cNvPr>
          <p:cNvSpPr>
            <a:spLocks noGrp="1"/>
          </p:cNvSpPr>
          <p:nvPr>
            <p:ph type="ftr" sz="quarter" idx="11"/>
          </p:nvPr>
        </p:nvSpPr>
        <p:spPr/>
        <p:txBody>
          <a:bodyPr/>
          <a:lstStyle>
            <a:lvl1pPr>
              <a:defRPr/>
            </a:lvl1pPr>
          </a:lstStyle>
          <a:p>
            <a:pPr>
              <a:defRPr/>
            </a:pPr>
            <a:endParaRPr lang="de-AT"/>
          </a:p>
        </p:txBody>
      </p:sp>
      <p:sp>
        <p:nvSpPr>
          <p:cNvPr id="7" name="Foliennummernplatzhalter 5">
            <a:extLst>
              <a:ext uri="{FF2B5EF4-FFF2-40B4-BE49-F238E27FC236}">
                <a16:creationId xmlns:a16="http://schemas.microsoft.com/office/drawing/2014/main" id="{59FD57EC-572A-5CB8-A244-54A79523C4B5}"/>
              </a:ext>
            </a:extLst>
          </p:cNvPr>
          <p:cNvSpPr>
            <a:spLocks noGrp="1"/>
          </p:cNvSpPr>
          <p:nvPr>
            <p:ph type="sldNum" sz="quarter" idx="12"/>
          </p:nvPr>
        </p:nvSpPr>
        <p:spPr/>
        <p:txBody>
          <a:bodyPr/>
          <a:lstStyle>
            <a:lvl1pPr>
              <a:defRPr/>
            </a:lvl1pPr>
          </a:lstStyle>
          <a:p>
            <a:pPr>
              <a:defRPr/>
            </a:pPr>
            <a:fld id="{049AF9C5-31BA-4FF6-8120-F52268987B00}" type="slidenum">
              <a:rPr lang="de-AT" altLang="de-DE"/>
              <a:pPr>
                <a:defRPr/>
              </a:pPr>
              <a:t>‹Nr.›</a:t>
            </a:fld>
            <a:endParaRPr lang="de-AT" altLang="de-DE"/>
          </a:p>
        </p:txBody>
      </p:sp>
    </p:spTree>
    <p:extLst>
      <p:ext uri="{BB962C8B-B14F-4D97-AF65-F5344CB8AC3E}">
        <p14:creationId xmlns:p14="http://schemas.microsoft.com/office/powerpoint/2010/main" val="21279314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e-DE"/>
              <a:t>Titelmasterformat durch Klicken bearbeiten</a:t>
            </a:r>
            <a:endParaRPr lang="de-AT"/>
          </a:p>
        </p:txBody>
      </p:sp>
      <p:sp>
        <p:nvSpPr>
          <p:cNvPr id="3" name="Bildplatzhalt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AT" noProof="0"/>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
        <p:nvSpPr>
          <p:cNvPr id="5" name="Datumsplatzhalter 3">
            <a:extLst>
              <a:ext uri="{FF2B5EF4-FFF2-40B4-BE49-F238E27FC236}">
                <a16:creationId xmlns:a16="http://schemas.microsoft.com/office/drawing/2014/main" id="{B273CEA3-E0ED-4268-C7FA-02BE70F6FA3B}"/>
              </a:ext>
            </a:extLst>
          </p:cNvPr>
          <p:cNvSpPr>
            <a:spLocks noGrp="1"/>
          </p:cNvSpPr>
          <p:nvPr>
            <p:ph type="dt" sz="half" idx="10"/>
          </p:nvPr>
        </p:nvSpPr>
        <p:spPr/>
        <p:txBody>
          <a:bodyPr/>
          <a:lstStyle>
            <a:lvl1pPr>
              <a:defRPr/>
            </a:lvl1pPr>
          </a:lstStyle>
          <a:p>
            <a:pPr>
              <a:defRPr/>
            </a:pPr>
            <a:fld id="{ECEAF041-456D-4086-A7E7-E738114E90ED}" type="datetimeFigureOut">
              <a:rPr lang="de-AT"/>
              <a:pPr>
                <a:defRPr/>
              </a:pPr>
              <a:t>11.09.2024</a:t>
            </a:fld>
            <a:endParaRPr lang="de-AT"/>
          </a:p>
        </p:txBody>
      </p:sp>
      <p:sp>
        <p:nvSpPr>
          <p:cNvPr id="6" name="Fußzeilenplatzhalter 4">
            <a:extLst>
              <a:ext uri="{FF2B5EF4-FFF2-40B4-BE49-F238E27FC236}">
                <a16:creationId xmlns:a16="http://schemas.microsoft.com/office/drawing/2014/main" id="{1A5C2942-2833-7E69-EE52-5A9D56A04216}"/>
              </a:ext>
            </a:extLst>
          </p:cNvPr>
          <p:cNvSpPr>
            <a:spLocks noGrp="1"/>
          </p:cNvSpPr>
          <p:nvPr>
            <p:ph type="ftr" sz="quarter" idx="11"/>
          </p:nvPr>
        </p:nvSpPr>
        <p:spPr/>
        <p:txBody>
          <a:bodyPr/>
          <a:lstStyle>
            <a:lvl1pPr>
              <a:defRPr/>
            </a:lvl1pPr>
          </a:lstStyle>
          <a:p>
            <a:pPr>
              <a:defRPr/>
            </a:pPr>
            <a:endParaRPr lang="de-AT"/>
          </a:p>
        </p:txBody>
      </p:sp>
      <p:sp>
        <p:nvSpPr>
          <p:cNvPr id="7" name="Foliennummernplatzhalter 5">
            <a:extLst>
              <a:ext uri="{FF2B5EF4-FFF2-40B4-BE49-F238E27FC236}">
                <a16:creationId xmlns:a16="http://schemas.microsoft.com/office/drawing/2014/main" id="{EE687118-A449-9A02-AA6C-E96ABA92A4AC}"/>
              </a:ext>
            </a:extLst>
          </p:cNvPr>
          <p:cNvSpPr>
            <a:spLocks noGrp="1"/>
          </p:cNvSpPr>
          <p:nvPr>
            <p:ph type="sldNum" sz="quarter" idx="12"/>
          </p:nvPr>
        </p:nvSpPr>
        <p:spPr/>
        <p:txBody>
          <a:bodyPr/>
          <a:lstStyle>
            <a:lvl1pPr>
              <a:defRPr/>
            </a:lvl1pPr>
          </a:lstStyle>
          <a:p>
            <a:pPr>
              <a:defRPr/>
            </a:pPr>
            <a:fld id="{D88D29AE-995F-4F4D-8BFF-CB10EC0A702F}" type="slidenum">
              <a:rPr lang="de-AT" altLang="de-DE"/>
              <a:pPr>
                <a:defRPr/>
              </a:pPr>
              <a:t>‹Nr.›</a:t>
            </a:fld>
            <a:endParaRPr lang="de-AT" altLang="de-DE"/>
          </a:p>
        </p:txBody>
      </p:sp>
    </p:spTree>
    <p:extLst>
      <p:ext uri="{BB962C8B-B14F-4D97-AF65-F5344CB8AC3E}">
        <p14:creationId xmlns:p14="http://schemas.microsoft.com/office/powerpoint/2010/main" val="2366906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12">
            <a:extLst>
              <a:ext uri="{FF2B5EF4-FFF2-40B4-BE49-F238E27FC236}">
                <a16:creationId xmlns:a16="http://schemas.microsoft.com/office/drawing/2014/main" id="{8CA7A77F-D851-8C58-DC3E-0A4D73800CBC}"/>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15875" y="0"/>
            <a:ext cx="9159875" cy="620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7" name="Titelplatzhalter 1">
            <a:extLst>
              <a:ext uri="{FF2B5EF4-FFF2-40B4-BE49-F238E27FC236}">
                <a16:creationId xmlns:a16="http://schemas.microsoft.com/office/drawing/2014/main" id="{77F19024-D3E6-1CE9-2D0F-DB1CCFAE3DD5}"/>
              </a:ext>
            </a:extLst>
          </p:cNvPr>
          <p:cNvSpPr>
            <a:spLocks noGrp="1"/>
          </p:cNvSpPr>
          <p:nvPr>
            <p:ph type="title"/>
          </p:nvPr>
        </p:nvSpPr>
        <p:spPr bwMode="auto">
          <a:xfrm>
            <a:off x="306388" y="893763"/>
            <a:ext cx="8229600" cy="677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spAutoFit/>
          </a:bodyPr>
          <a:lstStyle/>
          <a:p>
            <a:pPr lvl="0"/>
            <a:endParaRPr lang="de-AT" altLang="de-DE"/>
          </a:p>
        </p:txBody>
      </p:sp>
      <p:sp>
        <p:nvSpPr>
          <p:cNvPr id="1028" name="Textplatzhalter 2">
            <a:extLst>
              <a:ext uri="{FF2B5EF4-FFF2-40B4-BE49-F238E27FC236}">
                <a16:creationId xmlns:a16="http://schemas.microsoft.com/office/drawing/2014/main" id="{A51BAAC3-6223-0ED6-E298-361430F81114}"/>
              </a:ext>
            </a:extLst>
          </p:cNvPr>
          <p:cNvSpPr>
            <a:spLocks noGrp="1"/>
          </p:cNvSpPr>
          <p:nvPr>
            <p:ph type="body" idx="1"/>
          </p:nvPr>
        </p:nvSpPr>
        <p:spPr bwMode="auto">
          <a:xfrm>
            <a:off x="323850" y="2060575"/>
            <a:ext cx="8229600" cy="4083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endParaRPr lang="de-AT" altLang="de-DE"/>
          </a:p>
        </p:txBody>
      </p:sp>
      <p:sp>
        <p:nvSpPr>
          <p:cNvPr id="4" name="Datumsplatzhalter 3">
            <a:extLst>
              <a:ext uri="{FF2B5EF4-FFF2-40B4-BE49-F238E27FC236}">
                <a16:creationId xmlns:a16="http://schemas.microsoft.com/office/drawing/2014/main" id="{37408F99-7047-FE2B-8A0F-16FE832812D1}"/>
              </a:ext>
            </a:extLst>
          </p:cNvPr>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cs typeface="+mn-cs"/>
              </a:defRPr>
            </a:lvl1pPr>
          </a:lstStyle>
          <a:p>
            <a:pPr>
              <a:defRPr/>
            </a:pPr>
            <a:fld id="{37EA99CD-AF19-41CE-823A-28D03885F2BA}" type="datetimeFigureOut">
              <a:rPr lang="de-AT"/>
              <a:pPr>
                <a:defRPr/>
              </a:pPr>
              <a:t>11.09.2024</a:t>
            </a:fld>
            <a:endParaRPr lang="de-AT"/>
          </a:p>
        </p:txBody>
      </p:sp>
      <p:sp>
        <p:nvSpPr>
          <p:cNvPr id="5" name="Fußzeilenplatzhalter 4">
            <a:extLst>
              <a:ext uri="{FF2B5EF4-FFF2-40B4-BE49-F238E27FC236}">
                <a16:creationId xmlns:a16="http://schemas.microsoft.com/office/drawing/2014/main" id="{0DEC70E4-D54A-46BB-F294-ED2FD785E5D5}"/>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cs typeface="+mn-cs"/>
              </a:defRPr>
            </a:lvl1pPr>
          </a:lstStyle>
          <a:p>
            <a:pPr>
              <a:defRPr/>
            </a:pPr>
            <a:endParaRPr lang="de-AT"/>
          </a:p>
        </p:txBody>
      </p:sp>
      <p:sp>
        <p:nvSpPr>
          <p:cNvPr id="6" name="Foliennummernplatzhalter 5">
            <a:extLst>
              <a:ext uri="{FF2B5EF4-FFF2-40B4-BE49-F238E27FC236}">
                <a16:creationId xmlns:a16="http://schemas.microsoft.com/office/drawing/2014/main" id="{03C93071-890F-BDC0-4D19-E8F66B183BC4}"/>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smtClean="0">
                <a:solidFill>
                  <a:srgbClr val="898989"/>
                </a:solidFill>
              </a:defRPr>
            </a:lvl1pPr>
          </a:lstStyle>
          <a:p>
            <a:pPr>
              <a:defRPr/>
            </a:pPr>
            <a:fld id="{AF0B652A-8015-464F-9E59-50928C09A4AB}" type="slidenum">
              <a:rPr lang="de-AT" altLang="de-DE"/>
              <a:pPr>
                <a:defRPr/>
              </a:pPr>
              <a:t>‹Nr.›</a:t>
            </a:fld>
            <a:endParaRPr lang="de-AT" altLang="de-DE"/>
          </a:p>
        </p:txBody>
      </p:sp>
      <p:pic>
        <p:nvPicPr>
          <p:cNvPr id="1032" name="Picture 19">
            <a:extLst>
              <a:ext uri="{FF2B5EF4-FFF2-40B4-BE49-F238E27FC236}">
                <a16:creationId xmlns:a16="http://schemas.microsoft.com/office/drawing/2014/main" id="{A60A1E19-BA74-3D0F-1311-6C695046B51E}"/>
              </a:ext>
            </a:extLst>
          </p:cNvPr>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8212138" y="0"/>
            <a:ext cx="608012" cy="574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3" name="Picture 9">
            <a:extLst>
              <a:ext uri="{FF2B5EF4-FFF2-40B4-BE49-F238E27FC236}">
                <a16:creationId xmlns:a16="http://schemas.microsoft.com/office/drawing/2014/main" id="{64B75DC9-9838-65DF-9F36-23489728A022}"/>
              </a:ext>
            </a:extLst>
          </p:cNvPr>
          <p:cNvPicPr preferRelativeResize="0">
            <a:picLocks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15875" y="566738"/>
            <a:ext cx="9159875" cy="46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4" name="Picture 9">
            <a:extLst>
              <a:ext uri="{FF2B5EF4-FFF2-40B4-BE49-F238E27FC236}">
                <a16:creationId xmlns:a16="http://schemas.microsoft.com/office/drawing/2014/main" id="{1A745F34-F928-0985-9C5A-A60B8E552D6A}"/>
              </a:ext>
            </a:extLst>
          </p:cNvPr>
          <p:cNvPicPr preferRelativeResize="0">
            <a:picLocks noChangeArrowheads="1"/>
          </p:cNvPicPr>
          <p:nvPr/>
        </p:nvPicPr>
        <p:blipFill>
          <a:blip r:embed="rId15"/>
          <a:stretch>
            <a:fillRect/>
          </a:stretch>
        </p:blipFill>
        <p:spPr bwMode="auto">
          <a:xfrm>
            <a:off x="0" y="6602413"/>
            <a:ext cx="9144000" cy="255587"/>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6200000" scaled="1"/>
            <a:tileRect/>
          </a:gradFill>
          <a:ln>
            <a:noFill/>
          </a:ln>
        </p:spPr>
      </p:pic>
      <p:sp>
        <p:nvSpPr>
          <p:cNvPr id="1035" name="Rechteck 21">
            <a:extLst>
              <a:ext uri="{FF2B5EF4-FFF2-40B4-BE49-F238E27FC236}">
                <a16:creationId xmlns:a16="http://schemas.microsoft.com/office/drawing/2014/main" id="{BB5809A1-5E13-05C1-BAA2-C4FFFDD2E7A0}"/>
              </a:ext>
            </a:extLst>
          </p:cNvPr>
          <p:cNvSpPr>
            <a:spLocks noChangeArrowheads="1"/>
          </p:cNvSpPr>
          <p:nvPr/>
        </p:nvSpPr>
        <p:spPr bwMode="auto">
          <a:xfrm>
            <a:off x="-15875" y="6516688"/>
            <a:ext cx="9144000" cy="368300"/>
          </a:xfrm>
          <a:prstGeom prst="rect">
            <a:avLst/>
          </a:prstGeom>
          <a:noFill/>
          <a:ln>
            <a:noFill/>
          </a:ln>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lgn="ctr" eaLnBrk="1" hangingPunct="1">
              <a:defRPr/>
            </a:pPr>
            <a:r>
              <a:rPr lang="de-DE" altLang="de-DE" dirty="0">
                <a:solidFill>
                  <a:srgbClr val="333333"/>
                </a:solidFill>
                <a:cs typeface="Arial" charset="0"/>
              </a:rPr>
              <a:t> </a:t>
            </a:r>
            <a:r>
              <a:rPr lang="de-DE" altLang="de-DE" sz="1000" dirty="0">
                <a:solidFill>
                  <a:srgbClr val="333333"/>
                </a:solidFill>
                <a:latin typeface="Syntax LT Std" pitchFamily="34" charset="0"/>
                <a:cs typeface="Arial" charset="0"/>
              </a:rPr>
              <a:t>© Österreichischer Bundesverlag Schulbuch GmbH &amp; Co. KG, Wien 2025</a:t>
            </a:r>
          </a:p>
        </p:txBody>
      </p:sp>
      <p:pic>
        <p:nvPicPr>
          <p:cNvPr id="1036" name="Picture 13" descr="I:\500-vs_hs\Aushilfen\___Carina\Unterwegs\uw1_schriftzug_weiss.gif">
            <a:extLst>
              <a:ext uri="{FF2B5EF4-FFF2-40B4-BE49-F238E27FC236}">
                <a16:creationId xmlns:a16="http://schemas.microsoft.com/office/drawing/2014/main" id="{8CEC8D38-7C53-3F57-DACE-EE04A9F01740}"/>
              </a:ext>
            </a:extLst>
          </p:cNvPr>
          <p:cNvPicPr>
            <a:picLocks noChangeAspect="1" noChangeArrowheads="1"/>
          </p:cNvPicPr>
          <p:nvPr/>
        </p:nvPicPr>
        <p:blipFill>
          <a:blip r:embed="rId16">
            <a:extLst>
              <a:ext uri="{28A0092B-C50C-407E-A947-70E740481C1C}">
                <a14:useLocalDpi xmlns:a14="http://schemas.microsoft.com/office/drawing/2010/main" val="0"/>
              </a:ext>
            </a:extLst>
          </a:blip>
          <a:srcRect r="17387"/>
          <a:stretch>
            <a:fillRect/>
          </a:stretch>
        </p:blipFill>
        <p:spPr bwMode="auto">
          <a:xfrm>
            <a:off x="250825" y="77788"/>
            <a:ext cx="1606550" cy="488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7" name="Textfeld 1">
            <a:extLst>
              <a:ext uri="{FF2B5EF4-FFF2-40B4-BE49-F238E27FC236}">
                <a16:creationId xmlns:a16="http://schemas.microsoft.com/office/drawing/2014/main" id="{BE99F864-54D9-CC43-1680-994A319976BF}"/>
              </a:ext>
            </a:extLst>
          </p:cNvPr>
          <p:cNvSpPr txBox="1">
            <a:spLocks noChangeArrowheads="1"/>
          </p:cNvSpPr>
          <p:nvPr userDrawn="1"/>
        </p:nvSpPr>
        <p:spPr bwMode="auto">
          <a:xfrm>
            <a:off x="1835150" y="-128588"/>
            <a:ext cx="496888" cy="830263"/>
          </a:xfrm>
          <a:prstGeom prst="rect">
            <a:avLst/>
          </a:prstGeom>
          <a:noFill/>
          <a:ln>
            <a:noFill/>
          </a:ln>
        </p:spPr>
        <p:txBody>
          <a:bodyPr wrap="none">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defRPr/>
            </a:pPr>
            <a:r>
              <a:rPr lang="de-AT" altLang="de-DE" sz="4800" b="1" dirty="0">
                <a:solidFill>
                  <a:schemeClr val="bg1"/>
                </a:solidFill>
                <a:latin typeface="+mj-lt"/>
              </a:rPr>
              <a:t>3</a:t>
            </a:r>
          </a:p>
        </p:txBody>
      </p:sp>
    </p:spTree>
  </p:cSld>
  <p:clrMap bg1="lt1" tx1="dk1" bg2="lt2" tx2="dk2" accent1="accent1" accent2="accent2" accent3="accent3" accent4="accent4" accent5="accent5" accent6="accent6" hlink="hlink" folHlink="folHlink"/>
  <p:sldLayoutIdLst>
    <p:sldLayoutId id="2147484091" r:id="rId1"/>
    <p:sldLayoutId id="2147484081" r:id="rId2"/>
    <p:sldLayoutId id="2147484082" r:id="rId3"/>
    <p:sldLayoutId id="2147484083" r:id="rId4"/>
    <p:sldLayoutId id="2147484084" r:id="rId5"/>
    <p:sldLayoutId id="2147484085" r:id="rId6"/>
    <p:sldLayoutId id="2147484086" r:id="rId7"/>
    <p:sldLayoutId id="2147484087" r:id="rId8"/>
    <p:sldLayoutId id="2147484088" r:id="rId9"/>
    <p:sldLayoutId id="2147484089" r:id="rId10"/>
    <p:sldLayoutId id="2147484090" r:id="rId11"/>
  </p:sldLayoutIdLst>
  <p:txStyles>
    <p:titleStyle>
      <a:lvl1pPr algn="ctr" rtl="0" eaLnBrk="0" fontAlgn="base" hangingPunct="0">
        <a:spcBef>
          <a:spcPct val="0"/>
        </a:spcBef>
        <a:spcAft>
          <a:spcPct val="0"/>
        </a:spcAft>
        <a:defRPr sz="3800" b="1" kern="1200">
          <a:solidFill>
            <a:srgbClr val="333333"/>
          </a:solidFill>
          <a:latin typeface="Syntax LT Std" pitchFamily="34" charset="0"/>
          <a:ea typeface="+mj-ea"/>
          <a:cs typeface="+mj-cs"/>
        </a:defRPr>
      </a:lvl1pPr>
      <a:lvl2pPr algn="ctr" rtl="0" eaLnBrk="0" fontAlgn="base" hangingPunct="0">
        <a:spcBef>
          <a:spcPct val="0"/>
        </a:spcBef>
        <a:spcAft>
          <a:spcPct val="0"/>
        </a:spcAft>
        <a:defRPr sz="3800" b="1">
          <a:solidFill>
            <a:srgbClr val="333333"/>
          </a:solidFill>
          <a:latin typeface="Syntax LT Std" pitchFamily="34" charset="0"/>
        </a:defRPr>
      </a:lvl2pPr>
      <a:lvl3pPr algn="ctr" rtl="0" eaLnBrk="0" fontAlgn="base" hangingPunct="0">
        <a:spcBef>
          <a:spcPct val="0"/>
        </a:spcBef>
        <a:spcAft>
          <a:spcPct val="0"/>
        </a:spcAft>
        <a:defRPr sz="3800" b="1">
          <a:solidFill>
            <a:srgbClr val="333333"/>
          </a:solidFill>
          <a:latin typeface="Syntax LT Std" pitchFamily="34" charset="0"/>
        </a:defRPr>
      </a:lvl3pPr>
      <a:lvl4pPr algn="ctr" rtl="0" eaLnBrk="0" fontAlgn="base" hangingPunct="0">
        <a:spcBef>
          <a:spcPct val="0"/>
        </a:spcBef>
        <a:spcAft>
          <a:spcPct val="0"/>
        </a:spcAft>
        <a:defRPr sz="3800" b="1">
          <a:solidFill>
            <a:srgbClr val="333333"/>
          </a:solidFill>
          <a:latin typeface="Syntax LT Std" pitchFamily="34" charset="0"/>
        </a:defRPr>
      </a:lvl4pPr>
      <a:lvl5pPr algn="ctr" rtl="0" eaLnBrk="0" fontAlgn="base" hangingPunct="0">
        <a:spcBef>
          <a:spcPct val="0"/>
        </a:spcBef>
        <a:spcAft>
          <a:spcPct val="0"/>
        </a:spcAft>
        <a:defRPr sz="3800" b="1">
          <a:solidFill>
            <a:srgbClr val="333333"/>
          </a:solidFill>
          <a:latin typeface="Syntax LT Std" pitchFamily="34" charset="0"/>
        </a:defRPr>
      </a:lvl5pPr>
      <a:lvl6pPr marL="457200" algn="ctr" rtl="0" fontAlgn="base">
        <a:spcBef>
          <a:spcPct val="0"/>
        </a:spcBef>
        <a:spcAft>
          <a:spcPct val="0"/>
        </a:spcAft>
        <a:defRPr sz="3800" b="1">
          <a:solidFill>
            <a:srgbClr val="333333"/>
          </a:solidFill>
          <a:latin typeface="Syntax LT Std" pitchFamily="34" charset="0"/>
        </a:defRPr>
      </a:lvl6pPr>
      <a:lvl7pPr marL="914400" algn="ctr" rtl="0" fontAlgn="base">
        <a:spcBef>
          <a:spcPct val="0"/>
        </a:spcBef>
        <a:spcAft>
          <a:spcPct val="0"/>
        </a:spcAft>
        <a:defRPr sz="3800" b="1">
          <a:solidFill>
            <a:srgbClr val="333333"/>
          </a:solidFill>
          <a:latin typeface="Syntax LT Std" pitchFamily="34" charset="0"/>
        </a:defRPr>
      </a:lvl7pPr>
      <a:lvl8pPr marL="1371600" algn="ctr" rtl="0" fontAlgn="base">
        <a:spcBef>
          <a:spcPct val="0"/>
        </a:spcBef>
        <a:spcAft>
          <a:spcPct val="0"/>
        </a:spcAft>
        <a:defRPr sz="3800" b="1">
          <a:solidFill>
            <a:srgbClr val="333333"/>
          </a:solidFill>
          <a:latin typeface="Syntax LT Std" pitchFamily="34" charset="0"/>
        </a:defRPr>
      </a:lvl8pPr>
      <a:lvl9pPr marL="1828800" algn="ctr" rtl="0" fontAlgn="base">
        <a:spcBef>
          <a:spcPct val="0"/>
        </a:spcBef>
        <a:spcAft>
          <a:spcPct val="0"/>
        </a:spcAft>
        <a:defRPr sz="3800" b="1">
          <a:solidFill>
            <a:srgbClr val="333333"/>
          </a:solidFill>
          <a:latin typeface="Syntax LT Std"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lang="de-AT" sz="3800" b="1" kern="1200" dirty="0">
          <a:solidFill>
            <a:srgbClr val="333333"/>
          </a:solidFill>
          <a:latin typeface="Syntax LT Std" pitchFamily="34" charset="0"/>
          <a:ea typeface="+mj-ea"/>
          <a:cs typeface="+mj-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el 1">
            <a:extLst>
              <a:ext uri="{FF2B5EF4-FFF2-40B4-BE49-F238E27FC236}">
                <a16:creationId xmlns:a16="http://schemas.microsoft.com/office/drawing/2014/main" id="{463C73EF-1711-E9FF-8A22-7F98802F92C2}"/>
              </a:ext>
            </a:extLst>
          </p:cNvPr>
          <p:cNvSpPr>
            <a:spLocks noGrp="1"/>
          </p:cNvSpPr>
          <p:nvPr>
            <p:ph type="title"/>
          </p:nvPr>
        </p:nvSpPr>
        <p:spPr>
          <a:xfrm>
            <a:off x="457200" y="877888"/>
            <a:ext cx="8229600" cy="523875"/>
          </a:xfrm>
        </p:spPr>
        <p:txBody>
          <a:bodyPr/>
          <a:lstStyle/>
          <a:p>
            <a:r>
              <a:rPr lang="de-AT" altLang="de-DE" sz="2800">
                <a:latin typeface="Syntax LT Std"/>
              </a:rPr>
              <a:t>Unbezahlte Arbeit</a:t>
            </a:r>
          </a:p>
        </p:txBody>
      </p:sp>
      <p:sp>
        <p:nvSpPr>
          <p:cNvPr id="2" name="Pfeil nach unten 1">
            <a:extLst>
              <a:ext uri="{FF2B5EF4-FFF2-40B4-BE49-F238E27FC236}">
                <a16:creationId xmlns:a16="http://schemas.microsoft.com/office/drawing/2014/main" id="{ED968F68-466F-CA2A-88FA-DD869534086C}"/>
              </a:ext>
            </a:extLst>
          </p:cNvPr>
          <p:cNvSpPr/>
          <p:nvPr/>
        </p:nvSpPr>
        <p:spPr>
          <a:xfrm>
            <a:off x="4457700" y="1709738"/>
            <a:ext cx="288925" cy="360362"/>
          </a:xfrm>
          <a:prstGeom prst="downArrow">
            <a:avLst/>
          </a:prstGeom>
          <a:noFill/>
        </p:spPr>
        <p:style>
          <a:lnRef idx="2">
            <a:schemeClr val="dk1">
              <a:shade val="50000"/>
            </a:schemeClr>
          </a:lnRef>
          <a:fillRef idx="1">
            <a:schemeClr val="dk1"/>
          </a:fillRef>
          <a:effectRef idx="0">
            <a:schemeClr val="dk1"/>
          </a:effectRef>
          <a:fontRef idx="minor">
            <a:schemeClr val="lt1"/>
          </a:fontRef>
        </p:style>
        <p:txBody>
          <a:bodyPr anchor="ctr"/>
          <a:lstStyle/>
          <a:p>
            <a:pPr algn="ctr" eaLnBrk="1" hangingPunct="1">
              <a:defRPr/>
            </a:pPr>
            <a:endParaRPr lang="de-AT"/>
          </a:p>
        </p:txBody>
      </p:sp>
      <p:sp>
        <p:nvSpPr>
          <p:cNvPr id="3" name="Textfeld 2">
            <a:extLst>
              <a:ext uri="{FF2B5EF4-FFF2-40B4-BE49-F238E27FC236}">
                <a16:creationId xmlns:a16="http://schemas.microsoft.com/office/drawing/2014/main" id="{1655C5DF-BD5E-D052-8CE7-60FBA3DFDE77}"/>
              </a:ext>
            </a:extLst>
          </p:cNvPr>
          <p:cNvSpPr txBox="1">
            <a:spLocks noChangeArrowheads="1"/>
          </p:cNvSpPr>
          <p:nvPr/>
        </p:nvSpPr>
        <p:spPr bwMode="auto">
          <a:xfrm>
            <a:off x="971550" y="2349500"/>
            <a:ext cx="7416800" cy="3346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285750" indent="-285750">
              <a:spcBef>
                <a:spcPct val="20000"/>
              </a:spcBef>
              <a:buFont typeface="Arial" panose="020B0604020202020204" pitchFamily="34" charset="0"/>
              <a:buChar char="•"/>
              <a:defRPr sz="3800" b="1">
                <a:solidFill>
                  <a:srgbClr val="333333"/>
                </a:solidFill>
                <a:latin typeface="Syntax LT Std"/>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lnSpc>
                <a:spcPct val="150000"/>
              </a:lnSpc>
              <a:spcBef>
                <a:spcPct val="0"/>
              </a:spcBef>
              <a:buFont typeface="Wingdings" panose="05000000000000000000" pitchFamily="2" charset="2"/>
              <a:buChar char="§"/>
            </a:pPr>
            <a:r>
              <a:rPr lang="de-AT" altLang="de-DE" sz="2400" b="0" dirty="0">
                <a:solidFill>
                  <a:schemeClr val="tx1"/>
                </a:solidFill>
              </a:rPr>
              <a:t>= Hausarbeit, Betreuung von Kindern, Pflege von Kranken und alten Menschen zuhause, ehrenamtliche Tätigkeiten</a:t>
            </a:r>
          </a:p>
          <a:p>
            <a:pPr eaLnBrk="1" hangingPunct="1">
              <a:lnSpc>
                <a:spcPct val="150000"/>
              </a:lnSpc>
              <a:spcBef>
                <a:spcPct val="0"/>
              </a:spcBef>
              <a:buFont typeface="Wingdings" panose="05000000000000000000" pitchFamily="2" charset="2"/>
              <a:buChar char="§"/>
            </a:pPr>
            <a:r>
              <a:rPr lang="de-AT" altLang="de-DE" sz="2400" b="0">
                <a:solidFill>
                  <a:schemeClr val="tx1"/>
                </a:solidFill>
              </a:rPr>
              <a:t>in Österreich jährlich fast 10 Milliarden Stunden unbezahlter Arbeit</a:t>
            </a:r>
          </a:p>
          <a:p>
            <a:pPr eaLnBrk="1" hangingPunct="1">
              <a:lnSpc>
                <a:spcPct val="150000"/>
              </a:lnSpc>
              <a:spcBef>
                <a:spcPct val="0"/>
              </a:spcBef>
              <a:buFont typeface="Wingdings" panose="05000000000000000000" pitchFamily="2" charset="2"/>
              <a:buChar char="§"/>
            </a:pPr>
            <a:r>
              <a:rPr lang="de-AT" altLang="de-DE" sz="2400" b="0" dirty="0">
                <a:solidFill>
                  <a:schemeClr val="tx1"/>
                </a:solidFill>
              </a:rPr>
              <a:t>2/3 von Frauen, 1/3 von Männern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074"/>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22" presetClass="entr" presetSubtype="1" fill="hold" grpId="0" nodeType="clickEffect">
                                  <p:stCondLst>
                                    <p:cond delay="0"/>
                                  </p:stCondLst>
                                  <p:childTnLst>
                                    <p:set>
                                      <p:cBhvr>
                                        <p:cTn id="10" dur="1" fill="hold">
                                          <p:stCondLst>
                                            <p:cond delay="0"/>
                                          </p:stCondLst>
                                        </p:cTn>
                                        <p:tgtEl>
                                          <p:spTgt spid="2"/>
                                        </p:tgtEl>
                                        <p:attrNameLst>
                                          <p:attrName>style.visibility</p:attrName>
                                        </p:attrNameLst>
                                      </p:cBhvr>
                                      <p:to>
                                        <p:strVal val="visible"/>
                                      </p:to>
                                    </p:set>
                                    <p:animEffect transition="in" filter="wipe(up)">
                                      <p:cBhvr>
                                        <p:cTn id="11" dur="500"/>
                                        <p:tgtEl>
                                          <p:spTgt spid="2"/>
                                        </p:tgtEl>
                                      </p:cBhvr>
                                    </p:animEffect>
                                  </p:childTnLst>
                                </p:cTn>
                              </p:par>
                            </p:childTnLst>
                          </p:cTn>
                        </p:par>
                      </p:childTnLst>
                    </p:cTn>
                  </p:par>
                  <p:par>
                    <p:cTn id="12" fill="hold" nodeType="clickPar">
                      <p:stCondLst>
                        <p:cond delay="indefinite"/>
                      </p:stCondLst>
                      <p:childTnLst>
                        <p:par>
                          <p:cTn id="13" fill="hold" nodeType="withGroup">
                            <p:stCondLst>
                              <p:cond delay="0"/>
                            </p:stCondLst>
                            <p:childTnLst>
                              <p:par>
                                <p:cTn id="14" presetID="2" presetClass="entr" presetSubtype="4" fill="hold" nodeType="clickEffect">
                                  <p:stCondLst>
                                    <p:cond delay="0"/>
                                  </p:stCondLst>
                                  <p:childTnLst>
                                    <p:set>
                                      <p:cBhvr>
                                        <p:cTn id="15" dur="1" fill="hold">
                                          <p:stCondLst>
                                            <p:cond delay="0"/>
                                          </p:stCondLst>
                                        </p:cTn>
                                        <p:tgtEl>
                                          <p:spTgt spid="3">
                                            <p:txEl>
                                              <p:pRg st="0" end="0"/>
                                            </p:txEl>
                                          </p:spTgt>
                                        </p:tgtEl>
                                        <p:attrNameLst>
                                          <p:attrName>style.visibility</p:attrName>
                                        </p:attrNameLst>
                                      </p:cBhvr>
                                      <p:to>
                                        <p:strVal val="visible"/>
                                      </p:to>
                                    </p:set>
                                    <p:anim calcmode="lin" valueType="num">
                                      <p:cBhvr additive="base">
                                        <p:cTn id="16"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7"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8" fill="hold" nodeType="clickPar">
                      <p:stCondLst>
                        <p:cond delay="indefinite"/>
                      </p:stCondLst>
                      <p:childTnLst>
                        <p:par>
                          <p:cTn id="19" fill="hold" nodeType="withGroup">
                            <p:stCondLst>
                              <p:cond delay="0"/>
                            </p:stCondLst>
                            <p:childTnLst>
                              <p:par>
                                <p:cTn id="20" presetID="2" presetClass="entr" presetSubtype="4" fill="hold" nodeType="clickEffect">
                                  <p:stCondLst>
                                    <p:cond delay="0"/>
                                  </p:stCondLst>
                                  <p:childTnLst>
                                    <p:set>
                                      <p:cBhvr>
                                        <p:cTn id="21" dur="1" fill="hold">
                                          <p:stCondLst>
                                            <p:cond delay="0"/>
                                          </p:stCondLst>
                                        </p:cTn>
                                        <p:tgtEl>
                                          <p:spTgt spid="3">
                                            <p:txEl>
                                              <p:pRg st="1" end="1"/>
                                            </p:txEl>
                                          </p:spTgt>
                                        </p:tgtEl>
                                        <p:attrNameLst>
                                          <p:attrName>style.visibility</p:attrName>
                                        </p:attrNameLst>
                                      </p:cBhvr>
                                      <p:to>
                                        <p:strVal val="visible"/>
                                      </p:to>
                                    </p:set>
                                    <p:anim calcmode="lin" valueType="num">
                                      <p:cBhvr additive="base">
                                        <p:cTn id="22"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3"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4" fill="hold" nodeType="clickPar">
                      <p:stCondLst>
                        <p:cond delay="indefinite"/>
                      </p:stCondLst>
                      <p:childTnLst>
                        <p:par>
                          <p:cTn id="25" fill="hold" nodeType="withGroup">
                            <p:stCondLst>
                              <p:cond delay="0"/>
                            </p:stCondLst>
                            <p:childTnLst>
                              <p:par>
                                <p:cTn id="26" presetID="2" presetClass="entr" presetSubtype="4" fill="hold" nodeType="clickEffect">
                                  <p:stCondLst>
                                    <p:cond delay="0"/>
                                  </p:stCondLst>
                                  <p:childTnLst>
                                    <p:set>
                                      <p:cBhvr>
                                        <p:cTn id="27" dur="1" fill="hold">
                                          <p:stCondLst>
                                            <p:cond delay="0"/>
                                          </p:stCondLst>
                                        </p:cTn>
                                        <p:tgtEl>
                                          <p:spTgt spid="3">
                                            <p:txEl>
                                              <p:pRg st="2" end="2"/>
                                            </p:txEl>
                                          </p:spTgt>
                                        </p:tgtEl>
                                        <p:attrNameLst>
                                          <p:attrName>style.visibility</p:attrName>
                                        </p:attrNameLst>
                                      </p:cBhvr>
                                      <p:to>
                                        <p:strVal val="visible"/>
                                      </p:to>
                                    </p:set>
                                    <p:anim calcmode="lin" valueType="num">
                                      <p:cBhvr additive="base">
                                        <p:cTn id="28"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9"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4" grpId="0"/>
      <p:bldP spid="2"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6">
            <a:extLst>
              <a:ext uri="{FF2B5EF4-FFF2-40B4-BE49-F238E27FC236}">
                <a16:creationId xmlns:a16="http://schemas.microsoft.com/office/drawing/2014/main" id="{AF530122-C654-A728-4DC0-BACFD313A590}"/>
              </a:ext>
            </a:extLst>
          </p:cNvPr>
          <p:cNvSpPr>
            <a:spLocks noChangeArrowheads="1"/>
          </p:cNvSpPr>
          <p:nvPr/>
        </p:nvSpPr>
        <p:spPr bwMode="auto">
          <a:xfrm>
            <a:off x="4427538" y="692150"/>
            <a:ext cx="4465637" cy="5473700"/>
          </a:xfrm>
          <a:prstGeom prst="rect">
            <a:avLst/>
          </a:prstGeom>
          <a:noFill/>
          <a:ln>
            <a:noFill/>
          </a:ln>
        </p:spPr>
        <p:txBody>
          <a:bodyPr/>
          <a:lstStyle>
            <a:lvl1pPr eaLnBrk="0" hangingPunct="0">
              <a:defRPr sz="4200">
                <a:solidFill>
                  <a:srgbClr val="000000"/>
                </a:solidFill>
                <a:latin typeface="Arial" pitchFamily="34" charset="0"/>
              </a:defRPr>
            </a:lvl1pPr>
            <a:lvl2pPr marL="742950" indent="-285750" eaLnBrk="0" hangingPunct="0">
              <a:defRPr sz="4200">
                <a:solidFill>
                  <a:srgbClr val="000000"/>
                </a:solidFill>
                <a:latin typeface="Arial" pitchFamily="34" charset="0"/>
              </a:defRPr>
            </a:lvl2pPr>
            <a:lvl3pPr marL="1143000" indent="-228600" eaLnBrk="0" hangingPunct="0">
              <a:defRPr sz="4200">
                <a:solidFill>
                  <a:srgbClr val="000000"/>
                </a:solidFill>
                <a:latin typeface="Arial" pitchFamily="34" charset="0"/>
              </a:defRPr>
            </a:lvl3pPr>
            <a:lvl4pPr marL="1600200" indent="-228600" eaLnBrk="0" hangingPunct="0">
              <a:defRPr sz="4200">
                <a:solidFill>
                  <a:srgbClr val="000000"/>
                </a:solidFill>
                <a:latin typeface="Arial" pitchFamily="34" charset="0"/>
              </a:defRPr>
            </a:lvl4pPr>
            <a:lvl5pPr marL="2057400" indent="-228600" eaLnBrk="0" hangingPunct="0">
              <a:defRPr sz="4200">
                <a:solidFill>
                  <a:srgbClr val="000000"/>
                </a:solidFill>
                <a:latin typeface="Arial" pitchFamily="34" charset="0"/>
              </a:defRPr>
            </a:lvl5pPr>
            <a:lvl6pPr marL="2514600" indent="-228600" eaLnBrk="0" fontAlgn="base" hangingPunct="0">
              <a:spcBef>
                <a:spcPct val="0"/>
              </a:spcBef>
              <a:spcAft>
                <a:spcPct val="0"/>
              </a:spcAft>
              <a:defRPr sz="4200">
                <a:solidFill>
                  <a:srgbClr val="000000"/>
                </a:solidFill>
                <a:latin typeface="Arial" pitchFamily="34" charset="0"/>
              </a:defRPr>
            </a:lvl6pPr>
            <a:lvl7pPr marL="2971800" indent="-228600" eaLnBrk="0" fontAlgn="base" hangingPunct="0">
              <a:spcBef>
                <a:spcPct val="0"/>
              </a:spcBef>
              <a:spcAft>
                <a:spcPct val="0"/>
              </a:spcAft>
              <a:defRPr sz="4200">
                <a:solidFill>
                  <a:srgbClr val="000000"/>
                </a:solidFill>
                <a:latin typeface="Arial" pitchFamily="34" charset="0"/>
              </a:defRPr>
            </a:lvl7pPr>
            <a:lvl8pPr marL="3429000" indent="-228600" eaLnBrk="0" fontAlgn="base" hangingPunct="0">
              <a:spcBef>
                <a:spcPct val="0"/>
              </a:spcBef>
              <a:spcAft>
                <a:spcPct val="0"/>
              </a:spcAft>
              <a:defRPr sz="4200">
                <a:solidFill>
                  <a:srgbClr val="000000"/>
                </a:solidFill>
                <a:latin typeface="Arial" pitchFamily="34" charset="0"/>
              </a:defRPr>
            </a:lvl8pPr>
            <a:lvl9pPr marL="3886200" indent="-228600" eaLnBrk="0" fontAlgn="base" hangingPunct="0">
              <a:spcBef>
                <a:spcPct val="0"/>
              </a:spcBef>
              <a:spcAft>
                <a:spcPct val="0"/>
              </a:spcAft>
              <a:defRPr sz="4200">
                <a:solidFill>
                  <a:srgbClr val="000000"/>
                </a:solidFill>
                <a:latin typeface="Arial" pitchFamily="34" charset="0"/>
              </a:defRPr>
            </a:lvl9pPr>
          </a:lstStyle>
          <a:p>
            <a:pPr eaLnBrk="1" fontAlgn="auto" hangingPunct="1">
              <a:lnSpc>
                <a:spcPct val="80000"/>
              </a:lnSpc>
              <a:spcBef>
                <a:spcPct val="20000"/>
              </a:spcBef>
              <a:spcAft>
                <a:spcPts val="0"/>
              </a:spcAft>
              <a:buClr>
                <a:srgbClr val="FFFFFF"/>
              </a:buClr>
              <a:buFont typeface="Wingdings" pitchFamily="2" charset="2"/>
              <a:buNone/>
              <a:defRPr/>
            </a:pPr>
            <a:r>
              <a:rPr lang="de-DE" altLang="de-DE" sz="1200" kern="0" dirty="0"/>
              <a:t> </a:t>
            </a:r>
            <a:endParaRPr lang="de-DE" altLang="de-DE" sz="1200" b="1" kern="0" dirty="0"/>
          </a:p>
          <a:p>
            <a:pPr eaLnBrk="1" fontAlgn="auto" hangingPunct="1">
              <a:spcBef>
                <a:spcPts val="0"/>
              </a:spcBef>
              <a:spcAft>
                <a:spcPts val="0"/>
              </a:spcAft>
              <a:defRPr/>
            </a:pPr>
            <a:r>
              <a:rPr lang="de-DE" altLang="de-DE" sz="1200" b="1" kern="0" dirty="0"/>
              <a:t>Impressum</a:t>
            </a:r>
          </a:p>
          <a:p>
            <a:pPr eaLnBrk="1" fontAlgn="auto" hangingPunct="1">
              <a:spcBef>
                <a:spcPts val="0"/>
              </a:spcBef>
              <a:spcAft>
                <a:spcPts val="0"/>
              </a:spcAft>
              <a:defRPr/>
            </a:pPr>
            <a:r>
              <a:rPr lang="de-DE" altLang="de-DE" sz="1200" kern="0" dirty="0"/>
              <a:t>© Österreichischer Bundesverlag Schulbuch GmbH &amp; Co. KG, Wien 2025</a:t>
            </a:r>
          </a:p>
          <a:p>
            <a:pPr eaLnBrk="1" fontAlgn="auto" hangingPunct="1">
              <a:spcBef>
                <a:spcPts val="0"/>
              </a:spcBef>
              <a:spcAft>
                <a:spcPts val="0"/>
              </a:spcAft>
              <a:defRPr/>
            </a:pPr>
            <a:endParaRPr lang="de-DE" altLang="de-DE" sz="1200" kern="0" dirty="0"/>
          </a:p>
          <a:p>
            <a:pPr eaLnBrk="1" fontAlgn="auto" hangingPunct="1">
              <a:spcBef>
                <a:spcPts val="0"/>
              </a:spcBef>
              <a:spcAft>
                <a:spcPts val="0"/>
              </a:spcAft>
              <a:defRPr/>
            </a:pPr>
            <a:endParaRPr lang="de-DE" altLang="de-DE" sz="1200" kern="0" dirty="0"/>
          </a:p>
          <a:p>
            <a:pPr eaLnBrk="1" fontAlgn="auto" hangingPunct="1">
              <a:spcBef>
                <a:spcPts val="0"/>
              </a:spcBef>
              <a:spcAft>
                <a:spcPts val="0"/>
              </a:spcAft>
              <a:defRPr/>
            </a:pPr>
            <a:r>
              <a:rPr lang="de-DE" altLang="de-DE" sz="1200" kern="0" dirty="0"/>
              <a:t>Gestaltung: Julian Wildauer</a:t>
            </a:r>
            <a:br>
              <a:rPr lang="de-DE" altLang="de-DE" sz="1200" kern="0" dirty="0"/>
            </a:br>
            <a:br>
              <a:rPr lang="de-DE" altLang="de-DE" sz="1200" kern="0" dirty="0"/>
            </a:br>
            <a:endParaRPr lang="de-DE" altLang="de-DE" sz="1200" kern="0" dirty="0"/>
          </a:p>
          <a:p>
            <a:pPr eaLnBrk="1" fontAlgn="auto" hangingPunct="1">
              <a:spcBef>
                <a:spcPts val="0"/>
              </a:spcBef>
              <a:spcAft>
                <a:spcPts val="0"/>
              </a:spcAft>
              <a:defRPr/>
            </a:pPr>
            <a:r>
              <a:rPr lang="de-DE" altLang="de-DE" sz="1200" kern="0" dirty="0"/>
              <a:t>Alle Rechte vorbehalten.</a:t>
            </a:r>
          </a:p>
          <a:p>
            <a:pPr eaLnBrk="1" fontAlgn="auto" hangingPunct="1">
              <a:spcBef>
                <a:spcPts val="0"/>
              </a:spcBef>
              <a:spcAft>
                <a:spcPts val="0"/>
              </a:spcAft>
              <a:defRPr/>
            </a:pPr>
            <a:r>
              <a:rPr lang="de-DE" altLang="de-DE" sz="1200" kern="0" dirty="0"/>
              <a:t>www.oebv.at</a:t>
            </a:r>
          </a:p>
          <a:p>
            <a:pPr eaLnBrk="1" fontAlgn="auto" hangingPunct="1">
              <a:spcBef>
                <a:spcPts val="0"/>
              </a:spcBef>
              <a:spcAft>
                <a:spcPts val="0"/>
              </a:spcAft>
              <a:defRPr/>
            </a:pPr>
            <a:endParaRPr lang="de-DE" altLang="de-DE" sz="1200" kern="0" dirty="0"/>
          </a:p>
          <a:p>
            <a:pPr eaLnBrk="1" fontAlgn="auto" hangingPunct="1">
              <a:spcBef>
                <a:spcPts val="0"/>
              </a:spcBef>
              <a:spcAft>
                <a:spcPts val="0"/>
              </a:spcAft>
              <a:defRPr/>
            </a:pPr>
            <a:r>
              <a:rPr lang="de-DE" altLang="de-DE" sz="1200" kern="0" dirty="0"/>
              <a:t>Das Werk und seine Teile sind urheberrechtlich geschützt. Der Verlag gewährt das Recht des Downloads und des Einsatzes im Unterricht. Das Herauslösen, Kopieren und Bearbeiten von Daten jeder Art ist untersagt. Das Ausdrucken und Anfertigen von Kopien ist ausschließlich für den eigenen Unterrichts-gebrauch gestattet. Urhebervermerke, Seriennummern sowie sonstige der Programmidentifikation dienende Merkmale dürfen nicht entfernt oder geändert werden. Weder das Werk noch seine Teile dürfen in ein Netzwerk gestellt oder über das Internet weiter verbreitet oder veräußert werden.</a:t>
            </a:r>
          </a:p>
          <a:p>
            <a:pPr eaLnBrk="1" fontAlgn="auto" hangingPunct="1">
              <a:spcBef>
                <a:spcPts val="0"/>
              </a:spcBef>
              <a:spcAft>
                <a:spcPts val="0"/>
              </a:spcAft>
              <a:defRPr/>
            </a:pPr>
            <a:endParaRPr lang="de-DE" altLang="de-DE" sz="1200" kern="0" dirty="0"/>
          </a:p>
          <a:p>
            <a:pPr eaLnBrk="1" fontAlgn="auto" hangingPunct="1">
              <a:spcBef>
                <a:spcPts val="0"/>
              </a:spcBef>
              <a:spcAft>
                <a:spcPts val="0"/>
              </a:spcAft>
              <a:defRPr/>
            </a:pPr>
            <a:r>
              <a:rPr lang="de-DE" altLang="de-DE" sz="1200" kern="0" dirty="0"/>
              <a:t>Jede Nutzung in anderen als den genannten Fällen bedarf der vorherigen schriftlichen Einwilligung des Verlages.</a:t>
            </a:r>
          </a:p>
        </p:txBody>
      </p:sp>
      <p:sp>
        <p:nvSpPr>
          <p:cNvPr id="6" name="Rectangle 6">
            <a:extLst>
              <a:ext uri="{FF2B5EF4-FFF2-40B4-BE49-F238E27FC236}">
                <a16:creationId xmlns:a16="http://schemas.microsoft.com/office/drawing/2014/main" id="{05B66EBF-91BB-C042-D142-F3C84AD01BF3}"/>
              </a:ext>
            </a:extLst>
          </p:cNvPr>
          <p:cNvSpPr>
            <a:spLocks noChangeArrowheads="1"/>
          </p:cNvSpPr>
          <p:nvPr/>
        </p:nvSpPr>
        <p:spPr bwMode="auto">
          <a:xfrm>
            <a:off x="468313" y="836613"/>
            <a:ext cx="3744912" cy="4897437"/>
          </a:xfrm>
          <a:prstGeom prst="rect">
            <a:avLst/>
          </a:prstGeom>
          <a:noFill/>
          <a:ln w="9525">
            <a:solidFill>
              <a:srgbClr val="FFFFFF"/>
            </a:solidFill>
            <a:miter lim="800000"/>
            <a:headEnd/>
            <a:tailEnd/>
          </a:ln>
        </p:spPr>
        <p:txBody>
          <a:bodyPr/>
          <a:lstStyle>
            <a:lvl1pPr eaLnBrk="0" hangingPunct="0">
              <a:spcBef>
                <a:spcPct val="20000"/>
              </a:spcBef>
              <a:buChar char="•"/>
              <a:defRPr sz="3200">
                <a:solidFill>
                  <a:schemeClr val="tx1"/>
                </a:solidFill>
                <a:latin typeface="PoloST11K-Buch" pitchFamily="34" charset="0"/>
              </a:defRPr>
            </a:lvl1pPr>
            <a:lvl2pPr marL="742950" indent="-285750" eaLnBrk="0" hangingPunct="0">
              <a:spcBef>
                <a:spcPct val="20000"/>
              </a:spcBef>
              <a:buChar char="–"/>
              <a:defRPr sz="1200">
                <a:solidFill>
                  <a:srgbClr val="000000"/>
                </a:solidFill>
                <a:latin typeface="Arial" pitchFamily="34" charset="0"/>
                <a:ea typeface="Times New Roman" pitchFamily="18" charset="0"/>
                <a:cs typeface="Arial" pitchFamily="34" charset="0"/>
              </a:defRPr>
            </a:lvl2pPr>
            <a:lvl3pPr marL="1143000" indent="-228600" eaLnBrk="0" hangingPunct="0">
              <a:spcBef>
                <a:spcPct val="20000"/>
              </a:spcBef>
              <a:buChar char="•"/>
              <a:defRPr sz="2400">
                <a:solidFill>
                  <a:schemeClr val="tx1"/>
                </a:solidFill>
                <a:latin typeface="PoloST11K-Buch" pitchFamily="34" charset="0"/>
                <a:cs typeface="Times New Roman" pitchFamily="18" charset="0"/>
              </a:defRPr>
            </a:lvl3pPr>
            <a:lvl4pPr marL="1600200" indent="-228600" eaLnBrk="0" hangingPunct="0">
              <a:spcBef>
                <a:spcPct val="20000"/>
              </a:spcBef>
              <a:buChar char="–"/>
              <a:defRPr sz="2000">
                <a:solidFill>
                  <a:schemeClr val="tx1"/>
                </a:solidFill>
                <a:latin typeface="PoloST11K-Buch" pitchFamily="34" charset="0"/>
                <a:cs typeface="Times New Roman" pitchFamily="18" charset="0"/>
              </a:defRPr>
            </a:lvl4pPr>
            <a:lvl5pPr marL="2057400" indent="-228600" eaLnBrk="0" hangingPunct="0">
              <a:spcBef>
                <a:spcPct val="20000"/>
              </a:spcBef>
              <a:buChar char="»"/>
              <a:defRPr sz="1200">
                <a:solidFill>
                  <a:srgbClr val="000000"/>
                </a:solidFill>
                <a:latin typeface="Arial" pitchFamily="34" charset="0"/>
                <a:ea typeface="Times New Roman" pitchFamily="18" charset="0"/>
                <a:cs typeface="Arial" pitchFamily="34" charset="0"/>
              </a:defRPr>
            </a:lvl5pPr>
            <a:lvl6pPr marL="25146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6pPr>
            <a:lvl7pPr marL="29718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7pPr>
            <a:lvl8pPr marL="34290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8pPr>
            <a:lvl9pPr marL="38862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9pPr>
          </a:lstStyle>
          <a:p>
            <a:pPr eaLnBrk="1" fontAlgn="auto" hangingPunct="1">
              <a:lnSpc>
                <a:spcPts val="1600"/>
              </a:lnSpc>
              <a:spcBef>
                <a:spcPts val="600"/>
              </a:spcBef>
              <a:spcAft>
                <a:spcPts val="0"/>
              </a:spcAft>
              <a:buFontTx/>
              <a:buNone/>
              <a:defRPr/>
            </a:pPr>
            <a:r>
              <a:rPr lang="de-DE" altLang="de-DE" sz="1200" b="1" kern="0" dirty="0">
                <a:solidFill>
                  <a:srgbClr val="000000"/>
                </a:solidFill>
                <a:latin typeface="Arial" pitchFamily="34" charset="0"/>
              </a:rPr>
              <a:t>Hinweise zum Einsatz</a:t>
            </a:r>
          </a:p>
          <a:p>
            <a:pPr eaLnBrk="1" fontAlgn="auto" hangingPunct="1">
              <a:lnSpc>
                <a:spcPts val="1600"/>
              </a:lnSpc>
              <a:spcBef>
                <a:spcPts val="600"/>
              </a:spcBef>
              <a:spcAft>
                <a:spcPts val="0"/>
              </a:spcAft>
              <a:buClr>
                <a:srgbClr val="000000"/>
              </a:buClr>
              <a:buFontTx/>
              <a:buNone/>
              <a:defRPr/>
            </a:pPr>
            <a:r>
              <a:rPr lang="de-DE" altLang="de-DE" sz="1200" kern="0" dirty="0">
                <a:solidFill>
                  <a:srgbClr val="000000"/>
                </a:solidFill>
                <a:latin typeface="Arial" pitchFamily="34" charset="0"/>
              </a:rPr>
              <a:t>Das Tafelbild bezieht sich auf das Thema „Unterschiede in der Arbeitswelt“ auf den Seiten 40 und 41 im Schulbuch </a:t>
            </a:r>
            <a:r>
              <a:rPr lang="de-DE" altLang="de-DE" sz="1200" i="1" kern="0" dirty="0">
                <a:solidFill>
                  <a:srgbClr val="000000"/>
                </a:solidFill>
                <a:latin typeface="Arial" pitchFamily="34" charset="0"/>
              </a:rPr>
              <a:t>unterwegs 3</a:t>
            </a:r>
            <a:r>
              <a:rPr lang="de-DE" altLang="de-DE" sz="1200" kern="0" dirty="0">
                <a:solidFill>
                  <a:srgbClr val="000000"/>
                </a:solidFill>
                <a:latin typeface="Arial" pitchFamily="34" charset="0"/>
              </a:rPr>
              <a:t>.</a:t>
            </a:r>
          </a:p>
          <a:p>
            <a:pPr eaLnBrk="1" fontAlgn="auto" hangingPunct="1">
              <a:lnSpc>
                <a:spcPts val="1600"/>
              </a:lnSpc>
              <a:spcBef>
                <a:spcPts val="600"/>
              </a:spcBef>
              <a:spcAft>
                <a:spcPts val="0"/>
              </a:spcAft>
              <a:buClr>
                <a:srgbClr val="000000"/>
              </a:buClr>
              <a:buFontTx/>
              <a:buNone/>
              <a:defRPr/>
            </a:pPr>
            <a:r>
              <a:rPr lang="de-DE" altLang="de-DE" sz="1200" kern="0" dirty="0">
                <a:solidFill>
                  <a:srgbClr val="000000"/>
                </a:solidFill>
                <a:latin typeface="Arial" pitchFamily="34" charset="0"/>
              </a:rPr>
              <a:t>Es kann als Einstieg dienen. </a:t>
            </a:r>
            <a:br>
              <a:rPr lang="de-DE" altLang="de-DE" sz="1100" kern="0" dirty="0">
                <a:solidFill>
                  <a:srgbClr val="000000"/>
                </a:solidFill>
                <a:latin typeface="Arial" pitchFamily="34" charset="0"/>
              </a:rPr>
            </a:br>
            <a:endParaRPr lang="de-DE" altLang="de-DE" sz="1200" kern="0" dirty="0">
              <a:solidFill>
                <a:srgbClr val="000000"/>
              </a:solidFill>
              <a:latin typeface="Arial" pitchFamily="34" charset="0"/>
            </a:endParaRPr>
          </a:p>
          <a:p>
            <a:pPr eaLnBrk="1" fontAlgn="auto" hangingPunct="1">
              <a:lnSpc>
                <a:spcPts val="1600"/>
              </a:lnSpc>
              <a:spcBef>
                <a:spcPts val="600"/>
              </a:spcBef>
              <a:spcAft>
                <a:spcPts val="0"/>
              </a:spcAft>
              <a:buClr>
                <a:srgbClr val="009999"/>
              </a:buClr>
              <a:buFontTx/>
              <a:buNone/>
              <a:defRPr/>
            </a:pPr>
            <a:endParaRPr lang="de-DE" altLang="de-DE" sz="1200" kern="0" dirty="0">
              <a:solidFill>
                <a:srgbClr val="000000"/>
              </a:solidFill>
              <a:latin typeface="Arial" pitchFamily="34" charset="0"/>
            </a:endParaRPr>
          </a:p>
          <a:p>
            <a:pPr eaLnBrk="1" fontAlgn="auto" hangingPunct="1">
              <a:lnSpc>
                <a:spcPts val="1600"/>
              </a:lnSpc>
              <a:spcBef>
                <a:spcPts val="600"/>
              </a:spcBef>
              <a:spcAft>
                <a:spcPts val="0"/>
              </a:spcAft>
              <a:buClr>
                <a:srgbClr val="009999"/>
              </a:buClr>
              <a:buFontTx/>
              <a:buNone/>
              <a:defRPr/>
            </a:pPr>
            <a:r>
              <a:rPr lang="de-DE" altLang="de-DE" sz="1200" kern="0" dirty="0">
                <a:solidFill>
                  <a:srgbClr val="000000"/>
                </a:solidFill>
                <a:latin typeface="Arial" pitchFamily="34" charset="0"/>
              </a:rPr>
              <a:t>Wir wünschen Ihnen einen erfolgreichen Unterricht!</a:t>
            </a:r>
          </a:p>
        </p:txBody>
      </p:sp>
    </p:spTree>
  </p:cSld>
  <p:clrMapOvr>
    <a:masterClrMapping/>
  </p:clrMapOvr>
</p:sld>
</file>

<file path=ppt/theme/theme1.xml><?xml version="1.0" encoding="utf-8"?>
<a:theme xmlns:a="http://schemas.openxmlformats.org/drawingml/2006/main" name="Larissa">
  <a:themeElements>
    <a:clrScheme name="Zusammengesetzt">
      <a:dk1>
        <a:sysClr val="windowText" lastClr="000000"/>
      </a:dk1>
      <a:lt1>
        <a:sysClr val="window" lastClr="FFFFFF"/>
      </a:lt1>
      <a:dk2>
        <a:srgbClr val="5B6973"/>
      </a:dk2>
      <a:lt2>
        <a:srgbClr val="E7ECED"/>
      </a:lt2>
      <a:accent1>
        <a:srgbClr val="98C723"/>
      </a:accent1>
      <a:accent2>
        <a:srgbClr val="59B0B9"/>
      </a:accent2>
      <a:accent3>
        <a:srgbClr val="DEAE00"/>
      </a:accent3>
      <a:accent4>
        <a:srgbClr val="B77BB4"/>
      </a:accent4>
      <a:accent5>
        <a:srgbClr val="E0773C"/>
      </a:accent5>
      <a:accent6>
        <a:srgbClr val="A98D63"/>
      </a:accent6>
      <a:hlink>
        <a:srgbClr val="26CBEC"/>
      </a:hlink>
      <a:folHlink>
        <a:srgbClr val="598C8C"/>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207</Words>
  <Application>Microsoft Office PowerPoint</Application>
  <PresentationFormat>Bildschirmpräsentation (4:3)</PresentationFormat>
  <Paragraphs>21</Paragraphs>
  <Slides>2</Slides>
  <Notes>0</Notes>
  <HiddenSlides>0</HiddenSlides>
  <MMClips>0</MMClips>
  <ScaleCrop>false</ScaleCrop>
  <HeadingPairs>
    <vt:vector size="6" baseType="variant">
      <vt:variant>
        <vt:lpstr>Verwendete Schriftarten</vt:lpstr>
      </vt:variant>
      <vt:variant>
        <vt:i4>4</vt:i4>
      </vt:variant>
      <vt:variant>
        <vt:lpstr>Design</vt:lpstr>
      </vt:variant>
      <vt:variant>
        <vt:i4>1</vt:i4>
      </vt:variant>
      <vt:variant>
        <vt:lpstr>Folientitel</vt:lpstr>
      </vt:variant>
      <vt:variant>
        <vt:i4>2</vt:i4>
      </vt:variant>
    </vt:vector>
  </HeadingPairs>
  <TitlesOfParts>
    <vt:vector size="7" baseType="lpstr">
      <vt:lpstr>Calibri</vt:lpstr>
      <vt:lpstr>Arial</vt:lpstr>
      <vt:lpstr>Syntax LT Std</vt:lpstr>
      <vt:lpstr>Wingdings</vt:lpstr>
      <vt:lpstr>Larissa</vt:lpstr>
      <vt:lpstr>Unbezahlte Arbeit</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Aushilfe VS_NMS</dc:creator>
  <cp:lastModifiedBy>Veronika Gregori</cp:lastModifiedBy>
  <cp:revision>213</cp:revision>
  <dcterms:created xsi:type="dcterms:W3CDTF">2013-10-08T07:58:50Z</dcterms:created>
  <dcterms:modified xsi:type="dcterms:W3CDTF">2024-09-11T07:33:21Z</dcterms:modified>
</cp:coreProperties>
</file>