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E19B-3364-457E-929A-E3F0F53544E3}" type="datetimeFigureOut">
              <a:rPr lang="de-AT" smtClean="0"/>
              <a:t>17.10.2017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46D4-0B24-4AB5-868D-C13EAEC3130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426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5E19B-3364-457E-929A-E3F0F53544E3}" type="datetimeFigureOut">
              <a:rPr lang="de-AT" smtClean="0"/>
              <a:t>17.10.2017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446D4-0B24-4AB5-868D-C13EAEC3130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902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52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12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9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54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51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67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48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3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12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70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6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2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360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Swoboda-Asmera, Dr. Gabriela</dc:creator>
  <cp:lastModifiedBy>Swoboda-Asmera, Dr. Gabriela</cp:lastModifiedBy>
  <cp:revision>1</cp:revision>
  <dcterms:created xsi:type="dcterms:W3CDTF">2017-10-17T11:40:49Z</dcterms:created>
  <dcterms:modified xsi:type="dcterms:W3CDTF">2017-10-17T11:40:49Z</dcterms:modified>
</cp:coreProperties>
</file>