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0" r:id="rId3"/>
    <p:sldId id="281" r:id="rId4"/>
    <p:sldId id="283" r:id="rId5"/>
    <p:sldId id="287" r:id="rId6"/>
    <p:sldId id="284" r:id="rId7"/>
    <p:sldId id="285" r:id="rId8"/>
    <p:sldId id="286" r:id="rId9"/>
    <p:sldId id="279" r:id="rId10"/>
  </p:sldIdLst>
  <p:sldSz cx="9144000" cy="6858000" type="screen4x3"/>
  <p:notesSz cx="6743700" cy="9893300"/>
  <p:defaultTextStyle>
    <a:defPPr>
      <a:defRPr lang="de-DE"/>
    </a:defPPr>
    <a:lvl1pPr algn="l" rtl="0" fontAlgn="base">
      <a:spcBef>
        <a:spcPct val="0"/>
      </a:spcBef>
      <a:spcAft>
        <a:spcPct val="0"/>
      </a:spcAft>
      <a:defRPr sz="4400" b="1" kern="1200">
        <a:solidFill>
          <a:schemeClr val="bg1"/>
        </a:solidFill>
        <a:latin typeface="Syntax LT Std" pitchFamily="34" charset="0"/>
        <a:ea typeface="+mn-ea"/>
        <a:cs typeface="+mn-cs"/>
      </a:defRPr>
    </a:lvl1pPr>
    <a:lvl2pPr marL="457200" algn="l" rtl="0" fontAlgn="base">
      <a:spcBef>
        <a:spcPct val="0"/>
      </a:spcBef>
      <a:spcAft>
        <a:spcPct val="0"/>
      </a:spcAft>
      <a:defRPr sz="4400" b="1" kern="1200">
        <a:solidFill>
          <a:schemeClr val="bg1"/>
        </a:solidFill>
        <a:latin typeface="Syntax LT Std" pitchFamily="34" charset="0"/>
        <a:ea typeface="+mn-ea"/>
        <a:cs typeface="+mn-cs"/>
      </a:defRPr>
    </a:lvl2pPr>
    <a:lvl3pPr marL="914400" algn="l" rtl="0" fontAlgn="base">
      <a:spcBef>
        <a:spcPct val="0"/>
      </a:spcBef>
      <a:spcAft>
        <a:spcPct val="0"/>
      </a:spcAft>
      <a:defRPr sz="4400" b="1" kern="1200">
        <a:solidFill>
          <a:schemeClr val="bg1"/>
        </a:solidFill>
        <a:latin typeface="Syntax LT Std" pitchFamily="34" charset="0"/>
        <a:ea typeface="+mn-ea"/>
        <a:cs typeface="+mn-cs"/>
      </a:defRPr>
    </a:lvl3pPr>
    <a:lvl4pPr marL="1371600" algn="l" rtl="0" fontAlgn="base">
      <a:spcBef>
        <a:spcPct val="0"/>
      </a:spcBef>
      <a:spcAft>
        <a:spcPct val="0"/>
      </a:spcAft>
      <a:defRPr sz="4400" b="1" kern="1200">
        <a:solidFill>
          <a:schemeClr val="bg1"/>
        </a:solidFill>
        <a:latin typeface="Syntax LT Std" pitchFamily="34" charset="0"/>
        <a:ea typeface="+mn-ea"/>
        <a:cs typeface="+mn-cs"/>
      </a:defRPr>
    </a:lvl4pPr>
    <a:lvl5pPr marL="1828800" algn="l" rtl="0" fontAlgn="base">
      <a:spcBef>
        <a:spcPct val="0"/>
      </a:spcBef>
      <a:spcAft>
        <a:spcPct val="0"/>
      </a:spcAft>
      <a:defRPr sz="4400" b="1" kern="1200">
        <a:solidFill>
          <a:schemeClr val="bg1"/>
        </a:solidFill>
        <a:latin typeface="Syntax LT Std" pitchFamily="34" charset="0"/>
        <a:ea typeface="+mn-ea"/>
        <a:cs typeface="+mn-cs"/>
      </a:defRPr>
    </a:lvl5pPr>
    <a:lvl6pPr marL="2286000" algn="l" defTabSz="914400" rtl="0" eaLnBrk="1" latinLnBrk="0" hangingPunct="1">
      <a:defRPr sz="4400" b="1" kern="1200">
        <a:solidFill>
          <a:schemeClr val="bg1"/>
        </a:solidFill>
        <a:latin typeface="Syntax LT Std" pitchFamily="34" charset="0"/>
        <a:ea typeface="+mn-ea"/>
        <a:cs typeface="+mn-cs"/>
      </a:defRPr>
    </a:lvl6pPr>
    <a:lvl7pPr marL="2743200" algn="l" defTabSz="914400" rtl="0" eaLnBrk="1" latinLnBrk="0" hangingPunct="1">
      <a:defRPr sz="4400" b="1" kern="1200">
        <a:solidFill>
          <a:schemeClr val="bg1"/>
        </a:solidFill>
        <a:latin typeface="Syntax LT Std" pitchFamily="34" charset="0"/>
        <a:ea typeface="+mn-ea"/>
        <a:cs typeface="+mn-cs"/>
      </a:defRPr>
    </a:lvl7pPr>
    <a:lvl8pPr marL="3200400" algn="l" defTabSz="914400" rtl="0" eaLnBrk="1" latinLnBrk="0" hangingPunct="1">
      <a:defRPr sz="4400" b="1" kern="1200">
        <a:solidFill>
          <a:schemeClr val="bg1"/>
        </a:solidFill>
        <a:latin typeface="Syntax LT Std" pitchFamily="34" charset="0"/>
        <a:ea typeface="+mn-ea"/>
        <a:cs typeface="+mn-cs"/>
      </a:defRPr>
    </a:lvl8pPr>
    <a:lvl9pPr marL="3657600" algn="l" defTabSz="914400" rtl="0" eaLnBrk="1" latinLnBrk="0" hangingPunct="1">
      <a:defRPr sz="4400" b="1" kern="1200">
        <a:solidFill>
          <a:schemeClr val="bg1"/>
        </a:solidFill>
        <a:latin typeface="Syntax LT Std"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6A8"/>
    <a:srgbClr val="A5B75E"/>
    <a:srgbClr val="333333"/>
    <a:srgbClr val="CCD991"/>
    <a:srgbClr val="B5C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pPr>
              <a:defRPr/>
            </a:pPr>
            <a:endParaRPr lang="de-AT"/>
          </a:p>
        </p:txBody>
      </p:sp>
      <p:sp>
        <p:nvSpPr>
          <p:cNvPr id="3" name="Datumsplatzhalter 2"/>
          <p:cNvSpPr>
            <a:spLocks noGrp="1"/>
          </p:cNvSpPr>
          <p:nvPr>
            <p:ph type="dt" idx="1"/>
          </p:nvPr>
        </p:nvSpPr>
        <p:spPr>
          <a:xfrm>
            <a:off x="3819525" y="0"/>
            <a:ext cx="2922588" cy="495300"/>
          </a:xfrm>
          <a:prstGeom prst="rect">
            <a:avLst/>
          </a:prstGeom>
        </p:spPr>
        <p:txBody>
          <a:bodyPr vert="horz" lIns="91440" tIns="45720" rIns="91440" bIns="45720" rtlCol="0"/>
          <a:lstStyle>
            <a:lvl1pPr algn="r">
              <a:defRPr sz="1200"/>
            </a:lvl1pPr>
          </a:lstStyle>
          <a:p>
            <a:pPr>
              <a:defRPr/>
            </a:pPr>
            <a:fld id="{162B03CF-936A-489A-9338-8FB270715922}" type="datetimeFigureOut">
              <a:rPr lang="de-AT"/>
              <a:pPr>
                <a:defRPr/>
              </a:pPr>
              <a:t>11.11.2023</a:t>
            </a:fld>
            <a:endParaRPr lang="de-AT"/>
          </a:p>
        </p:txBody>
      </p:sp>
      <p:sp>
        <p:nvSpPr>
          <p:cNvPr id="4" name="Folienbildplatzhalter 3"/>
          <p:cNvSpPr>
            <a:spLocks noGrp="1" noRot="1" noChangeAspect="1"/>
          </p:cNvSpPr>
          <p:nvPr>
            <p:ph type="sldImg" idx="2"/>
          </p:nvPr>
        </p:nvSpPr>
        <p:spPr>
          <a:xfrm>
            <a:off x="898525" y="741363"/>
            <a:ext cx="4946650" cy="3709987"/>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74688" y="4699000"/>
            <a:ext cx="5394325" cy="4452938"/>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p:cNvSpPr>
            <a:spLocks noGrp="1"/>
          </p:cNvSpPr>
          <p:nvPr>
            <p:ph type="ftr" sz="quarter" idx="4"/>
          </p:nvPr>
        </p:nvSpPr>
        <p:spPr>
          <a:xfrm>
            <a:off x="0" y="9396413"/>
            <a:ext cx="2922588" cy="495300"/>
          </a:xfrm>
          <a:prstGeom prst="rect">
            <a:avLst/>
          </a:prstGeom>
        </p:spPr>
        <p:txBody>
          <a:bodyPr vert="horz" lIns="91440" tIns="45720" rIns="91440" bIns="45720" rtlCol="0" anchor="b"/>
          <a:lstStyle>
            <a:lvl1pPr algn="l">
              <a:defRPr sz="1200"/>
            </a:lvl1pPr>
          </a:lstStyle>
          <a:p>
            <a:pPr>
              <a:defRPr/>
            </a:pPr>
            <a:endParaRPr lang="de-AT"/>
          </a:p>
        </p:txBody>
      </p:sp>
      <p:sp>
        <p:nvSpPr>
          <p:cNvPr id="7" name="Foliennummernplatzhalter 6"/>
          <p:cNvSpPr>
            <a:spLocks noGrp="1"/>
          </p:cNvSpPr>
          <p:nvPr>
            <p:ph type="sldNum" sz="quarter" idx="5"/>
          </p:nvPr>
        </p:nvSpPr>
        <p:spPr>
          <a:xfrm>
            <a:off x="3819525" y="9396413"/>
            <a:ext cx="2922588" cy="495300"/>
          </a:xfrm>
          <a:prstGeom prst="rect">
            <a:avLst/>
          </a:prstGeom>
        </p:spPr>
        <p:txBody>
          <a:bodyPr vert="horz" lIns="91440" tIns="45720" rIns="91440" bIns="45720" rtlCol="0" anchor="b"/>
          <a:lstStyle>
            <a:lvl1pPr algn="r">
              <a:defRPr sz="1200"/>
            </a:lvl1pPr>
          </a:lstStyle>
          <a:p>
            <a:pPr>
              <a:defRPr/>
            </a:pPr>
            <a:fld id="{F262164E-36A0-43B6-AB19-ED459B14D4DE}" type="slidenum">
              <a:rPr lang="de-AT"/>
              <a:pPr>
                <a:defRPr/>
              </a:pPr>
              <a:t>‹Nr.›</a:t>
            </a:fld>
            <a:endParaRPr lang="de-AT"/>
          </a:p>
        </p:txBody>
      </p:sp>
    </p:spTree>
    <p:extLst>
      <p:ext uri="{BB962C8B-B14F-4D97-AF65-F5344CB8AC3E}">
        <p14:creationId xmlns:p14="http://schemas.microsoft.com/office/powerpoint/2010/main" val="1759820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AT" altLang="de-DE"/>
          </a:p>
        </p:txBody>
      </p:sp>
      <p:sp>
        <p:nvSpPr>
          <p:cNvPr id="235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fld id="{F0AEC498-1BF3-495E-B7C5-DCC15B974CF9}" type="slidenum">
              <a:rPr lang="de-AT" altLang="de-DE" sz="1200" smtClean="0"/>
              <a:pPr eaLnBrk="1" hangingPunct="1"/>
              <a:t>1</a:t>
            </a:fld>
            <a:endParaRPr lang="de-AT" alt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AT" altLang="de-DE"/>
          </a:p>
        </p:txBody>
      </p:sp>
      <p:sp>
        <p:nvSpPr>
          <p:cNvPr id="317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fld id="{3C479BCF-F616-4425-B6DB-F02297A08448}" type="slidenum">
              <a:rPr lang="de-AT" altLang="de-DE" sz="1200" smtClean="0"/>
              <a:pPr eaLnBrk="1" hangingPunct="1"/>
              <a:t>9</a:t>
            </a:fld>
            <a:endParaRPr lang="de-AT" altLang="de-D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B2C56FE-8D62-4A6C-8451-B9A2A8727747}" type="slidenum">
              <a:rPr lang="de-DE"/>
              <a:pPr>
                <a:defRPr/>
              </a:pPr>
              <a:t>‹Nr.›</a:t>
            </a:fld>
            <a:endParaRPr lang="de-DE"/>
          </a:p>
        </p:txBody>
      </p:sp>
    </p:spTree>
    <p:extLst>
      <p:ext uri="{BB962C8B-B14F-4D97-AF65-F5344CB8AC3E}">
        <p14:creationId xmlns:p14="http://schemas.microsoft.com/office/powerpoint/2010/main" val="75039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670F398-F243-40C2-A719-7F5CD33DD3C6}" type="slidenum">
              <a:rPr lang="de-DE"/>
              <a:pPr>
                <a:defRPr/>
              </a:pPr>
              <a:t>‹Nr.›</a:t>
            </a:fld>
            <a:endParaRPr lang="de-DE"/>
          </a:p>
        </p:txBody>
      </p:sp>
    </p:spTree>
    <p:extLst>
      <p:ext uri="{BB962C8B-B14F-4D97-AF65-F5344CB8AC3E}">
        <p14:creationId xmlns:p14="http://schemas.microsoft.com/office/powerpoint/2010/main" val="359159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5113" y="274638"/>
            <a:ext cx="2071687" cy="4090987"/>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395288" y="274638"/>
            <a:ext cx="6067425" cy="409098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262721D-B461-4A15-86C0-A852E808A295}" type="slidenum">
              <a:rPr lang="de-DE"/>
              <a:pPr>
                <a:defRPr/>
              </a:pPr>
              <a:t>‹Nr.›</a:t>
            </a:fld>
            <a:endParaRPr lang="de-DE"/>
          </a:p>
        </p:txBody>
      </p:sp>
    </p:spTree>
    <p:extLst>
      <p:ext uri="{BB962C8B-B14F-4D97-AF65-F5344CB8AC3E}">
        <p14:creationId xmlns:p14="http://schemas.microsoft.com/office/powerpoint/2010/main" val="231773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4850F01-7641-4866-A694-4BA7D0BB6E11}" type="slidenum">
              <a:rPr lang="de-DE"/>
              <a:pPr>
                <a:defRPr/>
              </a:pPr>
              <a:t>‹Nr.›</a:t>
            </a:fld>
            <a:endParaRPr lang="de-DE"/>
          </a:p>
        </p:txBody>
      </p:sp>
    </p:spTree>
    <p:extLst>
      <p:ext uri="{BB962C8B-B14F-4D97-AF65-F5344CB8AC3E}">
        <p14:creationId xmlns:p14="http://schemas.microsoft.com/office/powerpoint/2010/main" val="150322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0AC9500-A58D-4F81-89C6-B6EE47596B2D}" type="slidenum">
              <a:rPr lang="de-DE"/>
              <a:pPr>
                <a:defRPr/>
              </a:pPr>
              <a:t>‹Nr.›</a:t>
            </a:fld>
            <a:endParaRPr lang="de-DE"/>
          </a:p>
        </p:txBody>
      </p:sp>
    </p:spTree>
    <p:extLst>
      <p:ext uri="{BB962C8B-B14F-4D97-AF65-F5344CB8AC3E}">
        <p14:creationId xmlns:p14="http://schemas.microsoft.com/office/powerpoint/2010/main" val="296417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395288" y="1700213"/>
            <a:ext cx="4064000" cy="2665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11688" y="1700213"/>
            <a:ext cx="4064000" cy="2665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BC6710-A507-472E-B973-A1694C60D54B}" type="slidenum">
              <a:rPr lang="de-DE"/>
              <a:pPr>
                <a:defRPr/>
              </a:pPr>
              <a:t>‹Nr.›</a:t>
            </a:fld>
            <a:endParaRPr lang="de-DE"/>
          </a:p>
        </p:txBody>
      </p:sp>
    </p:spTree>
    <p:extLst>
      <p:ext uri="{BB962C8B-B14F-4D97-AF65-F5344CB8AC3E}">
        <p14:creationId xmlns:p14="http://schemas.microsoft.com/office/powerpoint/2010/main" val="328051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D78BCE8-F015-4249-A01C-6DE01028E30D}" type="slidenum">
              <a:rPr lang="de-DE"/>
              <a:pPr>
                <a:defRPr/>
              </a:pPr>
              <a:t>‹Nr.›</a:t>
            </a:fld>
            <a:endParaRPr lang="de-DE"/>
          </a:p>
        </p:txBody>
      </p:sp>
    </p:spTree>
    <p:extLst>
      <p:ext uri="{BB962C8B-B14F-4D97-AF65-F5344CB8AC3E}">
        <p14:creationId xmlns:p14="http://schemas.microsoft.com/office/powerpoint/2010/main" val="349365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B785700-40B2-403D-85F5-DBB611A53E61}" type="slidenum">
              <a:rPr lang="de-DE"/>
              <a:pPr>
                <a:defRPr/>
              </a:pPr>
              <a:t>‹Nr.›</a:t>
            </a:fld>
            <a:endParaRPr lang="de-DE"/>
          </a:p>
        </p:txBody>
      </p:sp>
    </p:spTree>
    <p:extLst>
      <p:ext uri="{BB962C8B-B14F-4D97-AF65-F5344CB8AC3E}">
        <p14:creationId xmlns:p14="http://schemas.microsoft.com/office/powerpoint/2010/main" val="122554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976AC05-83BE-45C1-8E0A-44DC96B31E3C}" type="slidenum">
              <a:rPr lang="de-DE"/>
              <a:pPr>
                <a:defRPr/>
              </a:pPr>
              <a:t>‹Nr.›</a:t>
            </a:fld>
            <a:endParaRPr lang="de-DE"/>
          </a:p>
        </p:txBody>
      </p:sp>
    </p:spTree>
    <p:extLst>
      <p:ext uri="{BB962C8B-B14F-4D97-AF65-F5344CB8AC3E}">
        <p14:creationId xmlns:p14="http://schemas.microsoft.com/office/powerpoint/2010/main" val="121739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F83C25D-18EC-4F98-B682-22721A949B57}" type="slidenum">
              <a:rPr lang="de-DE"/>
              <a:pPr>
                <a:defRPr/>
              </a:pPr>
              <a:t>‹Nr.›</a:t>
            </a:fld>
            <a:endParaRPr lang="de-DE"/>
          </a:p>
        </p:txBody>
      </p:sp>
    </p:spTree>
    <p:extLst>
      <p:ext uri="{BB962C8B-B14F-4D97-AF65-F5344CB8AC3E}">
        <p14:creationId xmlns:p14="http://schemas.microsoft.com/office/powerpoint/2010/main" val="6958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8A97CAA-BE1F-4EA8-B73D-56163DDC7F23}" type="slidenum">
              <a:rPr lang="de-DE"/>
              <a:pPr>
                <a:defRPr/>
              </a:pPr>
              <a:t>‹Nr.›</a:t>
            </a:fld>
            <a:endParaRPr lang="de-DE"/>
          </a:p>
        </p:txBody>
      </p:sp>
    </p:spTree>
    <p:extLst>
      <p:ext uri="{BB962C8B-B14F-4D97-AF65-F5344CB8AC3E}">
        <p14:creationId xmlns:p14="http://schemas.microsoft.com/office/powerpoint/2010/main" val="303652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597650"/>
            <a:ext cx="9144000" cy="260350"/>
          </a:xfrm>
          <a:prstGeom prst="rect">
            <a:avLst/>
          </a:prstGeom>
          <a:solidFill>
            <a:srgbClr val="CFD6A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algn="ctr" eaLnBrk="1" hangingPunct="1"/>
            <a:r>
              <a:rPr lang="de-DE" altLang="de-DE" sz="1000" b="0">
                <a:solidFill>
                  <a:srgbClr val="333333"/>
                </a:solidFill>
              </a:rPr>
              <a:t> © Österreichischer Bundesverlag Schulbuch GmbH &amp; Co. KG, Wien 2012</a:t>
            </a:r>
          </a:p>
        </p:txBody>
      </p:sp>
      <p:sp>
        <p:nvSpPr>
          <p:cNvPr id="1027" name="Rectangle 7"/>
          <p:cNvSpPr>
            <a:spLocks noChangeArrowheads="1"/>
          </p:cNvSpPr>
          <p:nvPr userDrawn="1"/>
        </p:nvSpPr>
        <p:spPr bwMode="auto">
          <a:xfrm>
            <a:off x="0" y="0"/>
            <a:ext cx="9144000" cy="765175"/>
          </a:xfrm>
          <a:prstGeom prst="rect">
            <a:avLst/>
          </a:prstGeom>
          <a:solidFill>
            <a:srgbClr val="A5B75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endParaRPr lang="de-AT" altLang="de-DE"/>
          </a:p>
        </p:txBody>
      </p:sp>
      <p:sp>
        <p:nvSpPr>
          <p:cNvPr id="1028" name="Rectangle 3"/>
          <p:cNvSpPr>
            <a:spLocks noGrp="1" noChangeArrowheads="1"/>
          </p:cNvSpPr>
          <p:nvPr>
            <p:ph type="body" idx="1"/>
          </p:nvPr>
        </p:nvSpPr>
        <p:spPr bwMode="auto">
          <a:xfrm>
            <a:off x="395288" y="1700213"/>
            <a:ext cx="82804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Das ist Text 1</a:t>
            </a:r>
          </a:p>
          <a:p>
            <a:pPr lvl="1"/>
            <a:r>
              <a:rPr lang="de-DE" altLang="de-DE"/>
              <a:t>Ebene 2 kleiner</a:t>
            </a:r>
          </a:p>
          <a:p>
            <a:pPr lvl="2"/>
            <a:r>
              <a:rPr lang="de-DE" altLang="de-DE"/>
              <a:t>Noch kleiner</a:t>
            </a:r>
          </a:p>
          <a:p>
            <a:pPr lvl="3"/>
            <a:r>
              <a:rPr lang="de-DE" altLang="de-DE"/>
              <a:t>Vierte Ebene</a:t>
            </a:r>
          </a:p>
          <a:p>
            <a:pPr lvl="4"/>
            <a:r>
              <a:rPr lang="de-AT" altLang="de-DE"/>
              <a:t>Fünfte Ebene</a:t>
            </a:r>
            <a:endParaRPr lang="de-DE" altLang="de-DE"/>
          </a:p>
        </p:txBody>
      </p:sp>
      <p:sp>
        <p:nvSpPr>
          <p:cNvPr id="1029" name="Rectangle 9"/>
          <p:cNvSpPr>
            <a:spLocks noChangeArrowheads="1"/>
          </p:cNvSpPr>
          <p:nvPr userDrawn="1"/>
        </p:nvSpPr>
        <p:spPr bwMode="auto">
          <a:xfrm>
            <a:off x="2700338" y="765175"/>
            <a:ext cx="720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endParaRPr lang="de-AT" altLang="de-DE"/>
          </a:p>
        </p:txBody>
      </p:sp>
      <p:sp>
        <p:nvSpPr>
          <p:cNvPr id="1030" name="Line 14"/>
          <p:cNvSpPr>
            <a:spLocks noChangeShapeType="1"/>
          </p:cNvSpPr>
          <p:nvPr userDrawn="1"/>
        </p:nvSpPr>
        <p:spPr bwMode="auto">
          <a:xfrm>
            <a:off x="-34925" y="765175"/>
            <a:ext cx="9178925" cy="0"/>
          </a:xfrm>
          <a:prstGeom prst="line">
            <a:avLst/>
          </a:prstGeom>
          <a:noFill/>
          <a:ln w="41275">
            <a:solidFill>
              <a:srgbClr val="CFD6A8"/>
            </a:solidFill>
            <a:round/>
            <a:headEnd/>
            <a:tailEnd/>
          </a:ln>
          <a:extLst>
            <a:ext uri="{909E8E84-426E-40DD-AFC4-6F175D3DCCD1}">
              <a14:hiddenFill xmlns:a14="http://schemas.microsoft.com/office/drawing/2010/main">
                <a:noFill/>
              </a14:hiddenFill>
            </a:ext>
          </a:extLst>
        </p:spPr>
        <p:txBody>
          <a:bodyPr anchor="ctr"/>
          <a:lstStyle/>
          <a:p>
            <a:endParaRPr lang="de-AT"/>
          </a:p>
        </p:txBody>
      </p:sp>
      <p:pic>
        <p:nvPicPr>
          <p:cNvPr id="1031" name="Picture 19" descr="logo_oebv_weiss_bausteine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72450" y="120650"/>
            <a:ext cx="803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1" descr="bausteine2_schriftzug_weis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77813" y="166688"/>
            <a:ext cx="2359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Syntax LT Std" pitchFamily="34" charset="0"/>
        </a:defRPr>
      </a:lvl2pPr>
      <a:lvl3pPr algn="l" rtl="0" eaLnBrk="0" fontAlgn="base" hangingPunct="0">
        <a:spcBef>
          <a:spcPct val="0"/>
        </a:spcBef>
        <a:spcAft>
          <a:spcPct val="0"/>
        </a:spcAft>
        <a:defRPr sz="4400" b="1">
          <a:solidFill>
            <a:schemeClr val="bg1"/>
          </a:solidFill>
          <a:latin typeface="Syntax LT Std" pitchFamily="34" charset="0"/>
        </a:defRPr>
      </a:lvl3pPr>
      <a:lvl4pPr algn="l" rtl="0" eaLnBrk="0" fontAlgn="base" hangingPunct="0">
        <a:spcBef>
          <a:spcPct val="0"/>
        </a:spcBef>
        <a:spcAft>
          <a:spcPct val="0"/>
        </a:spcAft>
        <a:defRPr sz="4400" b="1">
          <a:solidFill>
            <a:schemeClr val="bg1"/>
          </a:solidFill>
          <a:latin typeface="Syntax LT Std" pitchFamily="34" charset="0"/>
        </a:defRPr>
      </a:lvl4pPr>
      <a:lvl5pPr algn="l" rtl="0" eaLnBrk="0" fontAlgn="base" hangingPunct="0">
        <a:spcBef>
          <a:spcPct val="0"/>
        </a:spcBef>
        <a:spcAft>
          <a:spcPct val="0"/>
        </a:spcAft>
        <a:defRPr sz="4400" b="1">
          <a:solidFill>
            <a:schemeClr val="bg1"/>
          </a:solidFill>
          <a:latin typeface="Syntax LT Std" pitchFamily="34" charset="0"/>
        </a:defRPr>
      </a:lvl5pPr>
      <a:lvl6pPr marL="457200" algn="l" rtl="0" fontAlgn="base">
        <a:spcBef>
          <a:spcPct val="0"/>
        </a:spcBef>
        <a:spcAft>
          <a:spcPct val="0"/>
        </a:spcAft>
        <a:defRPr sz="4400" b="1">
          <a:solidFill>
            <a:schemeClr val="bg1"/>
          </a:solidFill>
          <a:latin typeface="Syntax LT Std" pitchFamily="34" charset="0"/>
        </a:defRPr>
      </a:lvl6pPr>
      <a:lvl7pPr marL="914400" algn="l" rtl="0" fontAlgn="base">
        <a:spcBef>
          <a:spcPct val="0"/>
        </a:spcBef>
        <a:spcAft>
          <a:spcPct val="0"/>
        </a:spcAft>
        <a:defRPr sz="4400" b="1">
          <a:solidFill>
            <a:schemeClr val="bg1"/>
          </a:solidFill>
          <a:latin typeface="Syntax LT Std" pitchFamily="34" charset="0"/>
        </a:defRPr>
      </a:lvl7pPr>
      <a:lvl8pPr marL="1371600" algn="l" rtl="0" fontAlgn="base">
        <a:spcBef>
          <a:spcPct val="0"/>
        </a:spcBef>
        <a:spcAft>
          <a:spcPct val="0"/>
        </a:spcAft>
        <a:defRPr sz="4400" b="1">
          <a:solidFill>
            <a:schemeClr val="bg1"/>
          </a:solidFill>
          <a:latin typeface="Syntax LT Std" pitchFamily="34" charset="0"/>
        </a:defRPr>
      </a:lvl8pPr>
      <a:lvl9pPr marL="1828800" algn="l" rtl="0" fontAlgn="base">
        <a:spcBef>
          <a:spcPct val="0"/>
        </a:spcBef>
        <a:spcAft>
          <a:spcPct val="0"/>
        </a:spcAft>
        <a:defRPr sz="4400" b="1">
          <a:solidFill>
            <a:schemeClr val="bg1"/>
          </a:solidFill>
          <a:latin typeface="Syntax LT St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rgbClr val="000000"/>
          </a:solidFill>
          <a:latin typeface="Arial" charset="0"/>
          <a:ea typeface="Times New Roman" pitchFamily="18"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cs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mn-lt"/>
          <a:cs typeface="Times New Roman" pitchFamily="18" charset="0"/>
        </a:defRPr>
      </a:lvl4pPr>
      <a:lvl5pPr marL="2057400" indent="-228600" algn="l" rtl="0" eaLnBrk="0" fontAlgn="base" hangingPunct="0">
        <a:spcBef>
          <a:spcPct val="20000"/>
        </a:spcBef>
        <a:spcAft>
          <a:spcPct val="0"/>
        </a:spcAft>
        <a:buChar char="»"/>
        <a:defRPr sz="1200">
          <a:solidFill>
            <a:srgbClr val="000000"/>
          </a:solidFill>
          <a:latin typeface="Arial" charset="0"/>
          <a:ea typeface="Times New Roman" pitchFamily="18" charset="0"/>
          <a:cs typeface="Arial" charset="0"/>
        </a:defRPr>
      </a:lvl5pPr>
      <a:lvl6pPr marL="2514600" indent="-228600" algn="l" rtl="0" fontAlgn="base">
        <a:spcBef>
          <a:spcPct val="20000"/>
        </a:spcBef>
        <a:spcAft>
          <a:spcPct val="0"/>
        </a:spcAft>
        <a:buChar char="»"/>
        <a:defRPr sz="1200">
          <a:solidFill>
            <a:srgbClr val="000000"/>
          </a:solidFill>
          <a:latin typeface="Arial" charset="0"/>
          <a:ea typeface="Times New Roman" pitchFamily="18" charset="0"/>
          <a:cs typeface="Arial" charset="0"/>
        </a:defRPr>
      </a:lvl6pPr>
      <a:lvl7pPr marL="2971800" indent="-228600" algn="l" rtl="0" fontAlgn="base">
        <a:spcBef>
          <a:spcPct val="20000"/>
        </a:spcBef>
        <a:spcAft>
          <a:spcPct val="0"/>
        </a:spcAft>
        <a:buChar char="»"/>
        <a:defRPr sz="1200">
          <a:solidFill>
            <a:srgbClr val="000000"/>
          </a:solidFill>
          <a:latin typeface="Arial" charset="0"/>
          <a:ea typeface="Times New Roman" pitchFamily="18" charset="0"/>
          <a:cs typeface="Arial" charset="0"/>
        </a:defRPr>
      </a:lvl7pPr>
      <a:lvl8pPr marL="3429000" indent="-228600" algn="l" rtl="0" fontAlgn="base">
        <a:spcBef>
          <a:spcPct val="20000"/>
        </a:spcBef>
        <a:spcAft>
          <a:spcPct val="0"/>
        </a:spcAft>
        <a:buChar char="»"/>
        <a:defRPr sz="1200">
          <a:solidFill>
            <a:srgbClr val="000000"/>
          </a:solidFill>
          <a:latin typeface="Arial" charset="0"/>
          <a:ea typeface="Times New Roman" pitchFamily="18" charset="0"/>
          <a:cs typeface="Arial" charset="0"/>
        </a:defRPr>
      </a:lvl8pPr>
      <a:lvl9pPr marL="3886200" indent="-228600" algn="l" rtl="0" fontAlgn="base">
        <a:spcBef>
          <a:spcPct val="20000"/>
        </a:spcBef>
        <a:spcAft>
          <a:spcPct val="0"/>
        </a:spcAft>
        <a:buChar char="»"/>
        <a:defRPr sz="1200">
          <a:solidFill>
            <a:srgbClr val="000000"/>
          </a:solidFill>
          <a:latin typeface="Arial" charset="0"/>
          <a:ea typeface="Times New Roman" pitchFamily="18" charset="0"/>
          <a:cs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0B1BC0FA-A68A-D72F-7690-6C0FB8EF2276}"/>
              </a:ext>
            </a:extLst>
          </p:cNvPr>
          <p:cNvSpPr txBox="1">
            <a:spLocks noChangeArrowheads="1"/>
          </p:cNvSpPr>
          <p:nvPr/>
        </p:nvSpPr>
        <p:spPr bwMode="auto">
          <a:xfrm>
            <a:off x="1692275" y="2238375"/>
            <a:ext cx="56880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algn="ctr" eaLnBrk="1" hangingPunct="1">
              <a:spcBef>
                <a:spcPct val="50000"/>
              </a:spcBef>
            </a:pPr>
            <a:r>
              <a:rPr lang="de-DE" altLang="de-DE" sz="6000" dirty="0">
                <a:solidFill>
                  <a:srgbClr val="333333"/>
                </a:solidFill>
              </a:rPr>
              <a:t>Barockkunst in Österreich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Wo heute das Schloss Esterházy in Eisenstadt steht, befand sich ursprünglich eine gotische Burg. Paul I. von Esterházy ließ sie zu einem Barockschloss umbauen. Hier wirkte lange Zeit der Musiker Joseph Haydn, nach dem der Haydnsaal im Schloss benannt ist.</a:t>
            </a:r>
          </a:p>
        </p:txBody>
      </p:sp>
      <p:pic>
        <p:nvPicPr>
          <p:cNvPr id="2" name="Grafik 1">
            <a:extLst>
              <a:ext uri="{FF2B5EF4-FFF2-40B4-BE49-F238E27FC236}">
                <a16:creationId xmlns:a16="http://schemas.microsoft.com/office/drawing/2014/main" id="{A7F541FA-F5E5-1477-6D0E-4F2DCEC9CB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1283"/>
          <a:stretch/>
        </p:blipFill>
        <p:spPr>
          <a:xfrm>
            <a:off x="528928" y="620688"/>
            <a:ext cx="8111248" cy="5202698"/>
          </a:xfrm>
          <a:prstGeom prst="rect">
            <a:avLst/>
          </a:prstGeom>
        </p:spPr>
      </p:pic>
    </p:spTree>
    <p:extLst>
      <p:ext uri="{BB962C8B-B14F-4D97-AF65-F5344CB8AC3E}">
        <p14:creationId xmlns:p14="http://schemas.microsoft.com/office/powerpoint/2010/main" val="226397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Die „Pestsäule“ in Wien wurde zum Dank für das Ende der Pest errichtet. Der Bau dauerte von 1683 bis 1693. Die Grundaussage der Wolkenpyramide mit der vergoldeten Dreifaltigkeit ist, dass durch die Frömmigkeit und Fürbitte Kaiser Leopolds I. die Pestwelle endete.</a:t>
            </a:r>
          </a:p>
        </p:txBody>
      </p:sp>
      <p:pic>
        <p:nvPicPr>
          <p:cNvPr id="2" name="Grafik 1">
            <a:extLst>
              <a:ext uri="{FF2B5EF4-FFF2-40B4-BE49-F238E27FC236}">
                <a16:creationId xmlns:a16="http://schemas.microsoft.com/office/drawing/2014/main" id="{BE97A6FA-9CF2-7496-8E6F-6B834DC0B7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43" b="3987"/>
          <a:stretch/>
        </p:blipFill>
        <p:spPr>
          <a:xfrm>
            <a:off x="2656781" y="627387"/>
            <a:ext cx="3815968" cy="5196000"/>
          </a:xfrm>
          <a:prstGeom prst="rect">
            <a:avLst/>
          </a:prstGeom>
        </p:spPr>
      </p:pic>
    </p:spTree>
    <p:extLst>
      <p:ext uri="{BB962C8B-B14F-4D97-AF65-F5344CB8AC3E}">
        <p14:creationId xmlns:p14="http://schemas.microsoft.com/office/powerpoint/2010/main" val="1746862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Stift Göttweig nahe der niederösterreichischen Stadt Krems an der Donau ist ein Benediktinerkloster. Die Stiftskirche war ursprünglich romanisch und wurde im 18. Jahrhundert barockisiert. Das Stift liegt auf dem Göttweiger Berg.</a:t>
            </a:r>
          </a:p>
        </p:txBody>
      </p:sp>
      <p:pic>
        <p:nvPicPr>
          <p:cNvPr id="2" name="Grafik 1">
            <a:extLst>
              <a:ext uri="{FF2B5EF4-FFF2-40B4-BE49-F238E27FC236}">
                <a16:creationId xmlns:a16="http://schemas.microsoft.com/office/drawing/2014/main" id="{01F3A484-AECF-1F5E-E70E-EFB3290473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81" b="146"/>
          <a:stretch/>
        </p:blipFill>
        <p:spPr>
          <a:xfrm>
            <a:off x="533919" y="620688"/>
            <a:ext cx="8106257" cy="5202698"/>
          </a:xfrm>
          <a:prstGeom prst="rect">
            <a:avLst/>
          </a:prstGeom>
        </p:spPr>
      </p:pic>
    </p:spTree>
    <p:extLst>
      <p:ext uri="{BB962C8B-B14F-4D97-AF65-F5344CB8AC3E}">
        <p14:creationId xmlns:p14="http://schemas.microsoft.com/office/powerpoint/2010/main" val="290109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Von der prachtvollen barocken Bibliothek im Stift </a:t>
            </a:r>
            <a:r>
              <a:rPr lang="de-DE" altLang="de-DE" sz="1400" dirty="0" err="1">
                <a:solidFill>
                  <a:srgbClr val="333333"/>
                </a:solidFill>
              </a:rPr>
              <a:t>Melk</a:t>
            </a:r>
            <a:r>
              <a:rPr lang="de-DE" altLang="de-DE" sz="1400" dirty="0">
                <a:solidFill>
                  <a:srgbClr val="333333"/>
                </a:solidFill>
              </a:rPr>
              <a:t> in Niederösterreich gelangen Gäste über diese Wendeltreppe hinunter in die Stiftskirche. Sie ist als perfekte Spirale gestaltet.</a:t>
            </a:r>
          </a:p>
        </p:txBody>
      </p:sp>
      <p:pic>
        <p:nvPicPr>
          <p:cNvPr id="2" name="Grafik 1">
            <a:extLst>
              <a:ext uri="{FF2B5EF4-FFF2-40B4-BE49-F238E27FC236}">
                <a16:creationId xmlns:a16="http://schemas.microsoft.com/office/drawing/2014/main" id="{365DAAB4-714C-93B9-CEDE-ED381E6FD1E0}"/>
              </a:ext>
            </a:extLst>
          </p:cNvPr>
          <p:cNvPicPr>
            <a:picLocks noChangeAspect="1"/>
          </p:cNvPicPr>
          <p:nvPr/>
        </p:nvPicPr>
        <p:blipFill rotWithShape="1">
          <a:blip r:embed="rId2"/>
          <a:srcRect l="34647" t="7032" r="34640" b="16674"/>
          <a:stretch/>
        </p:blipFill>
        <p:spPr>
          <a:xfrm>
            <a:off x="2619433" y="632048"/>
            <a:ext cx="3896784" cy="5203074"/>
          </a:xfrm>
          <a:prstGeom prst="rect">
            <a:avLst/>
          </a:prstGeom>
        </p:spPr>
      </p:pic>
    </p:spTree>
    <p:extLst>
      <p:ext uri="{BB962C8B-B14F-4D97-AF65-F5344CB8AC3E}">
        <p14:creationId xmlns:p14="http://schemas.microsoft.com/office/powerpoint/2010/main" val="357041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Maria Plain ist eine Wallfahrtskirche am Rand der Stadt Salzburg. Bei einem Brand war ein Bild der Heiligen Maria auf wundersame Weise verschont geblieben. Für dieses Bild wurde eine Kapelle errichtet, neben der von 1671 bis 1674 die Kirche erbaut wurde.</a:t>
            </a:r>
          </a:p>
        </p:txBody>
      </p:sp>
      <p:pic>
        <p:nvPicPr>
          <p:cNvPr id="2" name="Grafik 1">
            <a:extLst>
              <a:ext uri="{FF2B5EF4-FFF2-40B4-BE49-F238E27FC236}">
                <a16:creationId xmlns:a16="http://schemas.microsoft.com/office/drawing/2014/main" id="{AFFDA4FC-AF09-5D41-33FE-F2FF9DE4A0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620" t="3939" r="8808" b="2080"/>
          <a:stretch/>
        </p:blipFill>
        <p:spPr>
          <a:xfrm>
            <a:off x="528928" y="620687"/>
            <a:ext cx="8111248" cy="5256585"/>
          </a:xfrm>
          <a:prstGeom prst="rect">
            <a:avLst/>
          </a:prstGeom>
        </p:spPr>
      </p:pic>
    </p:spTree>
    <p:extLst>
      <p:ext uri="{BB962C8B-B14F-4D97-AF65-F5344CB8AC3E}">
        <p14:creationId xmlns:p14="http://schemas.microsoft.com/office/powerpoint/2010/main" val="86864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Zwischen 1766 und 1771 schufen die Brüder Hagenauer eine Marienstatue, die vor dem Salzburger Dom aufgestellt wurde. Von einem Punkt des Platzes aus erscheint es, als würden die Engel an der Domfassade die Statue mit einer goldenen Krone krönen.</a:t>
            </a:r>
          </a:p>
        </p:txBody>
      </p:sp>
      <p:pic>
        <p:nvPicPr>
          <p:cNvPr id="2" name="Grafik 1">
            <a:extLst>
              <a:ext uri="{FF2B5EF4-FFF2-40B4-BE49-F238E27FC236}">
                <a16:creationId xmlns:a16="http://schemas.microsoft.com/office/drawing/2014/main" id="{1531B48E-301E-A5CD-FF90-118370019C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24" b="17026"/>
          <a:stretch/>
        </p:blipFill>
        <p:spPr>
          <a:xfrm>
            <a:off x="1871700" y="612742"/>
            <a:ext cx="5400600" cy="5202698"/>
          </a:xfrm>
          <a:prstGeom prst="rect">
            <a:avLst/>
          </a:prstGeom>
        </p:spPr>
      </p:pic>
      <p:sp>
        <p:nvSpPr>
          <p:cNvPr id="3" name="Ellipse 2">
            <a:extLst>
              <a:ext uri="{FF2B5EF4-FFF2-40B4-BE49-F238E27FC236}">
                <a16:creationId xmlns:a16="http://schemas.microsoft.com/office/drawing/2014/main" id="{69E07D40-D5A0-3461-A22E-6208CA804E8E}"/>
              </a:ext>
            </a:extLst>
          </p:cNvPr>
          <p:cNvSpPr/>
          <p:nvPr/>
        </p:nvSpPr>
        <p:spPr bwMode="auto">
          <a:xfrm>
            <a:off x="4139952" y="2926059"/>
            <a:ext cx="864096" cy="5760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4400" b="1" i="0" u="none" strike="noStrike" cap="none" normalizeH="0" baseline="0">
              <a:ln>
                <a:noFill/>
              </a:ln>
              <a:solidFill>
                <a:schemeClr val="bg1"/>
              </a:solidFill>
              <a:effectLst/>
              <a:latin typeface="Syntax LT Std" pitchFamily="34" charset="0"/>
            </a:endParaRPr>
          </a:p>
        </p:txBody>
      </p:sp>
    </p:spTree>
    <p:extLst>
      <p:ext uri="{BB962C8B-B14F-4D97-AF65-F5344CB8AC3E}">
        <p14:creationId xmlns:p14="http://schemas.microsoft.com/office/powerpoint/2010/main" val="377066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Fürsterzbischof Wolf Dietrich von Salzburg ließ Anfang des 17. Jahrhunderts für seine Geliebte Salome Alt und die gemeinsamen Kinder Schloss Mirabell erbauen. Im Schlossgarten werden seit dem Jahr 2000 wieder Blumenbeete im barocken Stil angelegt. </a:t>
            </a:r>
          </a:p>
        </p:txBody>
      </p:sp>
      <p:pic>
        <p:nvPicPr>
          <p:cNvPr id="2" name="Picture 4" descr="C:\Users\Johannes David\Desktop\Barock\BS3_Bilderreise_Barock2.jpg">
            <a:extLst>
              <a:ext uri="{FF2B5EF4-FFF2-40B4-BE49-F238E27FC236}">
                <a16:creationId xmlns:a16="http://schemas.microsoft.com/office/drawing/2014/main" id="{6FC05361-9BB4-5FB0-C779-25BF7EB2D3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89" b="3898"/>
          <a:stretch/>
        </p:blipFill>
        <p:spPr bwMode="auto">
          <a:xfrm>
            <a:off x="528928" y="620688"/>
            <a:ext cx="8111248" cy="52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561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468313" y="981075"/>
            <a:ext cx="3744912" cy="4752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lnSpc>
                <a:spcPts val="1600"/>
              </a:lnSpc>
              <a:spcBef>
                <a:spcPts val="600"/>
              </a:spcBef>
            </a:pPr>
            <a:br>
              <a:rPr lang="de-DE" altLang="de-DE" sz="1100" dirty="0">
                <a:solidFill>
                  <a:schemeClr val="tx1"/>
                </a:solidFill>
              </a:rPr>
            </a:br>
            <a:r>
              <a:rPr lang="de-DE" altLang="de-DE" sz="1100" dirty="0">
                <a:solidFill>
                  <a:schemeClr val="tx1"/>
                </a:solidFill>
                <a:latin typeface="Arial" charset="0"/>
                <a:cs typeface="Arial" charset="0"/>
              </a:rPr>
              <a:t>Hinweise zum Einsatz</a:t>
            </a:r>
          </a:p>
          <a:p>
            <a:pPr eaLnBrk="1" hangingPunct="1">
              <a:lnSpc>
                <a:spcPts val="1600"/>
              </a:lnSpc>
              <a:spcBef>
                <a:spcPts val="600"/>
              </a:spcBef>
              <a:buClr>
                <a:schemeClr val="tx1"/>
              </a:buClr>
            </a:pPr>
            <a:r>
              <a:rPr lang="de-DE" altLang="de-DE" sz="1100" b="0" dirty="0">
                <a:solidFill>
                  <a:schemeClr val="tx1"/>
                </a:solidFill>
                <a:latin typeface="Arial" charset="0"/>
                <a:cs typeface="Arial" charset="0"/>
              </a:rPr>
              <a:t>Die Bausteine-Bilderreise „Barockkunst </a:t>
            </a:r>
            <a:r>
              <a:rPr lang="de-DE" altLang="de-DE" sz="1100" b="0">
                <a:solidFill>
                  <a:schemeClr val="tx1"/>
                </a:solidFill>
                <a:latin typeface="Arial" charset="0"/>
                <a:cs typeface="Arial" charset="0"/>
              </a:rPr>
              <a:t>in Österreich“ </a:t>
            </a:r>
            <a:r>
              <a:rPr lang="de-DE" altLang="de-DE" sz="1100" b="0" dirty="0">
                <a:solidFill>
                  <a:schemeClr val="tx1"/>
                </a:solidFill>
                <a:latin typeface="Arial" charset="0"/>
                <a:cs typeface="Arial" charset="0"/>
              </a:rPr>
              <a:t>bietet sich als anschaulicher Einstieg zu Schulbuch </a:t>
            </a:r>
            <a:r>
              <a:rPr lang="de-DE" altLang="de-DE" sz="1100" b="0">
                <a:solidFill>
                  <a:schemeClr val="tx1"/>
                </a:solidFill>
                <a:latin typeface="Arial" charset="0"/>
                <a:cs typeface="Arial" charset="0"/>
              </a:rPr>
              <a:t>Seite 22/23 </a:t>
            </a:r>
            <a:r>
              <a:rPr lang="de-DE" altLang="de-DE" sz="1100" b="0" dirty="0">
                <a:solidFill>
                  <a:schemeClr val="tx1"/>
                </a:solidFill>
                <a:latin typeface="Arial" charset="0"/>
                <a:cs typeface="Arial" charset="0"/>
              </a:rPr>
              <a:t>an bzw. kann zur Vertiefung der Inhalte herangezogen werden.</a:t>
            </a:r>
            <a:br>
              <a:rPr lang="de-DE" altLang="de-DE" sz="1100" b="0" dirty="0">
                <a:solidFill>
                  <a:schemeClr val="tx1"/>
                </a:solidFill>
                <a:latin typeface="Arial" charset="0"/>
                <a:cs typeface="Arial" charset="0"/>
              </a:rPr>
            </a:br>
            <a:endParaRPr lang="de-DE" altLang="de-DE" sz="1200" b="0" dirty="0">
              <a:solidFill>
                <a:schemeClr val="tx1"/>
              </a:solidFill>
              <a:latin typeface="Arial" charset="0"/>
              <a:cs typeface="Arial" charset="0"/>
            </a:endParaRPr>
          </a:p>
          <a:p>
            <a:pPr eaLnBrk="1" hangingPunct="1">
              <a:lnSpc>
                <a:spcPts val="1600"/>
              </a:lnSpc>
              <a:spcBef>
                <a:spcPts val="600"/>
              </a:spcBef>
              <a:buClr>
                <a:schemeClr val="hlink"/>
              </a:buClr>
            </a:pPr>
            <a:endParaRPr lang="de-DE" altLang="de-DE" sz="1200" b="0" dirty="0">
              <a:solidFill>
                <a:schemeClr val="tx1"/>
              </a:solidFill>
              <a:latin typeface="Arial" charset="0"/>
              <a:cs typeface="Arial" charset="0"/>
            </a:endParaRPr>
          </a:p>
          <a:p>
            <a:pPr eaLnBrk="1" hangingPunct="1">
              <a:lnSpc>
                <a:spcPts val="1600"/>
              </a:lnSpc>
              <a:spcBef>
                <a:spcPts val="600"/>
              </a:spcBef>
              <a:buClr>
                <a:schemeClr val="hlink"/>
              </a:buClr>
            </a:pPr>
            <a:r>
              <a:rPr lang="de-DE" altLang="de-DE" sz="1200" b="0" dirty="0">
                <a:solidFill>
                  <a:schemeClr val="tx1"/>
                </a:solidFill>
                <a:latin typeface="Arial" charset="0"/>
                <a:cs typeface="Arial" charset="0"/>
              </a:rPr>
              <a:t>Wir wünschen Ihnen einen erfolgreichen Unterricht!</a:t>
            </a:r>
          </a:p>
        </p:txBody>
      </p:sp>
      <p:sp>
        <p:nvSpPr>
          <p:cNvPr id="21507" name="Rectangle 6"/>
          <p:cNvSpPr>
            <a:spLocks noChangeArrowheads="1"/>
          </p:cNvSpPr>
          <p:nvPr/>
        </p:nvSpPr>
        <p:spPr bwMode="auto">
          <a:xfrm>
            <a:off x="4284663" y="981075"/>
            <a:ext cx="4465637" cy="5257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lnSpc>
                <a:spcPct val="80000"/>
              </a:lnSpc>
              <a:spcBef>
                <a:spcPct val="20000"/>
              </a:spcBef>
              <a:buClr>
                <a:schemeClr val="hlink"/>
              </a:buClr>
              <a:buFont typeface="Wingdings" pitchFamily="2" charset="2"/>
              <a:buNone/>
            </a:pPr>
            <a:r>
              <a:rPr lang="de-DE" altLang="de-DE" sz="1200" dirty="0"/>
              <a:t> </a:t>
            </a:r>
          </a:p>
          <a:p>
            <a:pPr eaLnBrk="1" hangingPunct="1"/>
            <a:r>
              <a:rPr lang="de-DE" altLang="de-DE" sz="1200" dirty="0">
                <a:solidFill>
                  <a:schemeClr val="tx1"/>
                </a:solidFill>
              </a:rPr>
              <a:t>Impressum</a:t>
            </a:r>
          </a:p>
          <a:p>
            <a:pPr eaLnBrk="1" hangingPunct="1"/>
            <a:r>
              <a:rPr lang="de-DE" altLang="de-DE" sz="1200" b="0" dirty="0">
                <a:solidFill>
                  <a:schemeClr val="tx1"/>
                </a:solidFill>
                <a:cs typeface="Arial" charset="0"/>
              </a:rPr>
              <a:t>© Österreichischer Bundesverlag Schulbuch GmbH &amp; Co. KG, Wien 2025</a:t>
            </a:r>
            <a:br>
              <a:rPr lang="de-DE" altLang="de-DE" sz="1200" b="0" dirty="0">
                <a:solidFill>
                  <a:schemeClr val="tx1"/>
                </a:solidFill>
                <a:cs typeface="Arial" charset="0"/>
              </a:rPr>
            </a:br>
            <a:br>
              <a:rPr lang="de-DE" altLang="de-DE" sz="1200" b="0" dirty="0">
                <a:solidFill>
                  <a:schemeClr val="tx1"/>
                </a:solidFill>
                <a:cs typeface="Arial" charset="0"/>
              </a:rPr>
            </a:br>
            <a:r>
              <a:rPr lang="de-DE" altLang="de-DE" sz="1200" b="0" dirty="0">
                <a:solidFill>
                  <a:schemeClr val="tx1"/>
                </a:solidFill>
                <a:cs typeface="Arial" charset="0"/>
              </a:rPr>
              <a:t>Autor: Johannes Fuchsberger, Bürmoos</a:t>
            </a:r>
          </a:p>
          <a:p>
            <a:pPr eaLnBrk="1" hangingPunct="1"/>
            <a:endParaRPr lang="de-DE" altLang="de-DE" sz="1200" b="0" dirty="0">
              <a:solidFill>
                <a:schemeClr val="tx1"/>
              </a:solidFill>
              <a:cs typeface="Arial" charset="0"/>
            </a:endParaRPr>
          </a:p>
          <a:p>
            <a:pPr eaLnBrk="1" hangingPunct="1"/>
            <a:r>
              <a:rPr lang="de-DE" altLang="de-DE" sz="1200" b="0" dirty="0">
                <a:solidFill>
                  <a:schemeClr val="tx1"/>
                </a:solidFill>
              </a:rPr>
              <a:t>Fotos: Folie 2: </a:t>
            </a:r>
            <a:r>
              <a:rPr lang="de-DE" altLang="de-DE" sz="1200" b="0" dirty="0" err="1">
                <a:solidFill>
                  <a:schemeClr val="tx1"/>
                </a:solidFill>
              </a:rPr>
              <a:t>cmfotoworks</a:t>
            </a:r>
            <a:r>
              <a:rPr lang="de-DE" altLang="de-DE" sz="1200" b="0" dirty="0">
                <a:solidFill>
                  <a:schemeClr val="tx1"/>
                </a:solidFill>
              </a:rPr>
              <a:t> / iStockphoto.com; Folie 3: </a:t>
            </a:r>
            <a:r>
              <a:rPr lang="de-DE" altLang="de-DE" sz="1200" b="0" dirty="0">
                <a:solidFill>
                  <a:srgbClr val="FF0000"/>
                </a:solidFill>
              </a:rPr>
              <a:t>NN</a:t>
            </a:r>
            <a:r>
              <a:rPr lang="de-DE" altLang="de-DE" sz="1200" b="0" dirty="0">
                <a:solidFill>
                  <a:schemeClr val="tx1"/>
                </a:solidFill>
              </a:rPr>
              <a:t> / thinkstockphotos.de; Folie 4: </a:t>
            </a:r>
            <a:r>
              <a:rPr lang="de-DE" altLang="de-DE" sz="1200" b="0" dirty="0">
                <a:solidFill>
                  <a:srgbClr val="FF0000"/>
                </a:solidFill>
              </a:rPr>
              <a:t>NN</a:t>
            </a:r>
            <a:r>
              <a:rPr lang="de-DE" altLang="de-DE" sz="1200" b="0" dirty="0">
                <a:solidFill>
                  <a:schemeClr val="tx1"/>
                </a:solidFill>
              </a:rPr>
              <a:t> / thinkstockphotos.de; Folie 5: </a:t>
            </a:r>
            <a:r>
              <a:rPr lang="de-DE" altLang="de-DE" sz="1200" b="0" dirty="0">
                <a:solidFill>
                  <a:srgbClr val="FF0000"/>
                </a:solidFill>
              </a:rPr>
              <a:t>NN</a:t>
            </a:r>
            <a:r>
              <a:rPr lang="de-DE" altLang="de-DE" sz="1200" b="0" dirty="0">
                <a:solidFill>
                  <a:schemeClr val="tx1"/>
                </a:solidFill>
              </a:rPr>
              <a:t> / thinkstockphotos.de; Folie 6: Johannes Fuchsberger, Bürmoos; Folie 7: </a:t>
            </a:r>
            <a:r>
              <a:rPr lang="de-DE" altLang="de-DE" sz="1200" b="0" dirty="0">
                <a:solidFill>
                  <a:srgbClr val="FF0000"/>
                </a:solidFill>
              </a:rPr>
              <a:t>NN</a:t>
            </a:r>
            <a:r>
              <a:rPr lang="de-DE" altLang="de-DE" sz="1200" b="0" dirty="0">
                <a:solidFill>
                  <a:schemeClr val="tx1"/>
                </a:solidFill>
              </a:rPr>
              <a:t> / thinkstockphotos.de; Folie 8: Gabriela Swoboda-</a:t>
            </a:r>
            <a:r>
              <a:rPr lang="de-DE" altLang="de-DE" sz="1200" b="0" dirty="0" err="1">
                <a:solidFill>
                  <a:schemeClr val="tx1"/>
                </a:solidFill>
              </a:rPr>
              <a:t>Asmera</a:t>
            </a:r>
            <a:r>
              <a:rPr lang="de-DE" altLang="de-DE" sz="1200" b="0" dirty="0">
                <a:solidFill>
                  <a:schemeClr val="tx1"/>
                </a:solidFill>
              </a:rPr>
              <a:t>, Wien;</a:t>
            </a:r>
          </a:p>
          <a:p>
            <a:pPr eaLnBrk="1" hangingPunct="1"/>
            <a:endParaRPr lang="de-DE" altLang="de-DE" sz="1200" b="0" dirty="0">
              <a:solidFill>
                <a:schemeClr val="tx1"/>
              </a:solidFill>
              <a:cs typeface="Arial" charset="0"/>
            </a:endParaRPr>
          </a:p>
          <a:p>
            <a:pPr eaLnBrk="1" hangingPunct="1"/>
            <a:r>
              <a:rPr lang="de-DE" altLang="de-DE" sz="1200" b="0" dirty="0">
                <a:solidFill>
                  <a:schemeClr val="tx1"/>
                </a:solidFill>
                <a:cs typeface="Arial" charset="0"/>
              </a:rPr>
              <a:t>Alle Rechte vorbehalten.</a:t>
            </a:r>
          </a:p>
          <a:p>
            <a:pPr eaLnBrk="1" hangingPunct="1"/>
            <a:endParaRPr lang="de-DE" altLang="de-DE" sz="1200" b="0" dirty="0">
              <a:solidFill>
                <a:schemeClr val="tx1"/>
              </a:solidFill>
            </a:endParaRPr>
          </a:p>
          <a:p>
            <a:pPr eaLnBrk="1" hangingPunct="1"/>
            <a:r>
              <a:rPr lang="de-DE" altLang="de-DE" sz="1200" b="0" dirty="0" err="1">
                <a:solidFill>
                  <a:schemeClr val="tx1"/>
                </a:solidFill>
              </a:rPr>
              <a:t>www.oebv.at</a:t>
            </a:r>
            <a:endParaRPr lang="de-DE" altLang="de-DE" sz="1200" b="0" dirty="0">
              <a:solidFill>
                <a:schemeClr val="tx1"/>
              </a:solidFill>
            </a:endParaRPr>
          </a:p>
          <a:p>
            <a:pPr eaLnBrk="1" hangingPunct="1"/>
            <a:endParaRPr lang="de-DE" altLang="de-DE" sz="1200" b="0" dirty="0">
              <a:solidFill>
                <a:schemeClr val="tx1"/>
              </a:solidFill>
            </a:endParaRPr>
          </a:p>
          <a:p>
            <a:pPr eaLnBrk="1" hangingPunct="1"/>
            <a:endParaRPr lang="de-DE" altLang="de-DE" sz="1200" dirty="0">
              <a:solidFill>
                <a:schemeClr val="tx1"/>
              </a:solidFill>
            </a:endParaRPr>
          </a:p>
          <a:p>
            <a:pPr eaLnBrk="1" hangingPunct="1"/>
            <a:r>
              <a:rPr lang="de-DE" altLang="de-DE" sz="1200" b="0" dirty="0">
                <a:solidFill>
                  <a:schemeClr val="tx1"/>
                </a:solidFill>
              </a:rPr>
              <a:t>Das Werk und seine Teile sind urheberrechtlich geschützt. Der Verlag gewährt das Recht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hangingPunct="1"/>
            <a:endParaRPr lang="de-DE" altLang="de-DE" sz="1200" b="0" dirty="0">
              <a:solidFill>
                <a:schemeClr val="tx1"/>
              </a:solidFill>
            </a:endParaRPr>
          </a:p>
          <a:p>
            <a:pPr eaLnBrk="1" hangingPunct="1"/>
            <a:r>
              <a:rPr lang="de-DE" altLang="de-DE" sz="1200" b="0" dirty="0">
                <a:solidFill>
                  <a:schemeClr val="tx1"/>
                </a:solidFill>
              </a:rPr>
              <a:t>Jede Nutzung in anderen als den genannten Fällen bedarf der vorherigen schriftlichen Einwilligung des Verlages.</a:t>
            </a:r>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Syntax LT Std"/>
        <a:ea typeface=""/>
        <a:cs typeface=""/>
      </a:majorFont>
      <a:minorFont>
        <a:latin typeface="PoloST11K-Buch"/>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4400" b="1" i="0" u="none" strike="noStrike" cap="none" normalizeH="0" baseline="0" smtClean="0">
            <a:ln>
              <a:noFill/>
            </a:ln>
            <a:solidFill>
              <a:schemeClr val="bg1"/>
            </a:solidFill>
            <a:effectLst/>
            <a:latin typeface="Syntax LT St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4400" b="1" i="0" u="none" strike="noStrike" cap="none" normalizeH="0" baseline="0" smtClean="0">
            <a:ln>
              <a:noFill/>
            </a:ln>
            <a:solidFill>
              <a:schemeClr val="bg1"/>
            </a:solidFill>
            <a:effectLst/>
            <a:latin typeface="Syntax LT Std"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Bildschirmpräsentation (4:3)</PresentationFormat>
  <Paragraphs>28</Paragraphs>
  <Slides>9</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Calibri</vt:lpstr>
      <vt:lpstr>PoloST11K-Buch</vt:lpstr>
      <vt:lpstr>Syntax LT Std</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adonis</dc:creator>
  <cp:lastModifiedBy>Johannes Fuchsberger</cp:lastModifiedBy>
  <cp:revision>55</cp:revision>
  <dcterms:created xsi:type="dcterms:W3CDTF">2011-07-14T19:54:09Z</dcterms:created>
  <dcterms:modified xsi:type="dcterms:W3CDTF">2023-11-11T17:52:35Z</dcterms:modified>
</cp:coreProperties>
</file>