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545" autoAdjust="0"/>
  </p:normalViewPr>
  <p:slideViewPr>
    <p:cSldViewPr>
      <p:cViewPr varScale="1">
        <p:scale>
          <a:sx n="116" d="100"/>
          <a:sy n="116" d="100"/>
        </p:scale>
        <p:origin x="1560" y="28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DEE139AE-0DCF-C033-10DD-D07B502BB54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C99B19DC-8029-1249-935E-935482F09E3A}"/>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7143E22-414D-49E8-AA1A-22F586627121}" type="datetimeFigureOut">
              <a:rPr lang="de-AT"/>
              <a:pPr>
                <a:defRPr/>
              </a:pPr>
              <a:t>11.09.2024</a:t>
            </a:fld>
            <a:endParaRPr lang="de-AT"/>
          </a:p>
        </p:txBody>
      </p:sp>
      <p:sp>
        <p:nvSpPr>
          <p:cNvPr id="4" name="Fußzeilenplatzhalter 3">
            <a:extLst>
              <a:ext uri="{FF2B5EF4-FFF2-40B4-BE49-F238E27FC236}">
                <a16:creationId xmlns:a16="http://schemas.microsoft.com/office/drawing/2014/main" id="{075C9F09-0C66-F087-0BE2-AF0FD726D956}"/>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BD4153E4-486E-D993-C13F-27EA90C3A7FD}"/>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32346058-D44B-43EA-9CE5-B92A4BA4C817}"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D9477EE-EA2D-3B57-B4A5-BAD4917267F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7E5DCB19-A66D-A4EC-2A4D-FF0F71FFEF6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C51CDE74-0394-424A-B236-3E6D05060435}" type="datetimeFigureOut">
              <a:rPr lang="de-AT"/>
              <a:pPr>
                <a:defRPr/>
              </a:pPr>
              <a:t>11.09.2024</a:t>
            </a:fld>
            <a:endParaRPr lang="de-AT"/>
          </a:p>
        </p:txBody>
      </p:sp>
      <p:sp>
        <p:nvSpPr>
          <p:cNvPr id="4" name="Folienbildplatzhalter 3">
            <a:extLst>
              <a:ext uri="{FF2B5EF4-FFF2-40B4-BE49-F238E27FC236}">
                <a16:creationId xmlns:a16="http://schemas.microsoft.com/office/drawing/2014/main" id="{553AC470-6070-CE05-996A-93532E5F582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C05C2C3F-8BE4-BC23-0D31-E8B6A86A437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53DD66CC-125A-D73C-1FCB-381E820E6A8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176C18C8-E2FC-2059-F7C1-CDE6E636007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43AA79E-27EC-42D1-BA8E-DA2129E6E0E8}"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939993495"/>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B6446AB-4F7C-977A-4305-43EEE4D5C582}"/>
              </a:ext>
            </a:extLst>
          </p:cNvPr>
          <p:cNvSpPr>
            <a:spLocks noGrp="1"/>
          </p:cNvSpPr>
          <p:nvPr>
            <p:ph type="dt" sz="half" idx="10"/>
          </p:nvPr>
        </p:nvSpPr>
        <p:spPr/>
        <p:txBody>
          <a:bodyPr/>
          <a:lstStyle>
            <a:lvl1pPr>
              <a:defRPr/>
            </a:lvl1pPr>
          </a:lstStyle>
          <a:p>
            <a:pPr>
              <a:defRPr/>
            </a:pPr>
            <a:fld id="{F417133D-0103-4AE1-B066-E09A2124081F}" type="datetimeFigureOut">
              <a:rPr lang="de-AT"/>
              <a:pPr>
                <a:defRPr/>
              </a:pPr>
              <a:t>11.09.2024</a:t>
            </a:fld>
            <a:endParaRPr lang="de-AT"/>
          </a:p>
        </p:txBody>
      </p:sp>
      <p:sp>
        <p:nvSpPr>
          <p:cNvPr id="5" name="Fußzeilenplatzhalter 4">
            <a:extLst>
              <a:ext uri="{FF2B5EF4-FFF2-40B4-BE49-F238E27FC236}">
                <a16:creationId xmlns:a16="http://schemas.microsoft.com/office/drawing/2014/main" id="{7826F4E0-9EA4-FE00-296B-F11E0E1D3AD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45C492B-3500-2A08-D0A5-1E79FFA3C6AF}"/>
              </a:ext>
            </a:extLst>
          </p:cNvPr>
          <p:cNvSpPr>
            <a:spLocks noGrp="1"/>
          </p:cNvSpPr>
          <p:nvPr>
            <p:ph type="sldNum" sz="quarter" idx="12"/>
          </p:nvPr>
        </p:nvSpPr>
        <p:spPr/>
        <p:txBody>
          <a:bodyPr/>
          <a:lstStyle>
            <a:lvl1pPr>
              <a:defRPr/>
            </a:lvl1pPr>
          </a:lstStyle>
          <a:p>
            <a:pPr>
              <a:defRPr/>
            </a:pPr>
            <a:fld id="{487270EF-3B52-4206-955D-B1E601BA4963}" type="slidenum">
              <a:rPr lang="de-AT" altLang="de-DE"/>
              <a:pPr>
                <a:defRPr/>
              </a:pPr>
              <a:t>‹Nr.›</a:t>
            </a:fld>
            <a:endParaRPr lang="de-AT" altLang="de-DE"/>
          </a:p>
        </p:txBody>
      </p:sp>
    </p:spTree>
    <p:extLst>
      <p:ext uri="{BB962C8B-B14F-4D97-AF65-F5344CB8AC3E}">
        <p14:creationId xmlns:p14="http://schemas.microsoft.com/office/powerpoint/2010/main" val="3733114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75D4791-7E70-5206-8540-D2A025531581}"/>
              </a:ext>
            </a:extLst>
          </p:cNvPr>
          <p:cNvSpPr>
            <a:spLocks noGrp="1"/>
          </p:cNvSpPr>
          <p:nvPr>
            <p:ph type="dt" sz="half" idx="10"/>
          </p:nvPr>
        </p:nvSpPr>
        <p:spPr/>
        <p:txBody>
          <a:bodyPr/>
          <a:lstStyle>
            <a:lvl1pPr>
              <a:defRPr/>
            </a:lvl1pPr>
          </a:lstStyle>
          <a:p>
            <a:pPr>
              <a:defRPr/>
            </a:pPr>
            <a:fld id="{711A833C-5616-4EEB-9A67-95B5C2848B88}" type="datetimeFigureOut">
              <a:rPr lang="de-AT"/>
              <a:pPr>
                <a:defRPr/>
              </a:pPr>
              <a:t>11.09.2024</a:t>
            </a:fld>
            <a:endParaRPr lang="de-AT"/>
          </a:p>
        </p:txBody>
      </p:sp>
      <p:sp>
        <p:nvSpPr>
          <p:cNvPr id="5" name="Fußzeilenplatzhalter 4">
            <a:extLst>
              <a:ext uri="{FF2B5EF4-FFF2-40B4-BE49-F238E27FC236}">
                <a16:creationId xmlns:a16="http://schemas.microsoft.com/office/drawing/2014/main" id="{9A1117D6-DABC-58C7-1768-72058384CEE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1095934E-8ED6-AC79-5F17-EA6868DF9529}"/>
              </a:ext>
            </a:extLst>
          </p:cNvPr>
          <p:cNvSpPr>
            <a:spLocks noGrp="1"/>
          </p:cNvSpPr>
          <p:nvPr>
            <p:ph type="sldNum" sz="quarter" idx="12"/>
          </p:nvPr>
        </p:nvSpPr>
        <p:spPr/>
        <p:txBody>
          <a:bodyPr/>
          <a:lstStyle>
            <a:lvl1pPr>
              <a:defRPr/>
            </a:lvl1pPr>
          </a:lstStyle>
          <a:p>
            <a:pPr>
              <a:defRPr/>
            </a:pPr>
            <a:fld id="{5E9A7CD4-B785-4237-8E6D-F7834BDF477A}" type="slidenum">
              <a:rPr lang="de-AT" altLang="de-DE"/>
              <a:pPr>
                <a:defRPr/>
              </a:pPr>
              <a:t>‹Nr.›</a:t>
            </a:fld>
            <a:endParaRPr lang="de-AT" altLang="de-DE"/>
          </a:p>
        </p:txBody>
      </p:sp>
    </p:spTree>
    <p:extLst>
      <p:ext uri="{BB962C8B-B14F-4D97-AF65-F5344CB8AC3E}">
        <p14:creationId xmlns:p14="http://schemas.microsoft.com/office/powerpoint/2010/main" val="3683725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4927C1EE-F333-62F3-DF1B-CD0C657B745E}"/>
              </a:ext>
            </a:extLst>
          </p:cNvPr>
          <p:cNvSpPr>
            <a:spLocks noGrp="1"/>
          </p:cNvSpPr>
          <p:nvPr>
            <p:ph type="dt" sz="half" idx="10"/>
          </p:nvPr>
        </p:nvSpPr>
        <p:spPr/>
        <p:txBody>
          <a:bodyPr/>
          <a:lstStyle>
            <a:lvl1pPr>
              <a:defRPr/>
            </a:lvl1pPr>
          </a:lstStyle>
          <a:p>
            <a:pPr>
              <a:defRPr/>
            </a:pPr>
            <a:fld id="{9F14E323-0A74-4BA3-8A8D-B1D4F841B765}" type="datetimeFigureOut">
              <a:rPr lang="de-AT"/>
              <a:pPr>
                <a:defRPr/>
              </a:pPr>
              <a:t>11.09.2024</a:t>
            </a:fld>
            <a:endParaRPr lang="de-AT"/>
          </a:p>
        </p:txBody>
      </p:sp>
      <p:sp>
        <p:nvSpPr>
          <p:cNvPr id="5" name="Fußzeilenplatzhalter 4">
            <a:extLst>
              <a:ext uri="{FF2B5EF4-FFF2-40B4-BE49-F238E27FC236}">
                <a16:creationId xmlns:a16="http://schemas.microsoft.com/office/drawing/2014/main" id="{1CD37A4A-957B-F469-AEB9-F956688C63F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2E7DA2C6-6894-4BE8-1DC4-53735FD3D782}"/>
              </a:ext>
            </a:extLst>
          </p:cNvPr>
          <p:cNvSpPr>
            <a:spLocks noGrp="1"/>
          </p:cNvSpPr>
          <p:nvPr>
            <p:ph type="sldNum" sz="quarter" idx="12"/>
          </p:nvPr>
        </p:nvSpPr>
        <p:spPr/>
        <p:txBody>
          <a:bodyPr/>
          <a:lstStyle>
            <a:lvl1pPr>
              <a:defRPr/>
            </a:lvl1pPr>
          </a:lstStyle>
          <a:p>
            <a:pPr>
              <a:defRPr/>
            </a:pPr>
            <a:fld id="{61A95021-B3F5-4D2F-91BB-AAB97FCADD12}" type="slidenum">
              <a:rPr lang="de-AT" altLang="de-DE"/>
              <a:pPr>
                <a:defRPr/>
              </a:pPr>
              <a:t>‹Nr.›</a:t>
            </a:fld>
            <a:endParaRPr lang="de-AT" altLang="de-DE"/>
          </a:p>
        </p:txBody>
      </p:sp>
    </p:spTree>
    <p:extLst>
      <p:ext uri="{BB962C8B-B14F-4D97-AF65-F5344CB8AC3E}">
        <p14:creationId xmlns:p14="http://schemas.microsoft.com/office/powerpoint/2010/main" val="1651013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77FE2F60-486F-37B1-F15A-61FABA7C0E35}"/>
              </a:ext>
            </a:extLst>
          </p:cNvPr>
          <p:cNvSpPr>
            <a:spLocks noGrp="1"/>
          </p:cNvSpPr>
          <p:nvPr>
            <p:ph type="dt" sz="half" idx="10"/>
          </p:nvPr>
        </p:nvSpPr>
        <p:spPr/>
        <p:txBody>
          <a:bodyPr/>
          <a:lstStyle>
            <a:lvl1pPr>
              <a:defRPr/>
            </a:lvl1pPr>
          </a:lstStyle>
          <a:p>
            <a:pPr>
              <a:defRPr/>
            </a:pPr>
            <a:fld id="{12C829F8-EF13-4FF7-8824-485C6189FA0D}" type="datetimeFigureOut">
              <a:rPr lang="de-AT"/>
              <a:pPr>
                <a:defRPr/>
              </a:pPr>
              <a:t>11.09.2024</a:t>
            </a:fld>
            <a:endParaRPr lang="de-AT"/>
          </a:p>
        </p:txBody>
      </p:sp>
      <p:sp>
        <p:nvSpPr>
          <p:cNvPr id="5" name="Fußzeilenplatzhalter 4">
            <a:extLst>
              <a:ext uri="{FF2B5EF4-FFF2-40B4-BE49-F238E27FC236}">
                <a16:creationId xmlns:a16="http://schemas.microsoft.com/office/drawing/2014/main" id="{BAA1DE5C-B6B2-ED29-6142-C3A8E102187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5FA5AB3-8062-63CD-138A-24DF402065CF}"/>
              </a:ext>
            </a:extLst>
          </p:cNvPr>
          <p:cNvSpPr>
            <a:spLocks noGrp="1"/>
          </p:cNvSpPr>
          <p:nvPr>
            <p:ph type="sldNum" sz="quarter" idx="12"/>
          </p:nvPr>
        </p:nvSpPr>
        <p:spPr/>
        <p:txBody>
          <a:bodyPr/>
          <a:lstStyle>
            <a:lvl1pPr>
              <a:defRPr/>
            </a:lvl1pPr>
          </a:lstStyle>
          <a:p>
            <a:pPr>
              <a:defRPr/>
            </a:pPr>
            <a:fld id="{374F6D7A-8E32-4E27-A968-3D682E1CB631}" type="slidenum">
              <a:rPr lang="de-AT" altLang="de-DE"/>
              <a:pPr>
                <a:defRPr/>
              </a:pPr>
              <a:t>‹Nr.›</a:t>
            </a:fld>
            <a:endParaRPr lang="de-AT" altLang="de-DE"/>
          </a:p>
        </p:txBody>
      </p:sp>
    </p:spTree>
    <p:extLst>
      <p:ext uri="{BB962C8B-B14F-4D97-AF65-F5344CB8AC3E}">
        <p14:creationId xmlns:p14="http://schemas.microsoft.com/office/powerpoint/2010/main" val="2000682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EC06190D-DB3B-E0CE-CCBF-D67820447F76}"/>
              </a:ext>
            </a:extLst>
          </p:cNvPr>
          <p:cNvSpPr>
            <a:spLocks noGrp="1"/>
          </p:cNvSpPr>
          <p:nvPr>
            <p:ph type="dt" sz="half" idx="10"/>
          </p:nvPr>
        </p:nvSpPr>
        <p:spPr/>
        <p:txBody>
          <a:bodyPr/>
          <a:lstStyle>
            <a:lvl1pPr>
              <a:defRPr/>
            </a:lvl1pPr>
          </a:lstStyle>
          <a:p>
            <a:pPr>
              <a:defRPr/>
            </a:pPr>
            <a:fld id="{41027B7A-BBD5-4310-98C4-9517FC92A56B}" type="datetimeFigureOut">
              <a:rPr lang="de-AT"/>
              <a:pPr>
                <a:defRPr/>
              </a:pPr>
              <a:t>11.09.2024</a:t>
            </a:fld>
            <a:endParaRPr lang="de-AT"/>
          </a:p>
        </p:txBody>
      </p:sp>
      <p:sp>
        <p:nvSpPr>
          <p:cNvPr id="6" name="Fußzeilenplatzhalter 4">
            <a:extLst>
              <a:ext uri="{FF2B5EF4-FFF2-40B4-BE49-F238E27FC236}">
                <a16:creationId xmlns:a16="http://schemas.microsoft.com/office/drawing/2014/main" id="{829E9189-15FD-3896-2BD2-B87C1FE063F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B32E897-669E-E6BD-77F5-30CC11765B6E}"/>
              </a:ext>
            </a:extLst>
          </p:cNvPr>
          <p:cNvSpPr>
            <a:spLocks noGrp="1"/>
          </p:cNvSpPr>
          <p:nvPr>
            <p:ph type="sldNum" sz="quarter" idx="12"/>
          </p:nvPr>
        </p:nvSpPr>
        <p:spPr/>
        <p:txBody>
          <a:bodyPr/>
          <a:lstStyle>
            <a:lvl1pPr>
              <a:defRPr/>
            </a:lvl1pPr>
          </a:lstStyle>
          <a:p>
            <a:pPr>
              <a:defRPr/>
            </a:pPr>
            <a:fld id="{6AD67904-C578-4CEE-8250-1B27B23A9FF6}" type="slidenum">
              <a:rPr lang="de-AT" altLang="de-DE"/>
              <a:pPr>
                <a:defRPr/>
              </a:pPr>
              <a:t>‹Nr.›</a:t>
            </a:fld>
            <a:endParaRPr lang="de-AT" altLang="de-DE"/>
          </a:p>
        </p:txBody>
      </p:sp>
    </p:spTree>
    <p:extLst>
      <p:ext uri="{BB962C8B-B14F-4D97-AF65-F5344CB8AC3E}">
        <p14:creationId xmlns:p14="http://schemas.microsoft.com/office/powerpoint/2010/main" val="3387156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ED5C4AC0-6388-D8BC-912C-AF6BE83C3421}"/>
              </a:ext>
            </a:extLst>
          </p:cNvPr>
          <p:cNvSpPr>
            <a:spLocks noGrp="1"/>
          </p:cNvSpPr>
          <p:nvPr>
            <p:ph type="dt" sz="half" idx="10"/>
          </p:nvPr>
        </p:nvSpPr>
        <p:spPr/>
        <p:txBody>
          <a:bodyPr/>
          <a:lstStyle>
            <a:lvl1pPr>
              <a:defRPr/>
            </a:lvl1pPr>
          </a:lstStyle>
          <a:p>
            <a:pPr>
              <a:defRPr/>
            </a:pPr>
            <a:fld id="{F02A1F71-ED53-433C-9C31-2E9E72D69881}" type="datetimeFigureOut">
              <a:rPr lang="de-AT"/>
              <a:pPr>
                <a:defRPr/>
              </a:pPr>
              <a:t>11.09.2024</a:t>
            </a:fld>
            <a:endParaRPr lang="de-AT"/>
          </a:p>
        </p:txBody>
      </p:sp>
      <p:sp>
        <p:nvSpPr>
          <p:cNvPr id="8" name="Fußzeilenplatzhalter 4">
            <a:extLst>
              <a:ext uri="{FF2B5EF4-FFF2-40B4-BE49-F238E27FC236}">
                <a16:creationId xmlns:a16="http://schemas.microsoft.com/office/drawing/2014/main" id="{12392773-F9BD-34CC-B620-71F93249BC36}"/>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F394ABED-B5E2-4375-04DA-C4D870683153}"/>
              </a:ext>
            </a:extLst>
          </p:cNvPr>
          <p:cNvSpPr>
            <a:spLocks noGrp="1"/>
          </p:cNvSpPr>
          <p:nvPr>
            <p:ph type="sldNum" sz="quarter" idx="12"/>
          </p:nvPr>
        </p:nvSpPr>
        <p:spPr/>
        <p:txBody>
          <a:bodyPr/>
          <a:lstStyle>
            <a:lvl1pPr>
              <a:defRPr/>
            </a:lvl1pPr>
          </a:lstStyle>
          <a:p>
            <a:pPr>
              <a:defRPr/>
            </a:pPr>
            <a:fld id="{385A80C9-D78C-4DB6-8473-F542E7E2750A}" type="slidenum">
              <a:rPr lang="de-AT" altLang="de-DE"/>
              <a:pPr>
                <a:defRPr/>
              </a:pPr>
              <a:t>‹Nr.›</a:t>
            </a:fld>
            <a:endParaRPr lang="de-AT" altLang="de-DE"/>
          </a:p>
        </p:txBody>
      </p:sp>
    </p:spTree>
    <p:extLst>
      <p:ext uri="{BB962C8B-B14F-4D97-AF65-F5344CB8AC3E}">
        <p14:creationId xmlns:p14="http://schemas.microsoft.com/office/powerpoint/2010/main" val="3486096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B04C2F2E-8E43-5887-BA9B-780E7EA731FF}"/>
              </a:ext>
            </a:extLst>
          </p:cNvPr>
          <p:cNvSpPr>
            <a:spLocks noGrp="1"/>
          </p:cNvSpPr>
          <p:nvPr>
            <p:ph type="dt" sz="half" idx="10"/>
          </p:nvPr>
        </p:nvSpPr>
        <p:spPr/>
        <p:txBody>
          <a:bodyPr/>
          <a:lstStyle>
            <a:lvl1pPr>
              <a:defRPr/>
            </a:lvl1pPr>
          </a:lstStyle>
          <a:p>
            <a:pPr>
              <a:defRPr/>
            </a:pPr>
            <a:fld id="{CAAE6440-EA7F-4B9A-AAA2-4CD25377521A}" type="datetimeFigureOut">
              <a:rPr lang="de-AT"/>
              <a:pPr>
                <a:defRPr/>
              </a:pPr>
              <a:t>11.09.2024</a:t>
            </a:fld>
            <a:endParaRPr lang="de-AT"/>
          </a:p>
        </p:txBody>
      </p:sp>
      <p:sp>
        <p:nvSpPr>
          <p:cNvPr id="4" name="Fußzeilenplatzhalter 4">
            <a:extLst>
              <a:ext uri="{FF2B5EF4-FFF2-40B4-BE49-F238E27FC236}">
                <a16:creationId xmlns:a16="http://schemas.microsoft.com/office/drawing/2014/main" id="{B4ABC99B-9672-AB00-BE8B-C6C6F34F1473}"/>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3BDBDBE9-1DCF-AA25-C45A-50E3E30D4862}"/>
              </a:ext>
            </a:extLst>
          </p:cNvPr>
          <p:cNvSpPr>
            <a:spLocks noGrp="1"/>
          </p:cNvSpPr>
          <p:nvPr>
            <p:ph type="sldNum" sz="quarter" idx="12"/>
          </p:nvPr>
        </p:nvSpPr>
        <p:spPr/>
        <p:txBody>
          <a:bodyPr/>
          <a:lstStyle>
            <a:lvl1pPr>
              <a:defRPr/>
            </a:lvl1pPr>
          </a:lstStyle>
          <a:p>
            <a:pPr>
              <a:defRPr/>
            </a:pPr>
            <a:fld id="{7EF6D971-24D0-4802-8810-F058E80E2186}" type="slidenum">
              <a:rPr lang="de-AT" altLang="de-DE"/>
              <a:pPr>
                <a:defRPr/>
              </a:pPr>
              <a:t>‹Nr.›</a:t>
            </a:fld>
            <a:endParaRPr lang="de-AT" altLang="de-DE"/>
          </a:p>
        </p:txBody>
      </p:sp>
    </p:spTree>
    <p:extLst>
      <p:ext uri="{BB962C8B-B14F-4D97-AF65-F5344CB8AC3E}">
        <p14:creationId xmlns:p14="http://schemas.microsoft.com/office/powerpoint/2010/main" val="1871214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60C7A591-CF31-F9CD-B704-6EAF1B69058E}"/>
              </a:ext>
            </a:extLst>
          </p:cNvPr>
          <p:cNvSpPr>
            <a:spLocks noGrp="1"/>
          </p:cNvSpPr>
          <p:nvPr>
            <p:ph type="dt" sz="half" idx="10"/>
          </p:nvPr>
        </p:nvSpPr>
        <p:spPr/>
        <p:txBody>
          <a:bodyPr/>
          <a:lstStyle>
            <a:lvl1pPr>
              <a:defRPr/>
            </a:lvl1pPr>
          </a:lstStyle>
          <a:p>
            <a:pPr>
              <a:defRPr/>
            </a:pPr>
            <a:fld id="{19F6F13F-F537-43E5-BB7D-96950702F5D1}" type="datetimeFigureOut">
              <a:rPr lang="de-AT"/>
              <a:pPr>
                <a:defRPr/>
              </a:pPr>
              <a:t>11.09.2024</a:t>
            </a:fld>
            <a:endParaRPr lang="de-AT"/>
          </a:p>
        </p:txBody>
      </p:sp>
      <p:sp>
        <p:nvSpPr>
          <p:cNvPr id="3" name="Fußzeilenplatzhalter 4">
            <a:extLst>
              <a:ext uri="{FF2B5EF4-FFF2-40B4-BE49-F238E27FC236}">
                <a16:creationId xmlns:a16="http://schemas.microsoft.com/office/drawing/2014/main" id="{7A6D1D28-9893-08A0-343B-9B8121F98101}"/>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00A5746D-A7AB-6721-67F5-45B0864E68CA}"/>
              </a:ext>
            </a:extLst>
          </p:cNvPr>
          <p:cNvSpPr>
            <a:spLocks noGrp="1"/>
          </p:cNvSpPr>
          <p:nvPr>
            <p:ph type="sldNum" sz="quarter" idx="12"/>
          </p:nvPr>
        </p:nvSpPr>
        <p:spPr/>
        <p:txBody>
          <a:bodyPr/>
          <a:lstStyle>
            <a:lvl1pPr>
              <a:defRPr/>
            </a:lvl1pPr>
          </a:lstStyle>
          <a:p>
            <a:pPr>
              <a:defRPr/>
            </a:pPr>
            <a:fld id="{BF6103CC-6672-453B-8FDC-D9F97AB3546D}" type="slidenum">
              <a:rPr lang="de-AT" altLang="de-DE"/>
              <a:pPr>
                <a:defRPr/>
              </a:pPr>
              <a:t>‹Nr.›</a:t>
            </a:fld>
            <a:endParaRPr lang="de-AT" altLang="de-DE"/>
          </a:p>
        </p:txBody>
      </p:sp>
    </p:spTree>
    <p:extLst>
      <p:ext uri="{BB962C8B-B14F-4D97-AF65-F5344CB8AC3E}">
        <p14:creationId xmlns:p14="http://schemas.microsoft.com/office/powerpoint/2010/main" val="48540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2A9A2603-D829-0D41-EA6C-F182FBE63DDA}"/>
              </a:ext>
            </a:extLst>
          </p:cNvPr>
          <p:cNvSpPr>
            <a:spLocks noGrp="1"/>
          </p:cNvSpPr>
          <p:nvPr>
            <p:ph type="dt" sz="half" idx="10"/>
          </p:nvPr>
        </p:nvSpPr>
        <p:spPr/>
        <p:txBody>
          <a:bodyPr/>
          <a:lstStyle>
            <a:lvl1pPr>
              <a:defRPr/>
            </a:lvl1pPr>
          </a:lstStyle>
          <a:p>
            <a:pPr>
              <a:defRPr/>
            </a:pPr>
            <a:fld id="{2DE9B448-3734-44EF-8C9F-AFEAD5A6ED9D}" type="datetimeFigureOut">
              <a:rPr lang="de-AT"/>
              <a:pPr>
                <a:defRPr/>
              </a:pPr>
              <a:t>11.09.2024</a:t>
            </a:fld>
            <a:endParaRPr lang="de-AT"/>
          </a:p>
        </p:txBody>
      </p:sp>
      <p:sp>
        <p:nvSpPr>
          <p:cNvPr id="6" name="Fußzeilenplatzhalter 4">
            <a:extLst>
              <a:ext uri="{FF2B5EF4-FFF2-40B4-BE49-F238E27FC236}">
                <a16:creationId xmlns:a16="http://schemas.microsoft.com/office/drawing/2014/main" id="{9A07E38B-364E-74F7-73BF-716AC293C3D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E48C10B6-495E-3B75-09DE-588D474A707D}"/>
              </a:ext>
            </a:extLst>
          </p:cNvPr>
          <p:cNvSpPr>
            <a:spLocks noGrp="1"/>
          </p:cNvSpPr>
          <p:nvPr>
            <p:ph type="sldNum" sz="quarter" idx="12"/>
          </p:nvPr>
        </p:nvSpPr>
        <p:spPr/>
        <p:txBody>
          <a:bodyPr/>
          <a:lstStyle>
            <a:lvl1pPr>
              <a:defRPr/>
            </a:lvl1pPr>
          </a:lstStyle>
          <a:p>
            <a:pPr>
              <a:defRPr/>
            </a:pPr>
            <a:fld id="{B7BE4222-2DE6-4E2B-9059-032DEE97CA34}" type="slidenum">
              <a:rPr lang="de-AT" altLang="de-DE"/>
              <a:pPr>
                <a:defRPr/>
              </a:pPr>
              <a:t>‹Nr.›</a:t>
            </a:fld>
            <a:endParaRPr lang="de-AT" altLang="de-DE"/>
          </a:p>
        </p:txBody>
      </p:sp>
    </p:spTree>
    <p:extLst>
      <p:ext uri="{BB962C8B-B14F-4D97-AF65-F5344CB8AC3E}">
        <p14:creationId xmlns:p14="http://schemas.microsoft.com/office/powerpoint/2010/main" val="1502463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D642DDD1-C8F2-A2FC-A1C1-1FF145388681}"/>
              </a:ext>
            </a:extLst>
          </p:cNvPr>
          <p:cNvSpPr>
            <a:spLocks noGrp="1"/>
          </p:cNvSpPr>
          <p:nvPr>
            <p:ph type="dt" sz="half" idx="10"/>
          </p:nvPr>
        </p:nvSpPr>
        <p:spPr/>
        <p:txBody>
          <a:bodyPr/>
          <a:lstStyle>
            <a:lvl1pPr>
              <a:defRPr/>
            </a:lvl1pPr>
          </a:lstStyle>
          <a:p>
            <a:pPr>
              <a:defRPr/>
            </a:pPr>
            <a:fld id="{BFB42AF3-A392-4E1A-AA6A-5C8839D7218D}" type="datetimeFigureOut">
              <a:rPr lang="de-AT"/>
              <a:pPr>
                <a:defRPr/>
              </a:pPr>
              <a:t>11.09.2024</a:t>
            </a:fld>
            <a:endParaRPr lang="de-AT"/>
          </a:p>
        </p:txBody>
      </p:sp>
      <p:sp>
        <p:nvSpPr>
          <p:cNvPr id="6" name="Fußzeilenplatzhalter 4">
            <a:extLst>
              <a:ext uri="{FF2B5EF4-FFF2-40B4-BE49-F238E27FC236}">
                <a16:creationId xmlns:a16="http://schemas.microsoft.com/office/drawing/2014/main" id="{997E6670-F334-372C-22D9-0E1E9AF791BD}"/>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9E8DB94E-442B-5203-17F3-A3ACB3A3FD43}"/>
              </a:ext>
            </a:extLst>
          </p:cNvPr>
          <p:cNvSpPr>
            <a:spLocks noGrp="1"/>
          </p:cNvSpPr>
          <p:nvPr>
            <p:ph type="sldNum" sz="quarter" idx="12"/>
          </p:nvPr>
        </p:nvSpPr>
        <p:spPr/>
        <p:txBody>
          <a:bodyPr/>
          <a:lstStyle>
            <a:lvl1pPr>
              <a:defRPr/>
            </a:lvl1pPr>
          </a:lstStyle>
          <a:p>
            <a:pPr>
              <a:defRPr/>
            </a:pPr>
            <a:fld id="{F56385E3-95AD-47F5-AA82-CE139DB73CCD}" type="slidenum">
              <a:rPr lang="de-AT" altLang="de-DE"/>
              <a:pPr>
                <a:defRPr/>
              </a:pPr>
              <a:t>‹Nr.›</a:t>
            </a:fld>
            <a:endParaRPr lang="de-AT" altLang="de-DE"/>
          </a:p>
        </p:txBody>
      </p:sp>
    </p:spTree>
    <p:extLst>
      <p:ext uri="{BB962C8B-B14F-4D97-AF65-F5344CB8AC3E}">
        <p14:creationId xmlns:p14="http://schemas.microsoft.com/office/powerpoint/2010/main" val="2353071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4B8768B9-6041-5FA5-182A-42FEF619CB1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61076175-84D5-8928-BB0D-EA63F8B1256F}"/>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D3B5687C-77B0-348C-1465-41FEB7F5D87F}"/>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6C9B6EC7-609D-5FA0-7AAF-1F3C8EC4CE9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0ED6595-218C-4087-88CF-F7D265B45024}" type="datetimeFigureOut">
              <a:rPr lang="de-AT"/>
              <a:pPr>
                <a:defRPr/>
              </a:pPr>
              <a:t>11.09.2024</a:t>
            </a:fld>
            <a:endParaRPr lang="de-AT"/>
          </a:p>
        </p:txBody>
      </p:sp>
      <p:sp>
        <p:nvSpPr>
          <p:cNvPr id="5" name="Fußzeilenplatzhalter 4">
            <a:extLst>
              <a:ext uri="{FF2B5EF4-FFF2-40B4-BE49-F238E27FC236}">
                <a16:creationId xmlns:a16="http://schemas.microsoft.com/office/drawing/2014/main" id="{A944F6E3-87B2-54B2-879B-28F055B9D7A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0DC89F40-9BF2-1E0B-73C3-4A20E6D0A7C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A965EA05-0254-4AE8-AEAF-3B122C700FC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FDA3C19F-6FAA-6484-B499-58B63F887EB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BAE20713-2788-49FB-84DE-8F0065F6EC3C}"/>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11852CC5-0449-ABD2-4915-8FE6B5374110}"/>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B4561585-F1D3-4F04-BB98-46990C3B878B}"/>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5C19D23F-244E-BAAC-F7CB-BFA6D85CE92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B018EA51-6B81-47E7-FCC5-23342041EE77}"/>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43"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nhaltsplatzhalter 2">
            <a:extLst>
              <a:ext uri="{FF2B5EF4-FFF2-40B4-BE49-F238E27FC236}">
                <a16:creationId xmlns:a16="http://schemas.microsoft.com/office/drawing/2014/main" id="{45AA00EE-1E3F-226F-7EA5-283EBB2E5D4E}"/>
              </a:ext>
            </a:extLst>
          </p:cNvPr>
          <p:cNvSpPr>
            <a:spLocks noGrp="1"/>
          </p:cNvSpPr>
          <p:nvPr>
            <p:ph idx="1"/>
          </p:nvPr>
        </p:nvSpPr>
        <p:spPr>
          <a:xfrm>
            <a:off x="468313" y="908050"/>
            <a:ext cx="8280400" cy="644525"/>
          </a:xfrm>
        </p:spPr>
        <p:txBody>
          <a:bodyPr/>
          <a:lstStyle/>
          <a:p>
            <a:pPr marL="0" indent="0" algn="ctr">
              <a:buFont typeface="Arial" panose="020B0604020202020204" pitchFamily="34" charset="0"/>
              <a:buNone/>
            </a:pPr>
            <a:r>
              <a:rPr altLang="de-DE" sz="4000">
                <a:latin typeface="Syntax LT Std"/>
              </a:rPr>
              <a:t>Das österreichische Bahnnetz</a:t>
            </a:r>
          </a:p>
        </p:txBody>
      </p:sp>
      <p:sp>
        <p:nvSpPr>
          <p:cNvPr id="6" name="Inhaltsplatzhalter 2">
            <a:extLst>
              <a:ext uri="{FF2B5EF4-FFF2-40B4-BE49-F238E27FC236}">
                <a16:creationId xmlns:a16="http://schemas.microsoft.com/office/drawing/2014/main" id="{08E99B81-3787-482D-A22C-C6E859E4E04B}"/>
              </a:ext>
            </a:extLst>
          </p:cNvPr>
          <p:cNvSpPr txBox="1">
            <a:spLocks/>
          </p:cNvSpPr>
          <p:nvPr/>
        </p:nvSpPr>
        <p:spPr bwMode="auto">
          <a:xfrm>
            <a:off x="358775" y="2128838"/>
            <a:ext cx="8437563"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de-AT" altLang="de-DE" sz="2000" b="0"/>
              <a:t>gut ausgebaut </a:t>
            </a:r>
            <a:r>
              <a:rPr lang="de-AT" altLang="de-DE" sz="2000" b="0">
                <a:sym typeface="Wingdings" panose="05000000000000000000" pitchFamily="2" charset="2"/>
              </a:rPr>
              <a:t> somit gute Erreichbarkeit vieler Städte und Gemeinden</a:t>
            </a:r>
            <a:endParaRPr lang="de-AT" altLang="de-DE" sz="2000" b="0"/>
          </a:p>
        </p:txBody>
      </p:sp>
      <p:sp>
        <p:nvSpPr>
          <p:cNvPr id="7" name="Inhaltsplatzhalter 2">
            <a:extLst>
              <a:ext uri="{FF2B5EF4-FFF2-40B4-BE49-F238E27FC236}">
                <a16:creationId xmlns:a16="http://schemas.microsoft.com/office/drawing/2014/main" id="{BFE8E9EA-9FE5-63F4-1876-BB16FCF3D7BC}"/>
              </a:ext>
            </a:extLst>
          </p:cNvPr>
          <p:cNvSpPr txBox="1">
            <a:spLocks/>
          </p:cNvSpPr>
          <p:nvPr/>
        </p:nvSpPr>
        <p:spPr bwMode="auto">
          <a:xfrm>
            <a:off x="1576388" y="3060700"/>
            <a:ext cx="2989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de-AT" altLang="de-DE" sz="1800"/>
              <a:t>Personenverkehr</a:t>
            </a:r>
          </a:p>
        </p:txBody>
      </p:sp>
      <p:sp>
        <p:nvSpPr>
          <p:cNvPr id="18" name="Inhaltsplatzhalter 2">
            <a:extLst>
              <a:ext uri="{FF2B5EF4-FFF2-40B4-BE49-F238E27FC236}">
                <a16:creationId xmlns:a16="http://schemas.microsoft.com/office/drawing/2014/main" id="{AA3F5BEB-5568-84A2-0190-4A13D0905C04}"/>
              </a:ext>
            </a:extLst>
          </p:cNvPr>
          <p:cNvSpPr txBox="1">
            <a:spLocks/>
          </p:cNvSpPr>
          <p:nvPr/>
        </p:nvSpPr>
        <p:spPr bwMode="auto">
          <a:xfrm>
            <a:off x="5580063" y="3068638"/>
            <a:ext cx="201612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de-AT" altLang="de-DE" sz="1800"/>
              <a:t>Güterverkehr</a:t>
            </a:r>
          </a:p>
        </p:txBody>
      </p:sp>
      <p:sp>
        <p:nvSpPr>
          <p:cNvPr id="21" name="Inhaltsplatzhalter 2">
            <a:extLst>
              <a:ext uri="{FF2B5EF4-FFF2-40B4-BE49-F238E27FC236}">
                <a16:creationId xmlns:a16="http://schemas.microsoft.com/office/drawing/2014/main" id="{4F78254D-8239-FC23-92D6-8986782DD733}"/>
              </a:ext>
            </a:extLst>
          </p:cNvPr>
          <p:cNvSpPr txBox="1">
            <a:spLocks/>
          </p:cNvSpPr>
          <p:nvPr/>
        </p:nvSpPr>
        <p:spPr bwMode="auto">
          <a:xfrm>
            <a:off x="1141413" y="3667125"/>
            <a:ext cx="2736850"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de-AT" altLang="de-DE" sz="1600" b="0"/>
              <a:t>Massenbeförderungsmittel Regionalzüge und Schnellzüge</a:t>
            </a:r>
          </a:p>
        </p:txBody>
      </p:sp>
      <p:sp>
        <p:nvSpPr>
          <p:cNvPr id="22" name="Inhaltsplatzhalter 2">
            <a:extLst>
              <a:ext uri="{FF2B5EF4-FFF2-40B4-BE49-F238E27FC236}">
                <a16:creationId xmlns:a16="http://schemas.microsoft.com/office/drawing/2014/main" id="{1C29D960-D755-1D27-07A4-DAFAE40B3B71}"/>
              </a:ext>
            </a:extLst>
          </p:cNvPr>
          <p:cNvSpPr txBox="1">
            <a:spLocks/>
          </p:cNvSpPr>
          <p:nvPr/>
        </p:nvSpPr>
        <p:spPr bwMode="auto">
          <a:xfrm>
            <a:off x="4710113" y="3670300"/>
            <a:ext cx="408622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de-AT" altLang="de-DE" sz="1600" b="0"/>
              <a:t>Transport von Waren und Rohstoffen </a:t>
            </a:r>
          </a:p>
          <a:p>
            <a:pPr>
              <a:buFont typeface="Arial" panose="020B0604020202020204" pitchFamily="34" charset="0"/>
              <a:buNone/>
            </a:pPr>
            <a:r>
              <a:rPr lang="de-AT" altLang="de-DE" sz="1600" b="0"/>
              <a:t>(zum Beispiel Pkw, Kohle, Holz, Benzin …)</a:t>
            </a:r>
          </a:p>
        </p:txBody>
      </p:sp>
      <p:sp>
        <p:nvSpPr>
          <p:cNvPr id="19" name="Textfeld 18">
            <a:extLst>
              <a:ext uri="{FF2B5EF4-FFF2-40B4-BE49-F238E27FC236}">
                <a16:creationId xmlns:a16="http://schemas.microsoft.com/office/drawing/2014/main" id="{2DFDCAB6-AEF5-7081-3285-620D1AE69544}"/>
              </a:ext>
            </a:extLst>
          </p:cNvPr>
          <p:cNvSpPr txBox="1"/>
          <p:nvPr/>
        </p:nvSpPr>
        <p:spPr>
          <a:xfrm>
            <a:off x="2146300" y="4581525"/>
            <a:ext cx="4706938" cy="1800225"/>
          </a:xfrm>
          <a:prstGeom prst="rect">
            <a:avLst/>
          </a:prstGeom>
          <a:noFill/>
        </p:spPr>
        <p:txBody>
          <a:bodyPr>
            <a:spAutoFit/>
          </a:bodyPr>
          <a:lstStyle/>
          <a:p>
            <a:pPr eaLnBrk="1" hangingPunct="1">
              <a:defRPr/>
            </a:pPr>
            <a:r>
              <a:rPr lang="de-AT" sz="2000" b="1" dirty="0">
                <a:cs typeface="Arial" charset="0"/>
              </a:rPr>
              <a:t>Wichtige Bahnlinien Österreichs sind die</a:t>
            </a:r>
          </a:p>
          <a:p>
            <a:pPr eaLnBrk="1" hangingPunct="1">
              <a:defRPr/>
            </a:pPr>
            <a:endParaRPr lang="de-AT" sz="1100" b="1" dirty="0">
              <a:cs typeface="Arial" charset="0"/>
            </a:endParaRPr>
          </a:p>
          <a:p>
            <a:pPr marL="285750" indent="-285750" eaLnBrk="1" hangingPunct="1">
              <a:buFont typeface="Wingdings"/>
              <a:buChar char="à"/>
              <a:defRPr/>
            </a:pPr>
            <a:r>
              <a:rPr lang="de-AT" sz="2000" b="1" dirty="0" err="1">
                <a:cs typeface="Arial" charset="0"/>
                <a:sym typeface="Wingdings" panose="05000000000000000000" pitchFamily="2" charset="2"/>
              </a:rPr>
              <a:t>Westbahn</a:t>
            </a:r>
            <a:r>
              <a:rPr lang="de-AT" sz="2000" b="1" dirty="0">
                <a:cs typeface="Arial" charset="0"/>
                <a:sym typeface="Wingdings" panose="05000000000000000000" pitchFamily="2" charset="2"/>
              </a:rPr>
              <a:t>	 </a:t>
            </a:r>
            <a:r>
              <a:rPr lang="de-AT" sz="2000" b="1" dirty="0" err="1">
                <a:cs typeface="Arial" charset="0"/>
                <a:sym typeface="Wingdings" panose="05000000000000000000" pitchFamily="2" charset="2"/>
              </a:rPr>
              <a:t>Südbahn</a:t>
            </a:r>
            <a:endParaRPr lang="de-AT" sz="2000" b="1" dirty="0">
              <a:cs typeface="Arial" charset="0"/>
              <a:sym typeface="Wingdings" panose="05000000000000000000" pitchFamily="2" charset="2"/>
            </a:endParaRPr>
          </a:p>
          <a:p>
            <a:pPr marL="285750" indent="-285750" eaLnBrk="1" hangingPunct="1">
              <a:buFont typeface="Wingdings"/>
              <a:buChar char="à"/>
              <a:defRPr/>
            </a:pPr>
            <a:r>
              <a:rPr lang="de-AT" sz="2000" b="1" dirty="0">
                <a:cs typeface="Arial" charset="0"/>
                <a:sym typeface="Wingdings" panose="05000000000000000000" pitchFamily="2" charset="2"/>
              </a:rPr>
              <a:t>Ostbahn 	 Nordbahn</a:t>
            </a:r>
            <a:endParaRPr lang="de-AT" sz="2000" b="1" dirty="0">
              <a:cs typeface="Arial" charset="0"/>
            </a:endParaRPr>
          </a:p>
          <a:p>
            <a:pPr marL="285750" indent="-285750" eaLnBrk="1" hangingPunct="1">
              <a:buFont typeface="Wingdings"/>
              <a:buChar char="à"/>
              <a:defRPr/>
            </a:pPr>
            <a:r>
              <a:rPr lang="de-AT" sz="2000" b="1" dirty="0">
                <a:cs typeface="Arial" charset="0"/>
                <a:sym typeface="Wingdings" panose="05000000000000000000" pitchFamily="2" charset="2"/>
              </a:rPr>
              <a:t>Brennerbahn	 Tauernbahn	 </a:t>
            </a:r>
          </a:p>
          <a:p>
            <a:pPr marL="285750" indent="-285750" eaLnBrk="1" hangingPunct="1">
              <a:buFont typeface="Wingdings"/>
              <a:buChar char="à"/>
              <a:defRPr/>
            </a:pPr>
            <a:r>
              <a:rPr lang="de-AT" sz="2000" b="1" dirty="0" err="1">
                <a:cs typeface="Arial" charset="0"/>
                <a:sym typeface="Wingdings" panose="05000000000000000000" pitchFamily="2" charset="2"/>
              </a:rPr>
              <a:t>Pyhrnbahn</a:t>
            </a:r>
            <a:endParaRPr lang="de-AT" sz="2000" b="1" dirty="0">
              <a:cs typeface="Arial" charset="0"/>
              <a:sym typeface="Wingdings" panose="05000000000000000000" pitchFamily="2" charset="2"/>
            </a:endParaRPr>
          </a:p>
        </p:txBody>
      </p:sp>
      <p:sp>
        <p:nvSpPr>
          <p:cNvPr id="17" name="Pfeil nach unten 16">
            <a:extLst>
              <a:ext uri="{FF2B5EF4-FFF2-40B4-BE49-F238E27FC236}">
                <a16:creationId xmlns:a16="http://schemas.microsoft.com/office/drawing/2014/main" id="{CB998A39-1A83-DAC0-74CD-9AA3F8EDC922}"/>
              </a:ext>
            </a:extLst>
          </p:cNvPr>
          <p:cNvSpPr/>
          <p:nvPr/>
        </p:nvSpPr>
        <p:spPr>
          <a:xfrm>
            <a:off x="4445000" y="1841500"/>
            <a:ext cx="242888" cy="277813"/>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0" name="Pfeil nach unten 19">
            <a:extLst>
              <a:ext uri="{FF2B5EF4-FFF2-40B4-BE49-F238E27FC236}">
                <a16:creationId xmlns:a16="http://schemas.microsoft.com/office/drawing/2014/main" id="{BEE3F627-35D2-9233-F7B6-4FE712797B7D}"/>
              </a:ext>
            </a:extLst>
          </p:cNvPr>
          <p:cNvSpPr/>
          <p:nvPr/>
        </p:nvSpPr>
        <p:spPr>
          <a:xfrm rot="-1740000">
            <a:off x="6046788" y="2682875"/>
            <a:ext cx="242887" cy="339725"/>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3" name="Pfeil nach unten 22">
            <a:extLst>
              <a:ext uri="{FF2B5EF4-FFF2-40B4-BE49-F238E27FC236}">
                <a16:creationId xmlns:a16="http://schemas.microsoft.com/office/drawing/2014/main" id="{52748AEF-BDC6-89CE-965E-30A5AAB21636}"/>
              </a:ext>
            </a:extLst>
          </p:cNvPr>
          <p:cNvSpPr/>
          <p:nvPr/>
        </p:nvSpPr>
        <p:spPr>
          <a:xfrm rot="1740000">
            <a:off x="3109913" y="2674938"/>
            <a:ext cx="242887" cy="339725"/>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5" name="Pfeil nach unten 24">
            <a:extLst>
              <a:ext uri="{FF2B5EF4-FFF2-40B4-BE49-F238E27FC236}">
                <a16:creationId xmlns:a16="http://schemas.microsoft.com/office/drawing/2014/main" id="{CA4D1FE1-4E17-4B0F-BB94-13A7F49ACE44}"/>
              </a:ext>
            </a:extLst>
          </p:cNvPr>
          <p:cNvSpPr/>
          <p:nvPr/>
        </p:nvSpPr>
        <p:spPr>
          <a:xfrm>
            <a:off x="2509838" y="3362325"/>
            <a:ext cx="242887" cy="339725"/>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6" name="Pfeil nach unten 25">
            <a:extLst>
              <a:ext uri="{FF2B5EF4-FFF2-40B4-BE49-F238E27FC236}">
                <a16:creationId xmlns:a16="http://schemas.microsoft.com/office/drawing/2014/main" id="{DCB7402C-E663-1755-F762-B26EFADA8E34}"/>
              </a:ext>
            </a:extLst>
          </p:cNvPr>
          <p:cNvSpPr/>
          <p:nvPr/>
        </p:nvSpPr>
        <p:spPr>
          <a:xfrm>
            <a:off x="6311900" y="3362325"/>
            <a:ext cx="242888" cy="339725"/>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8" fill="hold" nodeType="clickEffect">
                                  <p:stCondLst>
                                    <p:cond delay="0"/>
                                  </p:stCondLst>
                                  <p:childTnLst>
                                    <p:set>
                                      <p:cBhvr>
                                        <p:cTn id="58" dur="1" fill="hold">
                                          <p:stCondLst>
                                            <p:cond delay="0"/>
                                          </p:stCondLst>
                                        </p:cTn>
                                        <p:tgtEl>
                                          <p:spTgt spid="19">
                                            <p:txEl>
                                              <p:pRg st="2" end="2"/>
                                            </p:txEl>
                                          </p:spTgt>
                                        </p:tgtEl>
                                        <p:attrNameLst>
                                          <p:attrName>style.visibility</p:attrName>
                                        </p:attrNameLst>
                                      </p:cBhvr>
                                      <p:to>
                                        <p:strVal val="visible"/>
                                      </p:to>
                                    </p:set>
                                    <p:anim calcmode="lin" valueType="num">
                                      <p:cBhvr additive="base">
                                        <p:cTn id="59" dur="500" fill="hold"/>
                                        <p:tgtEl>
                                          <p:spTgt spid="19">
                                            <p:txEl>
                                              <p:pRg st="2" end="2"/>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2" presetClass="entr" presetSubtype="8" fill="hold" nodeType="clickEffect">
                                  <p:stCondLst>
                                    <p:cond delay="0"/>
                                  </p:stCondLst>
                                  <p:childTnLst>
                                    <p:set>
                                      <p:cBhvr>
                                        <p:cTn id="64" dur="1" fill="hold">
                                          <p:stCondLst>
                                            <p:cond delay="0"/>
                                          </p:stCondLst>
                                        </p:cTn>
                                        <p:tgtEl>
                                          <p:spTgt spid="19">
                                            <p:txEl>
                                              <p:pRg st="3" end="3"/>
                                            </p:txEl>
                                          </p:spTgt>
                                        </p:tgtEl>
                                        <p:attrNameLst>
                                          <p:attrName>style.visibility</p:attrName>
                                        </p:attrNameLst>
                                      </p:cBhvr>
                                      <p:to>
                                        <p:strVal val="visible"/>
                                      </p:to>
                                    </p:set>
                                    <p:anim calcmode="lin" valueType="num">
                                      <p:cBhvr additive="base">
                                        <p:cTn id="65" dur="500" fill="hold"/>
                                        <p:tgtEl>
                                          <p:spTgt spid="19">
                                            <p:txEl>
                                              <p:pRg st="3" end="3"/>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8" fill="hold" nodeType="clickEffect">
                                  <p:stCondLst>
                                    <p:cond delay="0"/>
                                  </p:stCondLst>
                                  <p:childTnLst>
                                    <p:set>
                                      <p:cBhvr>
                                        <p:cTn id="70" dur="1" fill="hold">
                                          <p:stCondLst>
                                            <p:cond delay="0"/>
                                          </p:stCondLst>
                                        </p:cTn>
                                        <p:tgtEl>
                                          <p:spTgt spid="19">
                                            <p:txEl>
                                              <p:pRg st="4" end="4"/>
                                            </p:txEl>
                                          </p:spTgt>
                                        </p:tgtEl>
                                        <p:attrNameLst>
                                          <p:attrName>style.visibility</p:attrName>
                                        </p:attrNameLst>
                                      </p:cBhvr>
                                      <p:to>
                                        <p:strVal val="visible"/>
                                      </p:to>
                                    </p:set>
                                    <p:anim calcmode="lin" valueType="num">
                                      <p:cBhvr additive="base">
                                        <p:cTn id="71" dur="500" fill="hold"/>
                                        <p:tgtEl>
                                          <p:spTgt spid="19">
                                            <p:txEl>
                                              <p:pRg st="4" end="4"/>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1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2" presetClass="entr" presetSubtype="8" fill="hold" nodeType="clickEffect">
                                  <p:stCondLst>
                                    <p:cond delay="0"/>
                                  </p:stCondLst>
                                  <p:childTnLst>
                                    <p:set>
                                      <p:cBhvr>
                                        <p:cTn id="76" dur="1" fill="hold">
                                          <p:stCondLst>
                                            <p:cond delay="0"/>
                                          </p:stCondLst>
                                        </p:cTn>
                                        <p:tgtEl>
                                          <p:spTgt spid="19">
                                            <p:txEl>
                                              <p:pRg st="5" end="5"/>
                                            </p:txEl>
                                          </p:spTgt>
                                        </p:tgtEl>
                                        <p:attrNameLst>
                                          <p:attrName>style.visibility</p:attrName>
                                        </p:attrNameLst>
                                      </p:cBhvr>
                                      <p:to>
                                        <p:strVal val="visible"/>
                                      </p:to>
                                    </p:set>
                                    <p:anim calcmode="lin" valueType="num">
                                      <p:cBhvr additive="base">
                                        <p:cTn id="77" dur="500" fill="hold"/>
                                        <p:tgtEl>
                                          <p:spTgt spid="19">
                                            <p:txEl>
                                              <p:pRg st="5" end="5"/>
                                            </p:tx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1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animBg="1"/>
      <p:bldP spid="23" grpId="0" animBg="1"/>
      <p:bldP spid="25" grpId="0" animBg="1"/>
      <p:bldP spid="2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3D19249F-6F33-757F-3339-341B21DEE2BA}"/>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995B80DA-90E6-B552-F6C9-AEA0452F9A68}"/>
              </a:ext>
            </a:extLst>
          </p:cNvPr>
          <p:cNvSpPr>
            <a:spLocks noChangeArrowheads="1"/>
          </p:cNvSpPr>
          <p:nvPr/>
        </p:nvSpPr>
        <p:spPr bwMode="auto">
          <a:xfrm>
            <a:off x="468313" y="836613"/>
            <a:ext cx="3744912" cy="4897437"/>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„Werden wir überrollt“ auf den Seiten 66 und 67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Erweiterung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226</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Calibri</vt:lpstr>
      <vt:lpstr>Arial</vt:lpstr>
      <vt:lpstr>Syntax LT Std</vt:lpstr>
      <vt:lpstr>Wingdings</vt:lpstr>
      <vt:lpstr>Larissa</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216</cp:revision>
  <dcterms:created xsi:type="dcterms:W3CDTF">2013-10-08T07:58:50Z</dcterms:created>
  <dcterms:modified xsi:type="dcterms:W3CDTF">2024-09-11T09:32:27Z</dcterms:modified>
</cp:coreProperties>
</file>