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64" r:id="rId4"/>
    <p:sldId id="266" r:id="rId5"/>
    <p:sldId id="265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468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48EDE-9A87-49AF-BD3A-D91F469290CB}" type="datetimeFigureOut">
              <a:rPr lang="de-AT" smtClean="0"/>
              <a:t>29.09.2025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92F51-1BCF-4B80-A6A4-726796BDA4F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8725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7272808" cy="365125"/>
          </a:xfrm>
        </p:spPr>
        <p:txBody>
          <a:bodyPr/>
          <a:lstStyle/>
          <a:p>
            <a:r>
              <a:rPr lang="de-AT" dirty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3829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627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7310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461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158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6470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9522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4852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840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3556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937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5035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3506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9408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108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709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613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714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41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987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646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254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447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035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Österreichischer Bundesverlag Schulbuch GmbH &amp; Co. KG, Wien 2025 | www.oebv.at | Tiger Tom</a:t>
            </a:r>
          </a:p>
          <a:p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284658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/>
              <a:t>The </a:t>
            </a:r>
            <a:r>
              <a:rPr lang="de-AT" sz="3600" dirty="0" err="1"/>
              <a:t>T-shirt</a:t>
            </a:r>
            <a:r>
              <a:rPr lang="de-AT" sz="3600" dirty="0"/>
              <a:t> </a:t>
            </a:r>
            <a:r>
              <a:rPr lang="de-AT" sz="3600" b="1" dirty="0" err="1">
                <a:solidFill>
                  <a:srgbClr val="00B050"/>
                </a:solidFill>
              </a:rPr>
              <a:t>is</a:t>
            </a:r>
            <a:r>
              <a:rPr lang="de-AT" sz="3600" dirty="0"/>
              <a:t> just </a:t>
            </a:r>
            <a:r>
              <a:rPr lang="de-AT" sz="3600" dirty="0" err="1"/>
              <a:t>right</a:t>
            </a:r>
            <a:r>
              <a:rPr lang="de-AT" sz="3600" dirty="0"/>
              <a:t>.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71600" y="4797152"/>
            <a:ext cx="5585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/>
              <a:t>The </a:t>
            </a:r>
            <a:r>
              <a:rPr lang="de-AT" sz="3600" dirty="0" err="1"/>
              <a:t>flip-flops</a:t>
            </a:r>
            <a:r>
              <a:rPr lang="de-AT" sz="3600" dirty="0"/>
              <a:t> </a:t>
            </a:r>
            <a:r>
              <a:rPr lang="de-AT" sz="3600" b="1" dirty="0" err="1">
                <a:solidFill>
                  <a:srgbClr val="00B050"/>
                </a:solidFill>
              </a:rPr>
              <a:t>are</a:t>
            </a:r>
            <a:r>
              <a:rPr lang="de-AT" sz="3600" dirty="0"/>
              <a:t> just </a:t>
            </a:r>
            <a:r>
              <a:rPr lang="de-AT" sz="3600" dirty="0" err="1"/>
              <a:t>right</a:t>
            </a:r>
            <a:r>
              <a:rPr lang="de-AT" sz="3600" dirty="0"/>
              <a:t>. </a:t>
            </a:r>
          </a:p>
        </p:txBody>
      </p:sp>
      <p:pic>
        <p:nvPicPr>
          <p:cNvPr id="1026" name="Picture 2" descr="I:\500-vs_hs\510-volksschule\Tiger_Tom\18_L_CD_ROM\DDS Tiger Tom 1\04_Bilder\4_2_Bildsammlung_bunt\pink_shi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26" y="2018179"/>
            <a:ext cx="1296144" cy="135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000875" y="3374064"/>
            <a:ext cx="1111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err="1"/>
              <a:t>T-shirt</a:t>
            </a:r>
            <a:endParaRPr lang="de-AT" sz="2400" b="1" dirty="0"/>
          </a:p>
        </p:txBody>
      </p:sp>
      <p:pic>
        <p:nvPicPr>
          <p:cNvPr id="6" name="Picture 3" descr="I:\500-vs_hs\510-volksschule\Tiger_Tom\18_L_CD_ROM\DDS_Tiger_Tom3\03_Bildkarten_Flashcards\04_Clothes\flip_flo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7072"/>
            <a:ext cx="1472680" cy="13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784504" y="5517232"/>
            <a:ext cx="1387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err="1"/>
              <a:t>flip-flop</a:t>
            </a:r>
            <a:r>
              <a:rPr lang="de-AT" sz="2400" b="1" dirty="0" err="1">
                <a:solidFill>
                  <a:srgbClr val="00B050"/>
                </a:solidFill>
              </a:rPr>
              <a:t>s</a:t>
            </a:r>
            <a:endParaRPr lang="de-AT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8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Österreichischer Bundesverlag Schulbuch GmbH &amp; Co. KG, Wien 2025 | www.oebv.at | Tiger Tom</a:t>
            </a:r>
          </a:p>
          <a:p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284658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/>
              <a:t>The </a:t>
            </a:r>
            <a:r>
              <a:rPr lang="de-AT" sz="3600" dirty="0" err="1"/>
              <a:t>cap</a:t>
            </a:r>
            <a:r>
              <a:rPr lang="de-AT" sz="3600" dirty="0"/>
              <a:t> </a:t>
            </a:r>
            <a:r>
              <a:rPr lang="de-AT" sz="3600" b="1" dirty="0" err="1">
                <a:solidFill>
                  <a:srgbClr val="00B050"/>
                </a:solidFill>
              </a:rPr>
              <a:t>is</a:t>
            </a:r>
            <a:r>
              <a:rPr lang="de-AT" sz="3600" dirty="0"/>
              <a:t> just </a:t>
            </a:r>
            <a:r>
              <a:rPr lang="de-AT" sz="3600" dirty="0" err="1"/>
              <a:t>right</a:t>
            </a:r>
            <a:r>
              <a:rPr lang="de-AT" sz="3600" dirty="0"/>
              <a:t>.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71600" y="4797152"/>
            <a:ext cx="5585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/>
              <a:t>The </a:t>
            </a:r>
            <a:r>
              <a:rPr lang="de-AT" sz="3600" dirty="0" err="1"/>
              <a:t>caps</a:t>
            </a:r>
            <a:r>
              <a:rPr lang="de-AT" sz="3600" dirty="0"/>
              <a:t> </a:t>
            </a:r>
            <a:r>
              <a:rPr lang="de-AT" sz="3600" b="1" dirty="0" err="1">
                <a:solidFill>
                  <a:srgbClr val="00B050"/>
                </a:solidFill>
              </a:rPr>
              <a:t>are</a:t>
            </a:r>
            <a:r>
              <a:rPr lang="de-AT" sz="3600" dirty="0"/>
              <a:t> just </a:t>
            </a:r>
            <a:r>
              <a:rPr lang="de-AT" sz="3600" dirty="0" err="1"/>
              <a:t>right</a:t>
            </a:r>
            <a:r>
              <a:rPr lang="de-AT" sz="3600" dirty="0"/>
              <a:t>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046999" y="3374064"/>
            <a:ext cx="101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/>
              <a:t>1 </a:t>
            </a:r>
            <a:r>
              <a:rPr lang="de-AT" sz="2400" b="1" dirty="0" err="1"/>
              <a:t>cap</a:t>
            </a:r>
            <a:endParaRPr lang="de-AT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6828265" y="5517232"/>
            <a:ext cx="130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/>
              <a:t>2 </a:t>
            </a:r>
            <a:r>
              <a:rPr lang="de-AT" sz="2400" b="1" dirty="0" err="1"/>
              <a:t>cap</a:t>
            </a:r>
            <a:r>
              <a:rPr lang="de-AT" sz="2400" b="1" dirty="0" err="1">
                <a:solidFill>
                  <a:srgbClr val="00B050"/>
                </a:solidFill>
              </a:rPr>
              <a:t>s</a:t>
            </a:r>
            <a:endParaRPr lang="de-AT" sz="24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I:\500-vs_hs\510-volksschule\Tiger_Tom\18_L_CD_ROM\DDS_Tiger_Tom3\04_Bilder\2_Bildsammlung_bunt\c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273" y="2490903"/>
            <a:ext cx="1212850" cy="6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:\500-vs_hs\510-volksschule\Tiger_Tom\18_L_CD_ROM\DDS_Tiger_Tom3\04_Bilder\2_Bildsammlung_bunt\c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452" y="4741086"/>
            <a:ext cx="1212850" cy="6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:\500-vs_hs\510-volksschule\Tiger_Tom\18_L_CD_ROM\DDS_Tiger_Tom3\04_Bilder\2_Bildsammlung_bunt\c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602" y="4474965"/>
            <a:ext cx="1212850" cy="6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34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Österreichischer Bundesverlag Schulbuch GmbH &amp; Co. KG, Wien 2025 | www.oebv.at | Tiger Tom</a:t>
            </a:r>
          </a:p>
          <a:p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284658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/>
              <a:t>The </a:t>
            </a:r>
            <a:r>
              <a:rPr lang="de-AT" sz="3600" dirty="0" err="1"/>
              <a:t>shoe</a:t>
            </a:r>
            <a:r>
              <a:rPr lang="de-AT" sz="3600" dirty="0"/>
              <a:t> </a:t>
            </a:r>
            <a:r>
              <a:rPr lang="de-AT" sz="3600" b="1" dirty="0" err="1">
                <a:solidFill>
                  <a:srgbClr val="00B050"/>
                </a:solidFill>
              </a:rPr>
              <a:t>is</a:t>
            </a:r>
            <a:r>
              <a:rPr lang="de-AT" sz="3600" dirty="0"/>
              <a:t> just </a:t>
            </a:r>
            <a:r>
              <a:rPr lang="de-AT" sz="3600" dirty="0" err="1"/>
              <a:t>right</a:t>
            </a:r>
            <a:r>
              <a:rPr lang="de-AT" sz="3600" dirty="0"/>
              <a:t>.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71600" y="4797152"/>
            <a:ext cx="5585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/>
              <a:t>The </a:t>
            </a:r>
            <a:r>
              <a:rPr lang="de-AT" sz="3600" dirty="0" err="1"/>
              <a:t>shoes</a:t>
            </a:r>
            <a:r>
              <a:rPr lang="de-AT" sz="3600" dirty="0"/>
              <a:t> </a:t>
            </a:r>
            <a:r>
              <a:rPr lang="de-AT" sz="3600" b="1" dirty="0" err="1">
                <a:solidFill>
                  <a:srgbClr val="00B050"/>
                </a:solidFill>
              </a:rPr>
              <a:t>are</a:t>
            </a:r>
            <a:r>
              <a:rPr lang="de-AT" sz="3600" dirty="0"/>
              <a:t> just </a:t>
            </a:r>
            <a:r>
              <a:rPr lang="de-AT" sz="3600" dirty="0" err="1"/>
              <a:t>right</a:t>
            </a:r>
            <a:r>
              <a:rPr lang="de-AT" sz="3600" dirty="0"/>
              <a:t>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046999" y="3374064"/>
            <a:ext cx="101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/>
              <a:t>1 </a:t>
            </a:r>
            <a:r>
              <a:rPr lang="de-AT" sz="2400" b="1" dirty="0" err="1"/>
              <a:t>shoe</a:t>
            </a:r>
            <a:endParaRPr lang="de-AT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6828265" y="5517232"/>
            <a:ext cx="130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/>
              <a:t>2 </a:t>
            </a:r>
            <a:r>
              <a:rPr lang="de-AT" sz="2400" b="1" dirty="0" err="1"/>
              <a:t>shoe</a:t>
            </a:r>
            <a:r>
              <a:rPr lang="de-AT" sz="2400" b="1" dirty="0" err="1">
                <a:solidFill>
                  <a:srgbClr val="00B050"/>
                </a:solidFill>
              </a:rPr>
              <a:t>s</a:t>
            </a:r>
            <a:endParaRPr lang="de-AT" sz="24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I:\500-vs_hs\510-volksschule\Tiger_Tom\18_L_CD_ROM\DDS_Tiger_Tom3\04_Bilder\2_Bildsammlung_bunt\sho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69" y="4746630"/>
            <a:ext cx="1422764" cy="74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unst\Downloads\hess_140606_schuh_rot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28" y="2276621"/>
            <a:ext cx="1204938" cy="113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37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Österreichischer Bundesverlag Schulbuch GmbH &amp; Co. KG, Wien 2025 | www.oebv.at | Tiger Tom</a:t>
            </a:r>
          </a:p>
          <a:p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284658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/>
              <a:t>The </a:t>
            </a:r>
            <a:r>
              <a:rPr lang="de-AT" sz="3600" dirty="0" err="1"/>
              <a:t>skirt</a:t>
            </a:r>
            <a:r>
              <a:rPr lang="de-AT" sz="3600" dirty="0"/>
              <a:t> </a:t>
            </a:r>
            <a:r>
              <a:rPr lang="de-AT" sz="3600" b="1" dirty="0" err="1">
                <a:solidFill>
                  <a:srgbClr val="00B050"/>
                </a:solidFill>
              </a:rPr>
              <a:t>is</a:t>
            </a:r>
            <a:r>
              <a:rPr lang="de-AT" sz="3600" dirty="0"/>
              <a:t> just </a:t>
            </a:r>
            <a:r>
              <a:rPr lang="de-AT" sz="3600" dirty="0" err="1"/>
              <a:t>right</a:t>
            </a:r>
            <a:r>
              <a:rPr lang="de-AT" sz="3600" dirty="0"/>
              <a:t>.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71600" y="4797152"/>
            <a:ext cx="5585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/>
              <a:t>The </a:t>
            </a:r>
            <a:r>
              <a:rPr lang="de-AT" sz="3600" dirty="0" err="1"/>
              <a:t>trousers</a:t>
            </a:r>
            <a:r>
              <a:rPr lang="de-AT" sz="3600" dirty="0"/>
              <a:t> </a:t>
            </a:r>
            <a:r>
              <a:rPr lang="de-AT" sz="3600" b="1" dirty="0" err="1">
                <a:solidFill>
                  <a:srgbClr val="00B050"/>
                </a:solidFill>
              </a:rPr>
              <a:t>are</a:t>
            </a:r>
            <a:r>
              <a:rPr lang="de-AT" sz="3600" dirty="0"/>
              <a:t> just </a:t>
            </a:r>
            <a:r>
              <a:rPr lang="de-AT" sz="3600" dirty="0" err="1"/>
              <a:t>right</a:t>
            </a:r>
            <a:r>
              <a:rPr lang="de-AT" sz="3600" dirty="0"/>
              <a:t>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177969" y="3374064"/>
            <a:ext cx="101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err="1"/>
              <a:t>skirt</a:t>
            </a:r>
            <a:endParaRPr lang="de-AT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6828265" y="5494004"/>
            <a:ext cx="134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err="1"/>
              <a:t>trouser</a:t>
            </a:r>
            <a:r>
              <a:rPr lang="de-AT" sz="2400" b="1" dirty="0" err="1">
                <a:solidFill>
                  <a:srgbClr val="00B050"/>
                </a:solidFill>
              </a:rPr>
              <a:t>s</a:t>
            </a:r>
            <a:endParaRPr lang="de-AT" sz="2400" b="1" dirty="0">
              <a:solidFill>
                <a:srgbClr val="00B050"/>
              </a:solidFill>
            </a:endParaRPr>
          </a:p>
        </p:txBody>
      </p:sp>
      <p:pic>
        <p:nvPicPr>
          <p:cNvPr id="3076" name="Picture 4" descr="I:\500-vs_hs\510-volksschule\Tiger_Tom\18_L_CD_ROM\DDS_Tiger_Tom3\03_Bildkarten_Flashcards\04_Clothes\ski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60848"/>
            <a:ext cx="1281337" cy="124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:\500-vs_hs\510-volksschule\Tiger_Tom\18_L_CD_ROM\DDS_Tiger_Tom3\03_Bildkarten_Flashcards\04_Clothes\trous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028" y="4091917"/>
            <a:ext cx="1326846" cy="141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7223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Bildschirmpräsentation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Larissa</vt:lpstr>
      <vt:lpstr>Benutzerdefiniertes Design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Bliem, Silvia</dc:creator>
  <cp:lastModifiedBy>Barbara Rohringer</cp:lastModifiedBy>
  <cp:revision>17</cp:revision>
  <cp:lastPrinted>2016-11-02T10:44:11Z</cp:lastPrinted>
  <dcterms:created xsi:type="dcterms:W3CDTF">2016-07-22T08:15:20Z</dcterms:created>
  <dcterms:modified xsi:type="dcterms:W3CDTF">2025-09-29T09:40:10Z</dcterms:modified>
</cp:coreProperties>
</file>