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78" y="8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23.04.2024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Frei </a:t>
            </a:r>
            <a:r>
              <a:rPr lang="de-DE" altLang="de-DE" sz="3800">
                <a:solidFill>
                  <a:srgbClr val="333333"/>
                </a:solidFill>
                <a:latin typeface="Calibri" panose="020F0502020204030204" pitchFamily="34" charset="0"/>
              </a:rPr>
              <a:t>und erfolgreich</a:t>
            </a:r>
            <a:endParaRPr lang="de-DE" altLang="de-DE" sz="3800" dirty="0">
              <a:solidFill>
                <a:srgbClr val="333333"/>
              </a:solidFill>
              <a:latin typeface="Calibri" panose="020F0502020204030204" pitchFamily="34" charset="0"/>
            </a:endParaRPr>
          </a:p>
        </p:txBody>
      </p:sp>
      <p:sp>
        <p:nvSpPr>
          <p:cNvPr id="3" name="Text Box 10">
            <a:extLst>
              <a:ext uri="{FF2B5EF4-FFF2-40B4-BE49-F238E27FC236}">
                <a16:creationId xmlns:a16="http://schemas.microsoft.com/office/drawing/2014/main" id="{A5CEDB97-D5E3-AC95-E23A-7590561E3A79}"/>
              </a:ext>
            </a:extLst>
          </p:cNvPr>
          <p:cNvSpPr txBox="1">
            <a:spLocks noChangeArrowheads="1"/>
          </p:cNvSpPr>
          <p:nvPr/>
        </p:nvSpPr>
        <p:spPr bwMode="auto">
          <a:xfrm>
            <a:off x="853857" y="1422725"/>
            <a:ext cx="74362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Abhängigkeiten aufgrund des Imperialismus</a:t>
            </a:r>
          </a:p>
        </p:txBody>
      </p:sp>
      <p:sp>
        <p:nvSpPr>
          <p:cNvPr id="6" name="Text Box 10">
            <a:extLst>
              <a:ext uri="{FF2B5EF4-FFF2-40B4-BE49-F238E27FC236}">
                <a16:creationId xmlns:a16="http://schemas.microsoft.com/office/drawing/2014/main" id="{63D7DC7B-F3A0-A61C-574C-8481958A2AC7}"/>
              </a:ext>
            </a:extLst>
          </p:cNvPr>
          <p:cNvSpPr txBox="1">
            <a:spLocks noChangeArrowheads="1"/>
          </p:cNvSpPr>
          <p:nvPr/>
        </p:nvSpPr>
        <p:spPr bwMode="auto">
          <a:xfrm>
            <a:off x="973612" y="3267753"/>
            <a:ext cx="208823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ehemalige Kolonien</a:t>
            </a:r>
          </a:p>
        </p:txBody>
      </p:sp>
      <p:sp>
        <p:nvSpPr>
          <p:cNvPr id="7" name="Text Box 10">
            <a:extLst>
              <a:ext uri="{FF2B5EF4-FFF2-40B4-BE49-F238E27FC236}">
                <a16:creationId xmlns:a16="http://schemas.microsoft.com/office/drawing/2014/main" id="{FD07A12F-7DF6-E931-7398-B7B4A7290E02}"/>
              </a:ext>
            </a:extLst>
          </p:cNvPr>
          <p:cNvSpPr txBox="1">
            <a:spLocks noChangeArrowheads="1"/>
          </p:cNvSpPr>
          <p:nvPr/>
        </p:nvSpPr>
        <p:spPr bwMode="auto">
          <a:xfrm>
            <a:off x="6083033" y="3267753"/>
            <a:ext cx="273630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ehemalige Kolonialmächte</a:t>
            </a:r>
          </a:p>
        </p:txBody>
      </p:sp>
      <p:sp>
        <p:nvSpPr>
          <p:cNvPr id="10" name="Pfeil: nach rechts 9">
            <a:extLst>
              <a:ext uri="{FF2B5EF4-FFF2-40B4-BE49-F238E27FC236}">
                <a16:creationId xmlns:a16="http://schemas.microsoft.com/office/drawing/2014/main" id="{3CB1AE0D-6DA4-2D65-C49D-AD61EC345085}"/>
              </a:ext>
            </a:extLst>
          </p:cNvPr>
          <p:cNvSpPr/>
          <p:nvPr/>
        </p:nvSpPr>
        <p:spPr bwMode="auto">
          <a:xfrm>
            <a:off x="2265732" y="1960699"/>
            <a:ext cx="5904656" cy="1411047"/>
          </a:xfrm>
          <a:prstGeom prst="right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9" name="Text Box 10">
            <a:extLst>
              <a:ext uri="{FF2B5EF4-FFF2-40B4-BE49-F238E27FC236}">
                <a16:creationId xmlns:a16="http://schemas.microsoft.com/office/drawing/2014/main" id="{DB33A958-9272-FD10-70A7-BD9819D3A4AE}"/>
              </a:ext>
            </a:extLst>
          </p:cNvPr>
          <p:cNvSpPr txBox="1">
            <a:spLocks noChangeArrowheads="1"/>
          </p:cNvSpPr>
          <p:nvPr/>
        </p:nvSpPr>
        <p:spPr bwMode="auto">
          <a:xfrm>
            <a:off x="2194730" y="2235971"/>
            <a:ext cx="208823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billige Arbeitskräfte</a:t>
            </a:r>
          </a:p>
        </p:txBody>
      </p:sp>
      <p:sp>
        <p:nvSpPr>
          <p:cNvPr id="11" name="Text Box 10">
            <a:extLst>
              <a:ext uri="{FF2B5EF4-FFF2-40B4-BE49-F238E27FC236}">
                <a16:creationId xmlns:a16="http://schemas.microsoft.com/office/drawing/2014/main" id="{F5DA9A1B-DC63-1B6C-C845-F24ABFFE90DC}"/>
              </a:ext>
            </a:extLst>
          </p:cNvPr>
          <p:cNvSpPr txBox="1">
            <a:spLocks noChangeArrowheads="1"/>
          </p:cNvSpPr>
          <p:nvPr/>
        </p:nvSpPr>
        <p:spPr bwMode="auto">
          <a:xfrm>
            <a:off x="4211960" y="2420638"/>
            <a:ext cx="16548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Rohstoffe</a:t>
            </a:r>
          </a:p>
        </p:txBody>
      </p:sp>
      <p:sp>
        <p:nvSpPr>
          <p:cNvPr id="12" name="Text Box 10">
            <a:extLst>
              <a:ext uri="{FF2B5EF4-FFF2-40B4-BE49-F238E27FC236}">
                <a16:creationId xmlns:a16="http://schemas.microsoft.com/office/drawing/2014/main" id="{D25ADAC5-DF73-3B92-7B37-7BAC4D65B2AD}"/>
              </a:ext>
            </a:extLst>
          </p:cNvPr>
          <p:cNvSpPr txBox="1">
            <a:spLocks noChangeArrowheads="1"/>
          </p:cNvSpPr>
          <p:nvPr/>
        </p:nvSpPr>
        <p:spPr bwMode="auto">
          <a:xfrm>
            <a:off x="5976522" y="2252089"/>
            <a:ext cx="14746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tropische Produkte</a:t>
            </a:r>
          </a:p>
        </p:txBody>
      </p:sp>
      <p:sp>
        <p:nvSpPr>
          <p:cNvPr id="13" name="Pfeil: nach rechts 12">
            <a:extLst>
              <a:ext uri="{FF2B5EF4-FFF2-40B4-BE49-F238E27FC236}">
                <a16:creationId xmlns:a16="http://schemas.microsoft.com/office/drawing/2014/main" id="{986B38B2-08AB-AAC0-F43B-8CD139F53BB9}"/>
              </a:ext>
            </a:extLst>
          </p:cNvPr>
          <p:cNvSpPr/>
          <p:nvPr/>
        </p:nvSpPr>
        <p:spPr bwMode="auto">
          <a:xfrm flipH="1">
            <a:off x="1546529" y="4169603"/>
            <a:ext cx="5904656" cy="1411047"/>
          </a:xfrm>
          <a:prstGeom prst="rightArrow">
            <a:avLst/>
          </a:prstGeom>
          <a:solidFill>
            <a:schemeClr val="accent6">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4" name="Text Box 10">
            <a:extLst>
              <a:ext uri="{FF2B5EF4-FFF2-40B4-BE49-F238E27FC236}">
                <a16:creationId xmlns:a16="http://schemas.microsoft.com/office/drawing/2014/main" id="{188CFE4F-3225-873B-DE18-79F0AA326D90}"/>
              </a:ext>
            </a:extLst>
          </p:cNvPr>
          <p:cNvSpPr txBox="1">
            <a:spLocks noChangeArrowheads="1"/>
          </p:cNvSpPr>
          <p:nvPr/>
        </p:nvSpPr>
        <p:spPr bwMode="auto">
          <a:xfrm>
            <a:off x="4011503" y="4628222"/>
            <a:ext cx="12865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Technik</a:t>
            </a:r>
          </a:p>
        </p:txBody>
      </p:sp>
      <p:sp>
        <p:nvSpPr>
          <p:cNvPr id="15" name="Text Box 10">
            <a:extLst>
              <a:ext uri="{FF2B5EF4-FFF2-40B4-BE49-F238E27FC236}">
                <a16:creationId xmlns:a16="http://schemas.microsoft.com/office/drawing/2014/main" id="{888774DD-D7B9-7558-E53F-4FB0309C4BD3}"/>
              </a:ext>
            </a:extLst>
          </p:cNvPr>
          <p:cNvSpPr txBox="1">
            <a:spLocks noChangeArrowheads="1"/>
          </p:cNvSpPr>
          <p:nvPr/>
        </p:nvSpPr>
        <p:spPr bwMode="auto">
          <a:xfrm>
            <a:off x="2420222" y="4628222"/>
            <a:ext cx="136087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Wissen</a:t>
            </a:r>
          </a:p>
        </p:txBody>
      </p:sp>
      <p:sp>
        <p:nvSpPr>
          <p:cNvPr id="16" name="Text Box 10">
            <a:extLst>
              <a:ext uri="{FF2B5EF4-FFF2-40B4-BE49-F238E27FC236}">
                <a16:creationId xmlns:a16="http://schemas.microsoft.com/office/drawing/2014/main" id="{96518F79-9FD9-F4DD-AB4E-B979AEE0FCD9}"/>
              </a:ext>
            </a:extLst>
          </p:cNvPr>
          <p:cNvSpPr txBox="1">
            <a:spLocks noChangeArrowheads="1"/>
          </p:cNvSpPr>
          <p:nvPr/>
        </p:nvSpPr>
        <p:spPr bwMode="auto">
          <a:xfrm>
            <a:off x="5362902" y="4459627"/>
            <a:ext cx="194421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medizinische Versorgung</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left)">
                                      <p:cBhvr>
                                        <p:cTn id="31" dur="125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2"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wipe(right)">
                                      <p:cBhvr>
                                        <p:cTn id="48" dur="125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10" grpId="0" animBg="1"/>
      <p:bldP spid="9" grpId="0"/>
      <p:bldP spid="11" grpId="0"/>
      <p:bldP spid="12" grpId="0"/>
      <p:bldP spid="13" grpId="0" animBg="1"/>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„Frei und abhängig“ auf den Seiten 88 bis 89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191</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62</cp:revision>
  <dcterms:created xsi:type="dcterms:W3CDTF">2011-07-14T19:54:09Z</dcterms:created>
  <dcterms:modified xsi:type="dcterms:W3CDTF">2024-04-23T11:22:50Z</dcterms:modified>
</cp:coreProperties>
</file>