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80" r:id="rId3"/>
    <p:sldId id="281" r:id="rId4"/>
    <p:sldId id="282" r:id="rId5"/>
    <p:sldId id="287" r:id="rId6"/>
    <p:sldId id="286" r:id="rId7"/>
    <p:sldId id="285" r:id="rId8"/>
    <p:sldId id="284" r:id="rId9"/>
    <p:sldId id="288" r:id="rId10"/>
    <p:sldId id="289" r:id="rId11"/>
    <p:sldId id="293" r:id="rId12"/>
    <p:sldId id="292" r:id="rId13"/>
    <p:sldId id="291" r:id="rId14"/>
    <p:sldId id="290" r:id="rId15"/>
    <p:sldId id="297" r:id="rId16"/>
    <p:sldId id="296" r:id="rId17"/>
    <p:sldId id="295" r:id="rId18"/>
    <p:sldId id="294" r:id="rId19"/>
    <p:sldId id="279" r:id="rId20"/>
  </p:sldIdLst>
  <p:sldSz cx="9144000" cy="6858000" type="screen4x3"/>
  <p:notesSz cx="6743700" cy="9893300"/>
  <p:defaultTextStyle>
    <a:defPPr>
      <a:defRPr lang="de-DE"/>
    </a:defPPr>
    <a:lvl1pPr algn="l" rtl="0" fontAlgn="base">
      <a:spcBef>
        <a:spcPct val="0"/>
      </a:spcBef>
      <a:spcAft>
        <a:spcPct val="0"/>
      </a:spcAft>
      <a:defRPr sz="4400" b="1" kern="1200">
        <a:solidFill>
          <a:schemeClr val="bg1"/>
        </a:solidFill>
        <a:latin typeface="Syntax LT Std" pitchFamily="34" charset="0"/>
        <a:ea typeface="+mn-ea"/>
        <a:cs typeface="+mn-cs"/>
      </a:defRPr>
    </a:lvl1pPr>
    <a:lvl2pPr marL="457200" algn="l" rtl="0" fontAlgn="base">
      <a:spcBef>
        <a:spcPct val="0"/>
      </a:spcBef>
      <a:spcAft>
        <a:spcPct val="0"/>
      </a:spcAft>
      <a:defRPr sz="4400" b="1" kern="1200">
        <a:solidFill>
          <a:schemeClr val="bg1"/>
        </a:solidFill>
        <a:latin typeface="Syntax LT Std" pitchFamily="34" charset="0"/>
        <a:ea typeface="+mn-ea"/>
        <a:cs typeface="+mn-cs"/>
      </a:defRPr>
    </a:lvl2pPr>
    <a:lvl3pPr marL="914400" algn="l" rtl="0" fontAlgn="base">
      <a:spcBef>
        <a:spcPct val="0"/>
      </a:spcBef>
      <a:spcAft>
        <a:spcPct val="0"/>
      </a:spcAft>
      <a:defRPr sz="4400" b="1" kern="1200">
        <a:solidFill>
          <a:schemeClr val="bg1"/>
        </a:solidFill>
        <a:latin typeface="Syntax LT Std" pitchFamily="34" charset="0"/>
        <a:ea typeface="+mn-ea"/>
        <a:cs typeface="+mn-cs"/>
      </a:defRPr>
    </a:lvl3pPr>
    <a:lvl4pPr marL="1371600" algn="l" rtl="0" fontAlgn="base">
      <a:spcBef>
        <a:spcPct val="0"/>
      </a:spcBef>
      <a:spcAft>
        <a:spcPct val="0"/>
      </a:spcAft>
      <a:defRPr sz="4400" b="1" kern="1200">
        <a:solidFill>
          <a:schemeClr val="bg1"/>
        </a:solidFill>
        <a:latin typeface="Syntax LT Std" pitchFamily="34" charset="0"/>
        <a:ea typeface="+mn-ea"/>
        <a:cs typeface="+mn-cs"/>
      </a:defRPr>
    </a:lvl4pPr>
    <a:lvl5pPr marL="1828800" algn="l" rtl="0" fontAlgn="base">
      <a:spcBef>
        <a:spcPct val="0"/>
      </a:spcBef>
      <a:spcAft>
        <a:spcPct val="0"/>
      </a:spcAft>
      <a:defRPr sz="4400" b="1" kern="1200">
        <a:solidFill>
          <a:schemeClr val="bg1"/>
        </a:solidFill>
        <a:latin typeface="Syntax LT Std" pitchFamily="34" charset="0"/>
        <a:ea typeface="+mn-ea"/>
        <a:cs typeface="+mn-cs"/>
      </a:defRPr>
    </a:lvl5pPr>
    <a:lvl6pPr marL="2286000" algn="l" defTabSz="914400" rtl="0" eaLnBrk="1" latinLnBrk="0" hangingPunct="1">
      <a:defRPr sz="4400" b="1" kern="1200">
        <a:solidFill>
          <a:schemeClr val="bg1"/>
        </a:solidFill>
        <a:latin typeface="Syntax LT Std" pitchFamily="34" charset="0"/>
        <a:ea typeface="+mn-ea"/>
        <a:cs typeface="+mn-cs"/>
      </a:defRPr>
    </a:lvl6pPr>
    <a:lvl7pPr marL="2743200" algn="l" defTabSz="914400" rtl="0" eaLnBrk="1" latinLnBrk="0" hangingPunct="1">
      <a:defRPr sz="4400" b="1" kern="1200">
        <a:solidFill>
          <a:schemeClr val="bg1"/>
        </a:solidFill>
        <a:latin typeface="Syntax LT Std" pitchFamily="34" charset="0"/>
        <a:ea typeface="+mn-ea"/>
        <a:cs typeface="+mn-cs"/>
      </a:defRPr>
    </a:lvl7pPr>
    <a:lvl8pPr marL="3200400" algn="l" defTabSz="914400" rtl="0" eaLnBrk="1" latinLnBrk="0" hangingPunct="1">
      <a:defRPr sz="4400" b="1" kern="1200">
        <a:solidFill>
          <a:schemeClr val="bg1"/>
        </a:solidFill>
        <a:latin typeface="Syntax LT Std" pitchFamily="34" charset="0"/>
        <a:ea typeface="+mn-ea"/>
        <a:cs typeface="+mn-cs"/>
      </a:defRPr>
    </a:lvl8pPr>
    <a:lvl9pPr marL="3657600" algn="l" defTabSz="914400" rtl="0" eaLnBrk="1" latinLnBrk="0" hangingPunct="1">
      <a:defRPr sz="4400" b="1" kern="1200">
        <a:solidFill>
          <a:schemeClr val="bg1"/>
        </a:solidFill>
        <a:latin typeface="Syntax LT Std"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6A8"/>
    <a:srgbClr val="A5B75E"/>
    <a:srgbClr val="333333"/>
    <a:srgbClr val="CCD991"/>
    <a:srgbClr val="B5C1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22588" cy="495300"/>
          </a:xfrm>
          <a:prstGeom prst="rect">
            <a:avLst/>
          </a:prstGeom>
        </p:spPr>
        <p:txBody>
          <a:bodyPr vert="horz" lIns="91440" tIns="45720" rIns="91440" bIns="45720" rtlCol="0"/>
          <a:lstStyle>
            <a:lvl1pPr algn="l">
              <a:defRPr sz="1200"/>
            </a:lvl1pPr>
          </a:lstStyle>
          <a:p>
            <a:pPr>
              <a:defRPr/>
            </a:pPr>
            <a:endParaRPr lang="de-AT"/>
          </a:p>
        </p:txBody>
      </p:sp>
      <p:sp>
        <p:nvSpPr>
          <p:cNvPr id="3" name="Datumsplatzhalter 2"/>
          <p:cNvSpPr>
            <a:spLocks noGrp="1"/>
          </p:cNvSpPr>
          <p:nvPr>
            <p:ph type="dt" idx="1"/>
          </p:nvPr>
        </p:nvSpPr>
        <p:spPr>
          <a:xfrm>
            <a:off x="3819525" y="0"/>
            <a:ext cx="2922588" cy="495300"/>
          </a:xfrm>
          <a:prstGeom prst="rect">
            <a:avLst/>
          </a:prstGeom>
        </p:spPr>
        <p:txBody>
          <a:bodyPr vert="horz" lIns="91440" tIns="45720" rIns="91440" bIns="45720" rtlCol="0"/>
          <a:lstStyle>
            <a:lvl1pPr algn="r">
              <a:defRPr sz="1200"/>
            </a:lvl1pPr>
          </a:lstStyle>
          <a:p>
            <a:pPr>
              <a:defRPr/>
            </a:pPr>
            <a:fld id="{162B03CF-936A-489A-9338-8FB270715922}" type="datetimeFigureOut">
              <a:rPr lang="de-AT"/>
              <a:pPr>
                <a:defRPr/>
              </a:pPr>
              <a:t>18.01.2024</a:t>
            </a:fld>
            <a:endParaRPr lang="de-AT"/>
          </a:p>
        </p:txBody>
      </p:sp>
      <p:sp>
        <p:nvSpPr>
          <p:cNvPr id="4" name="Folienbildplatzhalter 3"/>
          <p:cNvSpPr>
            <a:spLocks noGrp="1" noRot="1" noChangeAspect="1"/>
          </p:cNvSpPr>
          <p:nvPr>
            <p:ph type="sldImg" idx="2"/>
          </p:nvPr>
        </p:nvSpPr>
        <p:spPr>
          <a:xfrm>
            <a:off x="898525" y="741363"/>
            <a:ext cx="4946650" cy="3709987"/>
          </a:xfrm>
          <a:prstGeom prst="rect">
            <a:avLst/>
          </a:prstGeom>
          <a:noFill/>
          <a:ln w="12700">
            <a:solidFill>
              <a:prstClr val="black"/>
            </a:solidFill>
          </a:ln>
        </p:spPr>
        <p:txBody>
          <a:bodyPr vert="horz" lIns="91440" tIns="45720" rIns="91440" bIns="45720" rtlCol="0" anchor="ctr"/>
          <a:lstStyle/>
          <a:p>
            <a:pPr lvl="0"/>
            <a:endParaRPr lang="de-AT" noProof="0"/>
          </a:p>
        </p:txBody>
      </p:sp>
      <p:sp>
        <p:nvSpPr>
          <p:cNvPr id="5" name="Notizenplatzhalter 4"/>
          <p:cNvSpPr>
            <a:spLocks noGrp="1"/>
          </p:cNvSpPr>
          <p:nvPr>
            <p:ph type="body" sz="quarter" idx="3"/>
          </p:nvPr>
        </p:nvSpPr>
        <p:spPr>
          <a:xfrm>
            <a:off x="674688" y="4699000"/>
            <a:ext cx="5394325" cy="4452938"/>
          </a:xfrm>
          <a:prstGeom prst="rect">
            <a:avLst/>
          </a:prstGeom>
        </p:spPr>
        <p:txBody>
          <a:bodyPr vert="horz" lIns="91440" tIns="45720" rIns="91440" bIns="45720" rtlCol="0">
            <a:normAutofit/>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AT" noProof="0"/>
          </a:p>
        </p:txBody>
      </p:sp>
      <p:sp>
        <p:nvSpPr>
          <p:cNvPr id="6" name="Fußzeilenplatzhalter 5"/>
          <p:cNvSpPr>
            <a:spLocks noGrp="1"/>
          </p:cNvSpPr>
          <p:nvPr>
            <p:ph type="ftr" sz="quarter" idx="4"/>
          </p:nvPr>
        </p:nvSpPr>
        <p:spPr>
          <a:xfrm>
            <a:off x="0" y="9396413"/>
            <a:ext cx="2922588" cy="495300"/>
          </a:xfrm>
          <a:prstGeom prst="rect">
            <a:avLst/>
          </a:prstGeom>
        </p:spPr>
        <p:txBody>
          <a:bodyPr vert="horz" lIns="91440" tIns="45720" rIns="91440" bIns="45720" rtlCol="0" anchor="b"/>
          <a:lstStyle>
            <a:lvl1pPr algn="l">
              <a:defRPr sz="1200"/>
            </a:lvl1pPr>
          </a:lstStyle>
          <a:p>
            <a:pPr>
              <a:defRPr/>
            </a:pPr>
            <a:endParaRPr lang="de-AT"/>
          </a:p>
        </p:txBody>
      </p:sp>
      <p:sp>
        <p:nvSpPr>
          <p:cNvPr id="7" name="Foliennummernplatzhalter 6"/>
          <p:cNvSpPr>
            <a:spLocks noGrp="1"/>
          </p:cNvSpPr>
          <p:nvPr>
            <p:ph type="sldNum" sz="quarter" idx="5"/>
          </p:nvPr>
        </p:nvSpPr>
        <p:spPr>
          <a:xfrm>
            <a:off x="3819525" y="9396413"/>
            <a:ext cx="2922588" cy="495300"/>
          </a:xfrm>
          <a:prstGeom prst="rect">
            <a:avLst/>
          </a:prstGeom>
        </p:spPr>
        <p:txBody>
          <a:bodyPr vert="horz" lIns="91440" tIns="45720" rIns="91440" bIns="45720" rtlCol="0" anchor="b"/>
          <a:lstStyle>
            <a:lvl1pPr algn="r">
              <a:defRPr sz="1200"/>
            </a:lvl1pPr>
          </a:lstStyle>
          <a:p>
            <a:pPr>
              <a:defRPr/>
            </a:pPr>
            <a:fld id="{F262164E-36A0-43B6-AB19-ED459B14D4DE}" type="slidenum">
              <a:rPr lang="de-AT"/>
              <a:pPr>
                <a:defRPr/>
              </a:pPr>
              <a:t>‹Nr.›</a:t>
            </a:fld>
            <a:endParaRPr lang="de-AT"/>
          </a:p>
        </p:txBody>
      </p:sp>
    </p:spTree>
    <p:extLst>
      <p:ext uri="{BB962C8B-B14F-4D97-AF65-F5344CB8AC3E}">
        <p14:creationId xmlns:p14="http://schemas.microsoft.com/office/powerpoint/2010/main" val="17598200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2355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fld id="{F0AEC498-1BF3-495E-B7C5-DCC15B974CF9}" type="slidenum">
              <a:rPr lang="de-AT" altLang="de-DE" sz="1200" smtClean="0"/>
              <a:pPr eaLnBrk="1" hangingPunct="1"/>
              <a:t>1</a:t>
            </a:fld>
            <a:endParaRPr lang="de-AT" altLang="de-DE"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3174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fld id="{3C479BCF-F616-4425-B6DB-F02297A08448}" type="slidenum">
              <a:rPr lang="de-AT" altLang="de-DE" sz="1200" smtClean="0"/>
              <a:pPr eaLnBrk="1" hangingPunct="1"/>
              <a:t>19</a:t>
            </a:fld>
            <a:endParaRPr lang="de-AT" altLang="de-DE"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a:t>Titelmasterformat durch Klicken bearbeiten</a:t>
            </a:r>
            <a:endParaRPr lang="de-AT"/>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AT"/>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3B2C56FE-8D62-4A6C-8451-B9A2A8727747}" type="slidenum">
              <a:rPr lang="de-DE"/>
              <a:pPr>
                <a:defRPr/>
              </a:pPr>
              <a:t>‹Nr.›</a:t>
            </a:fld>
            <a:endParaRPr lang="de-DE"/>
          </a:p>
        </p:txBody>
      </p:sp>
    </p:spTree>
    <p:extLst>
      <p:ext uri="{BB962C8B-B14F-4D97-AF65-F5344CB8AC3E}">
        <p14:creationId xmlns:p14="http://schemas.microsoft.com/office/powerpoint/2010/main" val="750396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6670F398-F243-40C2-A719-7F5CD33DD3C6}" type="slidenum">
              <a:rPr lang="de-DE"/>
              <a:pPr>
                <a:defRPr/>
              </a:pPr>
              <a:t>‹Nr.›</a:t>
            </a:fld>
            <a:endParaRPr lang="de-DE"/>
          </a:p>
        </p:txBody>
      </p:sp>
    </p:spTree>
    <p:extLst>
      <p:ext uri="{BB962C8B-B14F-4D97-AF65-F5344CB8AC3E}">
        <p14:creationId xmlns:p14="http://schemas.microsoft.com/office/powerpoint/2010/main" val="3591590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15113" y="274638"/>
            <a:ext cx="2071687" cy="4090987"/>
          </a:xfrm>
          <a:prstGeom prst="rect">
            <a:avLst/>
          </a:prstGeom>
        </p:spPr>
        <p:txBody>
          <a:bodyPr vert="eaVert"/>
          <a:lstStyle/>
          <a:p>
            <a:r>
              <a:rPr lang="de-DE"/>
              <a:t>Titelmasterformat durch Klicken bearbeiten</a:t>
            </a:r>
            <a:endParaRPr lang="de-AT"/>
          </a:p>
        </p:txBody>
      </p:sp>
      <p:sp>
        <p:nvSpPr>
          <p:cNvPr id="3" name="Vertikaler Textplatzhalter 2"/>
          <p:cNvSpPr>
            <a:spLocks noGrp="1"/>
          </p:cNvSpPr>
          <p:nvPr>
            <p:ph type="body" orient="vert" idx="1"/>
          </p:nvPr>
        </p:nvSpPr>
        <p:spPr>
          <a:xfrm>
            <a:off x="395288" y="274638"/>
            <a:ext cx="6067425" cy="4090987"/>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2262721D-B461-4A15-86C0-A852E808A295}" type="slidenum">
              <a:rPr lang="de-DE"/>
              <a:pPr>
                <a:defRPr/>
              </a:pPr>
              <a:t>‹Nr.›</a:t>
            </a:fld>
            <a:endParaRPr lang="de-DE"/>
          </a:p>
        </p:txBody>
      </p:sp>
    </p:spTree>
    <p:extLst>
      <p:ext uri="{BB962C8B-B14F-4D97-AF65-F5344CB8AC3E}">
        <p14:creationId xmlns:p14="http://schemas.microsoft.com/office/powerpoint/2010/main" val="2317730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AT"/>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64850F01-7641-4866-A694-4BA7D0BB6E11}" type="slidenum">
              <a:rPr lang="de-DE"/>
              <a:pPr>
                <a:defRPr/>
              </a:pPr>
              <a:t>‹Nr.›</a:t>
            </a:fld>
            <a:endParaRPr lang="de-DE"/>
          </a:p>
        </p:txBody>
      </p:sp>
    </p:spTree>
    <p:extLst>
      <p:ext uri="{BB962C8B-B14F-4D97-AF65-F5344CB8AC3E}">
        <p14:creationId xmlns:p14="http://schemas.microsoft.com/office/powerpoint/2010/main" val="1503226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a:t>Titelmasterformat durch Klicken bearbeiten</a:t>
            </a:r>
            <a:endParaRPr lang="de-AT"/>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60AC9500-A58D-4F81-89C6-B6EE47596B2D}" type="slidenum">
              <a:rPr lang="de-DE"/>
              <a:pPr>
                <a:defRPr/>
              </a:pPr>
              <a:t>‹Nr.›</a:t>
            </a:fld>
            <a:endParaRPr lang="de-DE"/>
          </a:p>
        </p:txBody>
      </p:sp>
    </p:spTree>
    <p:extLst>
      <p:ext uri="{BB962C8B-B14F-4D97-AF65-F5344CB8AC3E}">
        <p14:creationId xmlns:p14="http://schemas.microsoft.com/office/powerpoint/2010/main" val="2964179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AT"/>
          </a:p>
        </p:txBody>
      </p:sp>
      <p:sp>
        <p:nvSpPr>
          <p:cNvPr id="3" name="Inhaltsplatzhalter 2"/>
          <p:cNvSpPr>
            <a:spLocks noGrp="1"/>
          </p:cNvSpPr>
          <p:nvPr>
            <p:ph sz="half" idx="1"/>
          </p:nvPr>
        </p:nvSpPr>
        <p:spPr>
          <a:xfrm>
            <a:off x="395288" y="1700213"/>
            <a:ext cx="4064000" cy="2665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4611688" y="1700213"/>
            <a:ext cx="4064000" cy="2665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6"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7"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35BC6710-A507-472E-B973-A1694C60D54B}" type="slidenum">
              <a:rPr lang="de-DE"/>
              <a:pPr>
                <a:defRPr/>
              </a:pPr>
              <a:t>‹Nr.›</a:t>
            </a:fld>
            <a:endParaRPr lang="de-DE"/>
          </a:p>
        </p:txBody>
      </p:sp>
    </p:spTree>
    <p:extLst>
      <p:ext uri="{BB962C8B-B14F-4D97-AF65-F5344CB8AC3E}">
        <p14:creationId xmlns:p14="http://schemas.microsoft.com/office/powerpoint/2010/main" val="3280512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a:t>Titelmasterformat durch Klicken bearbeiten</a:t>
            </a:r>
            <a:endParaRPr lang="de-AT"/>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8"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9"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2D78BCE8-F015-4249-A01C-6DE01028E30D}" type="slidenum">
              <a:rPr lang="de-DE"/>
              <a:pPr>
                <a:defRPr/>
              </a:pPr>
              <a:t>‹Nr.›</a:t>
            </a:fld>
            <a:endParaRPr lang="de-DE"/>
          </a:p>
        </p:txBody>
      </p:sp>
    </p:spTree>
    <p:extLst>
      <p:ext uri="{BB962C8B-B14F-4D97-AF65-F5344CB8AC3E}">
        <p14:creationId xmlns:p14="http://schemas.microsoft.com/office/powerpoint/2010/main" val="3493653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AT"/>
          </a:p>
        </p:txBody>
      </p:sp>
      <p:sp>
        <p:nvSpPr>
          <p:cNvPr id="3"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4"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5"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4B785700-40B2-403D-85F5-DBB611A53E61}" type="slidenum">
              <a:rPr lang="de-DE"/>
              <a:pPr>
                <a:defRPr/>
              </a:pPr>
              <a:t>‹Nr.›</a:t>
            </a:fld>
            <a:endParaRPr lang="de-DE"/>
          </a:p>
        </p:txBody>
      </p:sp>
    </p:spTree>
    <p:extLst>
      <p:ext uri="{BB962C8B-B14F-4D97-AF65-F5344CB8AC3E}">
        <p14:creationId xmlns:p14="http://schemas.microsoft.com/office/powerpoint/2010/main" val="1225541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3"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4"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B976AC05-83BE-45C1-8E0A-44DC96B31E3C}" type="slidenum">
              <a:rPr lang="de-DE"/>
              <a:pPr>
                <a:defRPr/>
              </a:pPr>
              <a:t>‹Nr.›</a:t>
            </a:fld>
            <a:endParaRPr lang="de-DE"/>
          </a:p>
        </p:txBody>
      </p:sp>
    </p:spTree>
    <p:extLst>
      <p:ext uri="{BB962C8B-B14F-4D97-AF65-F5344CB8AC3E}">
        <p14:creationId xmlns:p14="http://schemas.microsoft.com/office/powerpoint/2010/main" val="1217399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a:t>Titelmasterformat durch Klicken bearbeiten</a:t>
            </a:r>
            <a:endParaRPr lang="de-AT"/>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6"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7"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2F83C25D-18EC-4F98-B682-22721A949B57}" type="slidenum">
              <a:rPr lang="de-DE"/>
              <a:pPr>
                <a:defRPr/>
              </a:pPr>
              <a:t>‹Nr.›</a:t>
            </a:fld>
            <a:endParaRPr lang="de-DE"/>
          </a:p>
        </p:txBody>
      </p:sp>
    </p:spTree>
    <p:extLst>
      <p:ext uri="{BB962C8B-B14F-4D97-AF65-F5344CB8AC3E}">
        <p14:creationId xmlns:p14="http://schemas.microsoft.com/office/powerpoint/2010/main" val="69589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a:t>Titelmasterformat durch Klicken bearbeiten</a:t>
            </a:r>
            <a:endParaRPr lang="de-AT"/>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6"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7"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88A97CAA-BE1F-4EA8-B73D-56163DDC7F23}" type="slidenum">
              <a:rPr lang="de-DE"/>
              <a:pPr>
                <a:defRPr/>
              </a:pPr>
              <a:t>‹Nr.›</a:t>
            </a:fld>
            <a:endParaRPr lang="de-DE"/>
          </a:p>
        </p:txBody>
      </p:sp>
    </p:spTree>
    <p:extLst>
      <p:ext uri="{BB962C8B-B14F-4D97-AF65-F5344CB8AC3E}">
        <p14:creationId xmlns:p14="http://schemas.microsoft.com/office/powerpoint/2010/main" val="3036524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1026" name="Rectangle 12"/>
          <p:cNvSpPr>
            <a:spLocks noChangeArrowheads="1"/>
          </p:cNvSpPr>
          <p:nvPr userDrawn="1"/>
        </p:nvSpPr>
        <p:spPr bwMode="auto">
          <a:xfrm>
            <a:off x="0" y="6597650"/>
            <a:ext cx="9144000" cy="260350"/>
          </a:xfrm>
          <a:prstGeom prst="rect">
            <a:avLst/>
          </a:prstGeom>
          <a:solidFill>
            <a:srgbClr val="CFD6A8"/>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algn="ctr" eaLnBrk="1" hangingPunct="1"/>
            <a:r>
              <a:rPr lang="de-DE" altLang="de-DE" sz="1000" b="0">
                <a:solidFill>
                  <a:srgbClr val="333333"/>
                </a:solidFill>
              </a:rPr>
              <a:t> © Österreichischer Bundesverlag Schulbuch GmbH &amp; Co. KG, Wien 2012</a:t>
            </a:r>
          </a:p>
        </p:txBody>
      </p:sp>
      <p:sp>
        <p:nvSpPr>
          <p:cNvPr id="1027" name="Rectangle 7"/>
          <p:cNvSpPr>
            <a:spLocks noChangeArrowheads="1"/>
          </p:cNvSpPr>
          <p:nvPr userDrawn="1"/>
        </p:nvSpPr>
        <p:spPr bwMode="auto">
          <a:xfrm>
            <a:off x="0" y="0"/>
            <a:ext cx="9144000" cy="765175"/>
          </a:xfrm>
          <a:prstGeom prst="rect">
            <a:avLst/>
          </a:prstGeom>
          <a:solidFill>
            <a:srgbClr val="A5B75E"/>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endParaRPr lang="de-AT" altLang="de-DE"/>
          </a:p>
        </p:txBody>
      </p:sp>
      <p:sp>
        <p:nvSpPr>
          <p:cNvPr id="1028" name="Rectangle 3"/>
          <p:cNvSpPr>
            <a:spLocks noGrp="1" noChangeArrowheads="1"/>
          </p:cNvSpPr>
          <p:nvPr>
            <p:ph type="body" idx="1"/>
          </p:nvPr>
        </p:nvSpPr>
        <p:spPr bwMode="auto">
          <a:xfrm>
            <a:off x="395288" y="1700213"/>
            <a:ext cx="8280400"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Das ist Text 1</a:t>
            </a:r>
          </a:p>
          <a:p>
            <a:pPr lvl="1"/>
            <a:r>
              <a:rPr lang="de-DE" altLang="de-DE"/>
              <a:t>Ebene 2 kleiner</a:t>
            </a:r>
          </a:p>
          <a:p>
            <a:pPr lvl="2"/>
            <a:r>
              <a:rPr lang="de-DE" altLang="de-DE"/>
              <a:t>Noch kleiner</a:t>
            </a:r>
          </a:p>
          <a:p>
            <a:pPr lvl="3"/>
            <a:r>
              <a:rPr lang="de-DE" altLang="de-DE"/>
              <a:t>Vierte Ebene</a:t>
            </a:r>
          </a:p>
          <a:p>
            <a:pPr lvl="4"/>
            <a:r>
              <a:rPr lang="de-AT" altLang="de-DE"/>
              <a:t>Fünfte Ebene</a:t>
            </a:r>
            <a:endParaRPr lang="de-DE" altLang="de-DE"/>
          </a:p>
        </p:txBody>
      </p:sp>
      <p:sp>
        <p:nvSpPr>
          <p:cNvPr id="1029" name="Rectangle 9"/>
          <p:cNvSpPr>
            <a:spLocks noChangeArrowheads="1"/>
          </p:cNvSpPr>
          <p:nvPr userDrawn="1"/>
        </p:nvSpPr>
        <p:spPr bwMode="auto">
          <a:xfrm>
            <a:off x="2700338" y="765175"/>
            <a:ext cx="7207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endParaRPr lang="de-AT" altLang="de-DE"/>
          </a:p>
        </p:txBody>
      </p:sp>
      <p:sp>
        <p:nvSpPr>
          <p:cNvPr id="1030" name="Line 14"/>
          <p:cNvSpPr>
            <a:spLocks noChangeShapeType="1"/>
          </p:cNvSpPr>
          <p:nvPr userDrawn="1"/>
        </p:nvSpPr>
        <p:spPr bwMode="auto">
          <a:xfrm>
            <a:off x="-34925" y="765175"/>
            <a:ext cx="9178925" cy="0"/>
          </a:xfrm>
          <a:prstGeom prst="line">
            <a:avLst/>
          </a:prstGeom>
          <a:noFill/>
          <a:ln w="41275">
            <a:solidFill>
              <a:srgbClr val="CFD6A8"/>
            </a:solidFill>
            <a:round/>
            <a:headEnd/>
            <a:tailEnd/>
          </a:ln>
          <a:extLst>
            <a:ext uri="{909E8E84-426E-40DD-AFC4-6F175D3DCCD1}">
              <a14:hiddenFill xmlns:a14="http://schemas.microsoft.com/office/drawing/2010/main">
                <a:noFill/>
              </a14:hiddenFill>
            </a:ext>
          </a:extLst>
        </p:spPr>
        <p:txBody>
          <a:bodyPr anchor="ctr"/>
          <a:lstStyle/>
          <a:p>
            <a:endParaRPr lang="de-AT"/>
          </a:p>
        </p:txBody>
      </p:sp>
      <p:pic>
        <p:nvPicPr>
          <p:cNvPr id="1031" name="Picture 19" descr="logo_oebv_weiss_bausteine2"/>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172450" y="120650"/>
            <a:ext cx="803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21" descr="bausteine2_schriftzug_weiss"/>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77813" y="166688"/>
            <a:ext cx="23590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0" fontAlgn="base" hangingPunct="0">
        <a:spcBef>
          <a:spcPct val="0"/>
        </a:spcBef>
        <a:spcAft>
          <a:spcPct val="0"/>
        </a:spcAft>
        <a:defRPr sz="4400" b="1">
          <a:solidFill>
            <a:schemeClr val="bg1"/>
          </a:solidFill>
          <a:latin typeface="+mj-lt"/>
          <a:ea typeface="+mj-ea"/>
          <a:cs typeface="+mj-cs"/>
        </a:defRPr>
      </a:lvl1pPr>
      <a:lvl2pPr algn="l" rtl="0" eaLnBrk="0" fontAlgn="base" hangingPunct="0">
        <a:spcBef>
          <a:spcPct val="0"/>
        </a:spcBef>
        <a:spcAft>
          <a:spcPct val="0"/>
        </a:spcAft>
        <a:defRPr sz="4400" b="1">
          <a:solidFill>
            <a:schemeClr val="bg1"/>
          </a:solidFill>
          <a:latin typeface="Syntax LT Std" pitchFamily="34" charset="0"/>
        </a:defRPr>
      </a:lvl2pPr>
      <a:lvl3pPr algn="l" rtl="0" eaLnBrk="0" fontAlgn="base" hangingPunct="0">
        <a:spcBef>
          <a:spcPct val="0"/>
        </a:spcBef>
        <a:spcAft>
          <a:spcPct val="0"/>
        </a:spcAft>
        <a:defRPr sz="4400" b="1">
          <a:solidFill>
            <a:schemeClr val="bg1"/>
          </a:solidFill>
          <a:latin typeface="Syntax LT Std" pitchFamily="34" charset="0"/>
        </a:defRPr>
      </a:lvl3pPr>
      <a:lvl4pPr algn="l" rtl="0" eaLnBrk="0" fontAlgn="base" hangingPunct="0">
        <a:spcBef>
          <a:spcPct val="0"/>
        </a:spcBef>
        <a:spcAft>
          <a:spcPct val="0"/>
        </a:spcAft>
        <a:defRPr sz="4400" b="1">
          <a:solidFill>
            <a:schemeClr val="bg1"/>
          </a:solidFill>
          <a:latin typeface="Syntax LT Std" pitchFamily="34" charset="0"/>
        </a:defRPr>
      </a:lvl4pPr>
      <a:lvl5pPr algn="l" rtl="0" eaLnBrk="0" fontAlgn="base" hangingPunct="0">
        <a:spcBef>
          <a:spcPct val="0"/>
        </a:spcBef>
        <a:spcAft>
          <a:spcPct val="0"/>
        </a:spcAft>
        <a:defRPr sz="4400" b="1">
          <a:solidFill>
            <a:schemeClr val="bg1"/>
          </a:solidFill>
          <a:latin typeface="Syntax LT Std" pitchFamily="34" charset="0"/>
        </a:defRPr>
      </a:lvl5pPr>
      <a:lvl6pPr marL="457200" algn="l" rtl="0" fontAlgn="base">
        <a:spcBef>
          <a:spcPct val="0"/>
        </a:spcBef>
        <a:spcAft>
          <a:spcPct val="0"/>
        </a:spcAft>
        <a:defRPr sz="4400" b="1">
          <a:solidFill>
            <a:schemeClr val="bg1"/>
          </a:solidFill>
          <a:latin typeface="Syntax LT Std" pitchFamily="34" charset="0"/>
        </a:defRPr>
      </a:lvl6pPr>
      <a:lvl7pPr marL="914400" algn="l" rtl="0" fontAlgn="base">
        <a:spcBef>
          <a:spcPct val="0"/>
        </a:spcBef>
        <a:spcAft>
          <a:spcPct val="0"/>
        </a:spcAft>
        <a:defRPr sz="4400" b="1">
          <a:solidFill>
            <a:schemeClr val="bg1"/>
          </a:solidFill>
          <a:latin typeface="Syntax LT Std" pitchFamily="34" charset="0"/>
        </a:defRPr>
      </a:lvl7pPr>
      <a:lvl8pPr marL="1371600" algn="l" rtl="0" fontAlgn="base">
        <a:spcBef>
          <a:spcPct val="0"/>
        </a:spcBef>
        <a:spcAft>
          <a:spcPct val="0"/>
        </a:spcAft>
        <a:defRPr sz="4400" b="1">
          <a:solidFill>
            <a:schemeClr val="bg1"/>
          </a:solidFill>
          <a:latin typeface="Syntax LT Std" pitchFamily="34" charset="0"/>
        </a:defRPr>
      </a:lvl8pPr>
      <a:lvl9pPr marL="1828800" algn="l" rtl="0" fontAlgn="base">
        <a:spcBef>
          <a:spcPct val="0"/>
        </a:spcBef>
        <a:spcAft>
          <a:spcPct val="0"/>
        </a:spcAft>
        <a:defRPr sz="4400" b="1">
          <a:solidFill>
            <a:schemeClr val="bg1"/>
          </a:solidFill>
          <a:latin typeface="Syntax LT Std"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200">
          <a:solidFill>
            <a:srgbClr val="000000"/>
          </a:solidFill>
          <a:latin typeface="Arial" charset="0"/>
          <a:ea typeface="Times New Roman" pitchFamily="18" charset="0"/>
          <a:cs typeface="Arial" charset="0"/>
        </a:defRPr>
      </a:lvl2pPr>
      <a:lvl3pPr marL="1143000" indent="-228600" algn="l" rtl="0" eaLnBrk="0" fontAlgn="base" hangingPunct="0">
        <a:spcBef>
          <a:spcPct val="20000"/>
        </a:spcBef>
        <a:spcAft>
          <a:spcPct val="0"/>
        </a:spcAft>
        <a:buChar char="•"/>
        <a:defRPr sz="2400">
          <a:solidFill>
            <a:schemeClr val="tx1"/>
          </a:solidFill>
          <a:latin typeface="+mn-lt"/>
          <a:cs typeface="Times New Roman" pitchFamily="18" charset="0"/>
        </a:defRPr>
      </a:lvl3pPr>
      <a:lvl4pPr marL="1600200" indent="-228600" algn="l" rtl="0" eaLnBrk="0" fontAlgn="base" hangingPunct="0">
        <a:spcBef>
          <a:spcPct val="20000"/>
        </a:spcBef>
        <a:spcAft>
          <a:spcPct val="0"/>
        </a:spcAft>
        <a:buChar char="–"/>
        <a:defRPr sz="2000">
          <a:solidFill>
            <a:schemeClr val="tx1"/>
          </a:solidFill>
          <a:latin typeface="+mn-lt"/>
          <a:cs typeface="Times New Roman" pitchFamily="18" charset="0"/>
        </a:defRPr>
      </a:lvl4pPr>
      <a:lvl5pPr marL="2057400" indent="-228600" algn="l" rtl="0" eaLnBrk="0" fontAlgn="base" hangingPunct="0">
        <a:spcBef>
          <a:spcPct val="20000"/>
        </a:spcBef>
        <a:spcAft>
          <a:spcPct val="0"/>
        </a:spcAft>
        <a:buChar char="»"/>
        <a:defRPr sz="1200">
          <a:solidFill>
            <a:srgbClr val="000000"/>
          </a:solidFill>
          <a:latin typeface="Arial" charset="0"/>
          <a:ea typeface="Times New Roman" pitchFamily="18" charset="0"/>
          <a:cs typeface="Arial" charset="0"/>
        </a:defRPr>
      </a:lvl5pPr>
      <a:lvl6pPr marL="2514600" indent="-228600" algn="l" rtl="0" fontAlgn="base">
        <a:spcBef>
          <a:spcPct val="20000"/>
        </a:spcBef>
        <a:spcAft>
          <a:spcPct val="0"/>
        </a:spcAft>
        <a:buChar char="»"/>
        <a:defRPr sz="1200">
          <a:solidFill>
            <a:srgbClr val="000000"/>
          </a:solidFill>
          <a:latin typeface="Arial" charset="0"/>
          <a:ea typeface="Times New Roman" pitchFamily="18" charset="0"/>
          <a:cs typeface="Arial" charset="0"/>
        </a:defRPr>
      </a:lvl6pPr>
      <a:lvl7pPr marL="2971800" indent="-228600" algn="l" rtl="0" fontAlgn="base">
        <a:spcBef>
          <a:spcPct val="20000"/>
        </a:spcBef>
        <a:spcAft>
          <a:spcPct val="0"/>
        </a:spcAft>
        <a:buChar char="»"/>
        <a:defRPr sz="1200">
          <a:solidFill>
            <a:srgbClr val="000000"/>
          </a:solidFill>
          <a:latin typeface="Arial" charset="0"/>
          <a:ea typeface="Times New Roman" pitchFamily="18" charset="0"/>
          <a:cs typeface="Arial" charset="0"/>
        </a:defRPr>
      </a:lvl7pPr>
      <a:lvl8pPr marL="3429000" indent="-228600" algn="l" rtl="0" fontAlgn="base">
        <a:spcBef>
          <a:spcPct val="20000"/>
        </a:spcBef>
        <a:spcAft>
          <a:spcPct val="0"/>
        </a:spcAft>
        <a:buChar char="»"/>
        <a:defRPr sz="1200">
          <a:solidFill>
            <a:srgbClr val="000000"/>
          </a:solidFill>
          <a:latin typeface="Arial" charset="0"/>
          <a:ea typeface="Times New Roman" pitchFamily="18" charset="0"/>
          <a:cs typeface="Arial" charset="0"/>
        </a:defRPr>
      </a:lvl8pPr>
      <a:lvl9pPr marL="3886200" indent="-228600" algn="l" rtl="0" fontAlgn="base">
        <a:spcBef>
          <a:spcPct val="20000"/>
        </a:spcBef>
        <a:spcAft>
          <a:spcPct val="0"/>
        </a:spcAft>
        <a:buChar char="»"/>
        <a:defRPr sz="1200">
          <a:solidFill>
            <a:srgbClr val="000000"/>
          </a:solidFill>
          <a:latin typeface="Arial" charset="0"/>
          <a:ea typeface="Times New Roman" pitchFamily="18" charset="0"/>
          <a:cs typeface="Arial"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Text Box 10"/>
          <p:cNvSpPr txBox="1">
            <a:spLocks noChangeArrowheads="1"/>
          </p:cNvSpPr>
          <p:nvPr/>
        </p:nvSpPr>
        <p:spPr bwMode="auto">
          <a:xfrm>
            <a:off x="2069876" y="1997839"/>
            <a:ext cx="5004247"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algn="ctr" eaLnBrk="1" hangingPunct="1">
              <a:spcBef>
                <a:spcPct val="50000"/>
              </a:spcBef>
            </a:pPr>
            <a:r>
              <a:rPr lang="de-DE" altLang="de-DE" sz="6000" dirty="0">
                <a:solidFill>
                  <a:srgbClr val="333333"/>
                </a:solidFill>
              </a:rPr>
              <a:t>Auf der Festung Hohensalzburg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Bis zu 120 Menschen lebten auf der Festung Hohensalzburg. Darunter waren neben Soldaten und Geistlichen auch Bedienstete. Außerdem hielt man Tiere. Im Foto sieht man rechts neben dem Geierturm (A) das Arbeitshaus (B) und davor die Zelt- und Rüstkammer (C). </a:t>
            </a:r>
          </a:p>
        </p:txBody>
      </p:sp>
      <p:pic>
        <p:nvPicPr>
          <p:cNvPr id="5" name="Grafik 4" descr="Ein Bild, das Berg, Himmel, draußen, Gebäude enthält.&#10;&#10;Automatisch generierte Beschreibung">
            <a:extLst>
              <a:ext uri="{FF2B5EF4-FFF2-40B4-BE49-F238E27FC236}">
                <a16:creationId xmlns:a16="http://schemas.microsoft.com/office/drawing/2014/main" id="{4C490FE2-5897-9740-E5DC-6796FA0484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610"/>
          <a:stretch/>
        </p:blipFill>
        <p:spPr>
          <a:xfrm>
            <a:off x="516376" y="620687"/>
            <a:ext cx="8123800" cy="5202699"/>
          </a:xfrm>
          <a:prstGeom prst="rect">
            <a:avLst/>
          </a:prstGeom>
        </p:spPr>
      </p:pic>
      <p:sp>
        <p:nvSpPr>
          <p:cNvPr id="6" name="Rechteck 5">
            <a:extLst>
              <a:ext uri="{FF2B5EF4-FFF2-40B4-BE49-F238E27FC236}">
                <a16:creationId xmlns:a16="http://schemas.microsoft.com/office/drawing/2014/main" id="{8259EB43-CF33-8658-D6BE-0BBCF403159F}"/>
              </a:ext>
            </a:extLst>
          </p:cNvPr>
          <p:cNvSpPr/>
          <p:nvPr/>
        </p:nvSpPr>
        <p:spPr>
          <a:xfrm>
            <a:off x="5580112" y="2863309"/>
            <a:ext cx="370614" cy="477054"/>
          </a:xfrm>
          <a:prstGeom prst="rect">
            <a:avLst/>
          </a:prstGeom>
          <a:noFill/>
        </p:spPr>
        <p:txBody>
          <a:bodyPr wrap="none" lIns="91440" tIns="45720" rIns="91440" bIns="45720">
            <a:spAutoFit/>
          </a:bodyPr>
          <a:lstStyle/>
          <a:p>
            <a:pPr algn="ctr"/>
            <a:r>
              <a:rPr lang="de-DE" sz="2500" b="0" cap="none" spc="0" dirty="0">
                <a:ln w="0">
                  <a:noFill/>
                </a:ln>
                <a:solidFill>
                  <a:srgbClr val="FF0000"/>
                </a:solidFill>
              </a:rPr>
              <a:t>A</a:t>
            </a:r>
          </a:p>
        </p:txBody>
      </p:sp>
      <p:sp>
        <p:nvSpPr>
          <p:cNvPr id="7" name="Rechteck 6">
            <a:extLst>
              <a:ext uri="{FF2B5EF4-FFF2-40B4-BE49-F238E27FC236}">
                <a16:creationId xmlns:a16="http://schemas.microsoft.com/office/drawing/2014/main" id="{89FD88A0-00DE-EF99-2797-B44A15E59A98}"/>
              </a:ext>
            </a:extLst>
          </p:cNvPr>
          <p:cNvSpPr/>
          <p:nvPr/>
        </p:nvSpPr>
        <p:spPr>
          <a:xfrm>
            <a:off x="3347864" y="3573016"/>
            <a:ext cx="370614" cy="477054"/>
          </a:xfrm>
          <a:prstGeom prst="rect">
            <a:avLst/>
          </a:prstGeom>
          <a:noFill/>
        </p:spPr>
        <p:txBody>
          <a:bodyPr wrap="none" lIns="91440" tIns="45720" rIns="91440" bIns="45720">
            <a:spAutoFit/>
          </a:bodyPr>
          <a:lstStyle/>
          <a:p>
            <a:pPr algn="ctr"/>
            <a:r>
              <a:rPr lang="de-DE" sz="2500" b="0" cap="none" spc="0" dirty="0">
                <a:ln w="0">
                  <a:noFill/>
                </a:ln>
                <a:solidFill>
                  <a:srgbClr val="FF0000"/>
                </a:solidFill>
              </a:rPr>
              <a:t>B</a:t>
            </a:r>
          </a:p>
        </p:txBody>
      </p:sp>
      <p:sp>
        <p:nvSpPr>
          <p:cNvPr id="8" name="Rechteck 7">
            <a:extLst>
              <a:ext uri="{FF2B5EF4-FFF2-40B4-BE49-F238E27FC236}">
                <a16:creationId xmlns:a16="http://schemas.microsoft.com/office/drawing/2014/main" id="{47F4EC82-5675-3C9E-8345-83B9810908AD}"/>
              </a:ext>
            </a:extLst>
          </p:cNvPr>
          <p:cNvSpPr/>
          <p:nvPr/>
        </p:nvSpPr>
        <p:spPr>
          <a:xfrm>
            <a:off x="3154506" y="4660230"/>
            <a:ext cx="356187" cy="477054"/>
          </a:xfrm>
          <a:prstGeom prst="rect">
            <a:avLst/>
          </a:prstGeom>
          <a:noFill/>
        </p:spPr>
        <p:txBody>
          <a:bodyPr wrap="none" lIns="91440" tIns="45720" rIns="91440" bIns="45720">
            <a:spAutoFit/>
          </a:bodyPr>
          <a:lstStyle/>
          <a:p>
            <a:pPr algn="ctr"/>
            <a:r>
              <a:rPr lang="de-DE" sz="2500" b="0" cap="none" spc="0" dirty="0">
                <a:ln w="0">
                  <a:noFill/>
                </a:ln>
                <a:solidFill>
                  <a:srgbClr val="FF0000"/>
                </a:solidFill>
              </a:rPr>
              <a:t>C</a:t>
            </a:r>
          </a:p>
        </p:txBody>
      </p:sp>
    </p:spTree>
    <p:extLst>
      <p:ext uri="{BB962C8B-B14F-4D97-AF65-F5344CB8AC3E}">
        <p14:creationId xmlns:p14="http://schemas.microsoft.com/office/powerpoint/2010/main" val="3221663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Eine funktionierende Wasserversorgung war auf einer Burg lebenswichtig. In das harte Gestein des Berges konnten jedoch keine Brunnenschächte geschlagen werden. 1525 wurde im großen Burghof eine Zisterne angelegt. In deren Steinbecken konnten bis zu 340 000 Liter Regenwasser gesammelt werden.</a:t>
            </a:r>
          </a:p>
        </p:txBody>
      </p:sp>
      <p:pic>
        <p:nvPicPr>
          <p:cNvPr id="5" name="Grafik 4" descr="Ein Bild, das draußen, Himmel enthält.&#10;&#10;Automatisch generierte Beschreibung">
            <a:extLst>
              <a:ext uri="{FF2B5EF4-FFF2-40B4-BE49-F238E27FC236}">
                <a16:creationId xmlns:a16="http://schemas.microsoft.com/office/drawing/2014/main" id="{9028B52F-832F-9137-79EF-3B96887BE49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787"/>
          <a:stretch/>
        </p:blipFill>
        <p:spPr>
          <a:xfrm>
            <a:off x="529446" y="620690"/>
            <a:ext cx="8111248" cy="5202698"/>
          </a:xfrm>
          <a:prstGeom prst="rect">
            <a:avLst/>
          </a:prstGeom>
        </p:spPr>
      </p:pic>
    </p:spTree>
    <p:extLst>
      <p:ext uri="{BB962C8B-B14F-4D97-AF65-F5344CB8AC3E}">
        <p14:creationId xmlns:p14="http://schemas.microsoft.com/office/powerpoint/2010/main" val="2294664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Auch die Georgskapelle liegt am großen Burghof. Neben dem Eingang ließ sich Erzbischof Leonhard von </a:t>
            </a:r>
            <a:r>
              <a:rPr lang="de-DE" altLang="de-DE" sz="1400" dirty="0" err="1">
                <a:solidFill>
                  <a:srgbClr val="333333"/>
                </a:solidFill>
              </a:rPr>
              <a:t>Keutschach</a:t>
            </a:r>
            <a:r>
              <a:rPr lang="de-DE" altLang="de-DE" sz="1400" dirty="0">
                <a:solidFill>
                  <a:srgbClr val="333333"/>
                </a:solidFill>
              </a:rPr>
              <a:t> ein Denkmal setzen. Unter ihm wurde die Festung zu einer fürstlichen Residenz ausgebaut. Sein Symbol, eine Rübe, findet man an vielen Stellen der Anlage.</a:t>
            </a:r>
          </a:p>
        </p:txBody>
      </p:sp>
      <p:pic>
        <p:nvPicPr>
          <p:cNvPr id="5" name="Grafik 4" descr="Ein Bild, das Gebäude, draußen, alt, Baumaterial enthält.&#10;&#10;Automatisch generierte Beschreibung">
            <a:extLst>
              <a:ext uri="{FF2B5EF4-FFF2-40B4-BE49-F238E27FC236}">
                <a16:creationId xmlns:a16="http://schemas.microsoft.com/office/drawing/2014/main" id="{0E82A82D-6656-4374-34AE-0C5FDF891D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778"/>
          <a:stretch/>
        </p:blipFill>
        <p:spPr>
          <a:xfrm>
            <a:off x="528928" y="620689"/>
            <a:ext cx="8111248" cy="5202698"/>
          </a:xfrm>
          <a:prstGeom prst="rect">
            <a:avLst/>
          </a:prstGeom>
        </p:spPr>
      </p:pic>
    </p:spTree>
    <p:extLst>
      <p:ext uri="{BB962C8B-B14F-4D97-AF65-F5344CB8AC3E}">
        <p14:creationId xmlns:p14="http://schemas.microsoft.com/office/powerpoint/2010/main" val="2118917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Vom großen Burghof gelangt man zum Hohen Stock, dem Wohngebäude der Erzbischöfe. Ursprünglich befand sich hier ein Wohnturm, der im Laufe der Zeit zu einem palastartigen Gebäude ausgebaut wurde. Mit seinen dicken Basteien, Mauern und Toren ist der Hohe Stock eine Festung innerhalb der Festung.</a:t>
            </a:r>
            <a:endParaRPr lang="de-AT" sz="800" b="1" dirty="0">
              <a:solidFill>
                <a:srgbClr val="FF0000"/>
              </a:solidFill>
            </a:endParaRPr>
          </a:p>
        </p:txBody>
      </p:sp>
      <p:pic>
        <p:nvPicPr>
          <p:cNvPr id="5" name="Grafik 4" descr="Ein Bild, das Gebäude, Himmel, draußen, alt enthält.&#10;&#10;Automatisch generierte Beschreibung">
            <a:extLst>
              <a:ext uri="{FF2B5EF4-FFF2-40B4-BE49-F238E27FC236}">
                <a16:creationId xmlns:a16="http://schemas.microsoft.com/office/drawing/2014/main" id="{A42602A2-DCA4-2DC3-C6B3-B943B6F92D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936"/>
          <a:stretch/>
        </p:blipFill>
        <p:spPr>
          <a:xfrm>
            <a:off x="516376" y="620690"/>
            <a:ext cx="8123800" cy="5202698"/>
          </a:xfrm>
          <a:prstGeom prst="rect">
            <a:avLst/>
          </a:prstGeom>
        </p:spPr>
      </p:pic>
    </p:spTree>
    <p:extLst>
      <p:ext uri="{BB962C8B-B14F-4D97-AF65-F5344CB8AC3E}">
        <p14:creationId xmlns:p14="http://schemas.microsoft.com/office/powerpoint/2010/main" val="2326056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Leonhard von </a:t>
            </a:r>
            <a:r>
              <a:rPr lang="de-DE" altLang="de-DE" sz="1400" dirty="0" err="1">
                <a:solidFill>
                  <a:srgbClr val="333333"/>
                </a:solidFill>
              </a:rPr>
              <a:t>Keutschach</a:t>
            </a:r>
            <a:r>
              <a:rPr lang="de-DE" altLang="de-DE" sz="1400" dirty="0">
                <a:solidFill>
                  <a:srgbClr val="333333"/>
                </a:solidFill>
              </a:rPr>
              <a:t> ließ den Hohen Stock zu einem Fürstenschloss ausbauen. Seine Prunkräume im Stil der Spätgotik befinden sich im dritten Stockwerk. Auf dem Bild sieht man die Schlafkammer.</a:t>
            </a:r>
          </a:p>
        </p:txBody>
      </p:sp>
      <p:pic>
        <p:nvPicPr>
          <p:cNvPr id="7" name="Grafik 6" descr="Ein Bild, das drinnen, Decke enthält.&#10;&#10;Automatisch generierte Beschreibung">
            <a:extLst>
              <a:ext uri="{FF2B5EF4-FFF2-40B4-BE49-F238E27FC236}">
                <a16:creationId xmlns:a16="http://schemas.microsoft.com/office/drawing/2014/main" id="{C55B5484-ADA3-BD58-032F-CF9FBE37D97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052"/>
          <a:stretch/>
        </p:blipFill>
        <p:spPr>
          <a:xfrm>
            <a:off x="516376" y="625938"/>
            <a:ext cx="8123800" cy="5197449"/>
          </a:xfrm>
          <a:prstGeom prst="rect">
            <a:avLst/>
          </a:prstGeom>
        </p:spPr>
      </p:pic>
    </p:spTree>
    <p:extLst>
      <p:ext uri="{BB962C8B-B14F-4D97-AF65-F5344CB8AC3E}">
        <p14:creationId xmlns:p14="http://schemas.microsoft.com/office/powerpoint/2010/main" val="2033401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Von der Schlafkammer gelangt man zur Toilette. Sie war kein Wasserklosett, wie wir es heute kennen, sondern ein Plumpsklo.</a:t>
            </a:r>
          </a:p>
        </p:txBody>
      </p:sp>
      <p:pic>
        <p:nvPicPr>
          <p:cNvPr id="7" name="Grafik 6" descr="Ein Bild, das alt, drinnen, schmutzig enthält.&#10;&#10;Automatisch generierte Beschreibung">
            <a:extLst>
              <a:ext uri="{FF2B5EF4-FFF2-40B4-BE49-F238E27FC236}">
                <a16:creationId xmlns:a16="http://schemas.microsoft.com/office/drawing/2014/main" id="{E311CDC5-12F0-82B8-4E9B-F653098160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r="885" b="4805"/>
          <a:stretch/>
        </p:blipFill>
        <p:spPr>
          <a:xfrm>
            <a:off x="516377" y="620689"/>
            <a:ext cx="8123800" cy="5202698"/>
          </a:xfrm>
          <a:prstGeom prst="rect">
            <a:avLst/>
          </a:prstGeom>
        </p:spPr>
      </p:pic>
    </p:spTree>
    <p:extLst>
      <p:ext uri="{BB962C8B-B14F-4D97-AF65-F5344CB8AC3E}">
        <p14:creationId xmlns:p14="http://schemas.microsoft.com/office/powerpoint/2010/main" val="14822563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Die Holzdecke im Goldenen Saal ist blau und hat goldene Streben. Vier Säulen aus Marmor befinden sich an der Fensterseite des Saals. Eine von ihnen wurde während der Bauernkriege von einer Kanonenkugel beschädigt.</a:t>
            </a:r>
          </a:p>
        </p:txBody>
      </p:sp>
      <p:pic>
        <p:nvPicPr>
          <p:cNvPr id="7" name="Grafik 6" descr="Ein Bild, das Gebäude, mehrere enthält.&#10;&#10;Automatisch generierte Beschreibung">
            <a:extLst>
              <a:ext uri="{FF2B5EF4-FFF2-40B4-BE49-F238E27FC236}">
                <a16:creationId xmlns:a16="http://schemas.microsoft.com/office/drawing/2014/main" id="{5BB81DE5-4637-C39E-B852-377D04B53FC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955"/>
          <a:stretch/>
        </p:blipFill>
        <p:spPr>
          <a:xfrm>
            <a:off x="516376" y="620689"/>
            <a:ext cx="8123800" cy="5202698"/>
          </a:xfrm>
          <a:prstGeom prst="rect">
            <a:avLst/>
          </a:prstGeom>
        </p:spPr>
      </p:pic>
    </p:spTree>
    <p:extLst>
      <p:ext uri="{BB962C8B-B14F-4D97-AF65-F5344CB8AC3E}">
        <p14:creationId xmlns:p14="http://schemas.microsoft.com/office/powerpoint/2010/main" val="50537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Die Goldene Stube wurde vermutlich als Empfangsraum genutzt. Sie ist der am prachtvollsten ausgestattete Raum auf der Festung. Der Kachelofen ist fast vier Meter hoch. Alle Kacheln sind unterschiedlich gestaltet. Ihre Herstellung war zu Beginn des 15. Jahrhunderts eine große Herausforderung.</a:t>
            </a:r>
          </a:p>
        </p:txBody>
      </p:sp>
      <p:pic>
        <p:nvPicPr>
          <p:cNvPr id="7" name="Grafik 6" descr="Ein Bild, das Gebäude, Altar, alt, Stein enthält.&#10;&#10;Automatisch generierte Beschreibung">
            <a:extLst>
              <a:ext uri="{FF2B5EF4-FFF2-40B4-BE49-F238E27FC236}">
                <a16:creationId xmlns:a16="http://schemas.microsoft.com/office/drawing/2014/main" id="{30962C54-07D2-D42E-72B8-E8A2EC03AF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0875" y="620689"/>
            <a:ext cx="3902249" cy="5202698"/>
          </a:xfrm>
          <a:prstGeom prst="rect">
            <a:avLst/>
          </a:prstGeom>
        </p:spPr>
      </p:pic>
    </p:spTree>
    <p:extLst>
      <p:ext uri="{BB962C8B-B14F-4D97-AF65-F5344CB8AC3E}">
        <p14:creationId xmlns:p14="http://schemas.microsoft.com/office/powerpoint/2010/main" val="2360932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Seit dem Ende des 19. Jahrhunderts können Besucherinnen und Besucher von der Altstadt aus mit der Festungsbahn auf die Festung fahren. Ursprünglich wurde sie mit Wasser betrieben, weshalb sie auch „</a:t>
            </a:r>
            <a:r>
              <a:rPr lang="de-DE" altLang="de-DE" sz="1400" dirty="0" err="1">
                <a:solidFill>
                  <a:srgbClr val="333333"/>
                </a:solidFill>
              </a:rPr>
              <a:t>Tröpferlbahn</a:t>
            </a:r>
            <a:r>
              <a:rPr lang="de-DE" altLang="de-DE" sz="1400" dirty="0">
                <a:solidFill>
                  <a:srgbClr val="333333"/>
                </a:solidFill>
              </a:rPr>
              <a:t>“ genannt wurde.</a:t>
            </a:r>
          </a:p>
        </p:txBody>
      </p:sp>
      <p:pic>
        <p:nvPicPr>
          <p:cNvPr id="5" name="Grafik 4" descr="Ein Bild, das Baum, Zug, Spur, Pflanze enthält.&#10;&#10;Automatisch generierte Beschreibung">
            <a:extLst>
              <a:ext uri="{FF2B5EF4-FFF2-40B4-BE49-F238E27FC236}">
                <a16:creationId xmlns:a16="http://schemas.microsoft.com/office/drawing/2014/main" id="{05A905CF-4F7E-B039-7EE3-A6166C1A99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936"/>
          <a:stretch/>
        </p:blipFill>
        <p:spPr>
          <a:xfrm>
            <a:off x="516376" y="620690"/>
            <a:ext cx="8123800" cy="5202698"/>
          </a:xfrm>
          <a:prstGeom prst="rect">
            <a:avLst/>
          </a:prstGeom>
        </p:spPr>
      </p:pic>
    </p:spTree>
    <p:extLst>
      <p:ext uri="{BB962C8B-B14F-4D97-AF65-F5344CB8AC3E}">
        <p14:creationId xmlns:p14="http://schemas.microsoft.com/office/powerpoint/2010/main" val="3571529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6"/>
          <p:cNvSpPr>
            <a:spLocks noChangeArrowheads="1"/>
          </p:cNvSpPr>
          <p:nvPr/>
        </p:nvSpPr>
        <p:spPr bwMode="auto">
          <a:xfrm>
            <a:off x="468313" y="981075"/>
            <a:ext cx="3744912" cy="47529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lnSpc>
                <a:spcPts val="1600"/>
              </a:lnSpc>
              <a:spcBef>
                <a:spcPts val="600"/>
              </a:spcBef>
            </a:pPr>
            <a:br>
              <a:rPr lang="de-DE" altLang="de-DE" sz="1100" dirty="0">
                <a:solidFill>
                  <a:schemeClr val="tx1"/>
                </a:solidFill>
              </a:rPr>
            </a:br>
            <a:r>
              <a:rPr lang="de-DE" altLang="de-DE" sz="1100" dirty="0">
                <a:solidFill>
                  <a:schemeClr val="tx1"/>
                </a:solidFill>
                <a:latin typeface="Arial" charset="0"/>
                <a:cs typeface="Arial" charset="0"/>
              </a:rPr>
              <a:t>Hinweise zum Einsatz</a:t>
            </a:r>
          </a:p>
          <a:p>
            <a:pPr eaLnBrk="1" hangingPunct="1">
              <a:lnSpc>
                <a:spcPts val="1600"/>
              </a:lnSpc>
              <a:spcBef>
                <a:spcPts val="600"/>
              </a:spcBef>
              <a:buClr>
                <a:schemeClr val="tx1"/>
              </a:buClr>
            </a:pPr>
            <a:r>
              <a:rPr lang="de-DE" altLang="de-DE" sz="1100" b="0" dirty="0">
                <a:solidFill>
                  <a:schemeClr val="tx1"/>
                </a:solidFill>
                <a:latin typeface="Arial" charset="0"/>
                <a:cs typeface="Arial" charset="0"/>
              </a:rPr>
              <a:t>Die Bausteine-Bilderreise „Auf der Festung Hohensalzburg“ bietet sich als anschaulicher Einstieg zu Schulbuch Seite 58/59 an bzw. kann zur Vertiefung der Inhalte herangezogen werden.</a:t>
            </a:r>
            <a:br>
              <a:rPr lang="de-DE" altLang="de-DE" sz="1100" b="0" dirty="0">
                <a:solidFill>
                  <a:schemeClr val="tx1"/>
                </a:solidFill>
                <a:latin typeface="Arial" charset="0"/>
                <a:cs typeface="Arial" charset="0"/>
              </a:rPr>
            </a:br>
            <a:endParaRPr lang="de-DE" altLang="de-DE" sz="1200" b="0" dirty="0">
              <a:solidFill>
                <a:schemeClr val="tx1"/>
              </a:solidFill>
              <a:latin typeface="Arial" charset="0"/>
              <a:cs typeface="Arial" charset="0"/>
            </a:endParaRPr>
          </a:p>
          <a:p>
            <a:pPr eaLnBrk="1" hangingPunct="1">
              <a:lnSpc>
                <a:spcPts val="1600"/>
              </a:lnSpc>
              <a:spcBef>
                <a:spcPts val="600"/>
              </a:spcBef>
              <a:buClr>
                <a:schemeClr val="hlink"/>
              </a:buClr>
            </a:pPr>
            <a:endParaRPr lang="de-DE" altLang="de-DE" sz="1200" b="0" dirty="0">
              <a:solidFill>
                <a:schemeClr val="tx1"/>
              </a:solidFill>
              <a:latin typeface="Arial" charset="0"/>
              <a:cs typeface="Arial" charset="0"/>
            </a:endParaRPr>
          </a:p>
          <a:p>
            <a:pPr eaLnBrk="1" hangingPunct="1">
              <a:lnSpc>
                <a:spcPts val="1600"/>
              </a:lnSpc>
              <a:spcBef>
                <a:spcPts val="600"/>
              </a:spcBef>
              <a:buClr>
                <a:schemeClr val="hlink"/>
              </a:buClr>
            </a:pPr>
            <a:r>
              <a:rPr lang="de-DE" altLang="de-DE" sz="1200" b="0" dirty="0">
                <a:solidFill>
                  <a:schemeClr val="tx1"/>
                </a:solidFill>
                <a:latin typeface="Arial" charset="0"/>
                <a:cs typeface="Arial" charset="0"/>
              </a:rPr>
              <a:t>Wir wünschen Ihnen einen erfolgreichen Unterricht!</a:t>
            </a:r>
          </a:p>
        </p:txBody>
      </p:sp>
      <p:sp>
        <p:nvSpPr>
          <p:cNvPr id="21507" name="Rectangle 6"/>
          <p:cNvSpPr>
            <a:spLocks noChangeArrowheads="1"/>
          </p:cNvSpPr>
          <p:nvPr/>
        </p:nvSpPr>
        <p:spPr bwMode="auto">
          <a:xfrm>
            <a:off x="4284663" y="981075"/>
            <a:ext cx="4465637" cy="5257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lnSpc>
                <a:spcPct val="80000"/>
              </a:lnSpc>
              <a:spcBef>
                <a:spcPct val="20000"/>
              </a:spcBef>
              <a:buClr>
                <a:schemeClr val="hlink"/>
              </a:buClr>
              <a:buFont typeface="Wingdings" pitchFamily="2" charset="2"/>
              <a:buNone/>
            </a:pPr>
            <a:r>
              <a:rPr lang="de-DE" altLang="de-DE" sz="1200" dirty="0"/>
              <a:t> </a:t>
            </a:r>
          </a:p>
          <a:p>
            <a:pPr eaLnBrk="1" hangingPunct="1"/>
            <a:r>
              <a:rPr lang="de-DE" altLang="de-DE" sz="1200" dirty="0">
                <a:solidFill>
                  <a:schemeClr val="tx1"/>
                </a:solidFill>
              </a:rPr>
              <a:t>Impressum</a:t>
            </a:r>
          </a:p>
          <a:p>
            <a:pPr eaLnBrk="1" hangingPunct="1"/>
            <a:r>
              <a:rPr lang="de-DE" altLang="de-DE" sz="1200" b="0" dirty="0">
                <a:solidFill>
                  <a:schemeClr val="tx1"/>
                </a:solidFill>
                <a:cs typeface="Arial" charset="0"/>
              </a:rPr>
              <a:t>© Österreichischer Bundesverlag Schulbuch GmbH &amp; Co. KG, Wien 2024</a:t>
            </a:r>
            <a:br>
              <a:rPr lang="de-DE" altLang="de-DE" sz="1200" b="0" dirty="0">
                <a:solidFill>
                  <a:schemeClr val="tx1"/>
                </a:solidFill>
                <a:cs typeface="Arial" charset="0"/>
              </a:rPr>
            </a:br>
            <a:br>
              <a:rPr lang="de-DE" altLang="de-DE" sz="1200" b="0" dirty="0">
                <a:solidFill>
                  <a:schemeClr val="tx1"/>
                </a:solidFill>
                <a:cs typeface="Arial" charset="0"/>
              </a:rPr>
            </a:br>
            <a:r>
              <a:rPr lang="de-DE" altLang="de-DE" sz="1200" b="0" dirty="0">
                <a:solidFill>
                  <a:schemeClr val="tx1"/>
                </a:solidFill>
                <a:cs typeface="Arial" charset="0"/>
              </a:rPr>
              <a:t>Autor: Johannes Fuchsberger, Bürmoos</a:t>
            </a:r>
          </a:p>
          <a:p>
            <a:pPr eaLnBrk="1" hangingPunct="1"/>
            <a:endParaRPr lang="de-DE" altLang="de-DE" sz="1200" b="0" dirty="0">
              <a:solidFill>
                <a:schemeClr val="tx1"/>
              </a:solidFill>
              <a:cs typeface="Arial" charset="0"/>
            </a:endParaRPr>
          </a:p>
          <a:p>
            <a:pPr eaLnBrk="1" hangingPunct="1"/>
            <a:r>
              <a:rPr lang="de-DE" altLang="de-DE" sz="1200" b="0" dirty="0">
                <a:solidFill>
                  <a:schemeClr val="tx1"/>
                </a:solidFill>
              </a:rPr>
              <a:t>Fotos: Folie 2: </a:t>
            </a:r>
            <a:r>
              <a:rPr lang="de-DE" altLang="de-DE" sz="1200" b="0" dirty="0" err="1">
                <a:solidFill>
                  <a:schemeClr val="tx1"/>
                </a:solidFill>
              </a:rPr>
              <a:t>bluejayphoto</a:t>
            </a:r>
            <a:r>
              <a:rPr lang="de-DE" altLang="de-DE" sz="1200" b="0" dirty="0">
                <a:solidFill>
                  <a:schemeClr val="tx1"/>
                </a:solidFill>
              </a:rPr>
              <a:t>/ iStockphoto.com; Folie 3: Pilote </a:t>
            </a:r>
            <a:r>
              <a:rPr lang="de-DE" altLang="de-DE" sz="1200" b="0" dirty="0" err="1">
                <a:solidFill>
                  <a:schemeClr val="tx1"/>
                </a:solidFill>
              </a:rPr>
              <a:t>Aventure</a:t>
            </a:r>
            <a:r>
              <a:rPr lang="de-DE" altLang="de-DE" sz="1200" b="0" dirty="0">
                <a:solidFill>
                  <a:schemeClr val="tx1"/>
                </a:solidFill>
              </a:rPr>
              <a:t> / shutterstock.com; Folie 4: </a:t>
            </a:r>
            <a:r>
              <a:rPr lang="de-DE" altLang="de-DE" sz="1200" b="0" dirty="0" err="1">
                <a:solidFill>
                  <a:schemeClr val="tx1"/>
                </a:solidFill>
              </a:rPr>
              <a:t>fotoember</a:t>
            </a:r>
            <a:r>
              <a:rPr lang="de-DE" altLang="de-DE" sz="1200" b="0" dirty="0">
                <a:solidFill>
                  <a:schemeClr val="tx1"/>
                </a:solidFill>
              </a:rPr>
              <a:t> / iStockphoto.com; Folie 5, 12, 18: Panama7 / iStockphoto.com; Folie 6, 9, 11, 13: saiko3p / iStockphoto.com; Folie 7: </a:t>
            </a:r>
            <a:r>
              <a:rPr lang="de-DE" altLang="de-DE" sz="1200" b="0" dirty="0" err="1">
                <a:solidFill>
                  <a:schemeClr val="tx1"/>
                </a:solidFill>
              </a:rPr>
              <a:t>Rolphus</a:t>
            </a:r>
            <a:r>
              <a:rPr lang="de-DE" altLang="de-DE" sz="1200" b="0" dirty="0">
                <a:solidFill>
                  <a:schemeClr val="tx1"/>
                </a:solidFill>
              </a:rPr>
              <a:t> / iStockphoto.com; Folie 8: </a:t>
            </a:r>
            <a:r>
              <a:rPr lang="de-DE" altLang="de-DE" sz="1200" b="0" dirty="0" err="1">
                <a:solidFill>
                  <a:schemeClr val="tx1"/>
                </a:solidFill>
              </a:rPr>
              <a:t>TheYok</a:t>
            </a:r>
            <a:r>
              <a:rPr lang="de-DE" altLang="de-DE" sz="1200" b="0" dirty="0">
                <a:solidFill>
                  <a:schemeClr val="tx1"/>
                </a:solidFill>
              </a:rPr>
              <a:t> / iStockphoto.com; Folie 10: </a:t>
            </a:r>
            <a:r>
              <a:rPr lang="de-DE" altLang="de-DE" sz="1200" b="0" dirty="0" err="1">
                <a:solidFill>
                  <a:schemeClr val="tx1"/>
                </a:solidFill>
              </a:rPr>
              <a:t>ePhotocorp</a:t>
            </a:r>
            <a:r>
              <a:rPr lang="de-DE" altLang="de-DE" sz="1200" b="0" dirty="0">
                <a:solidFill>
                  <a:schemeClr val="tx1"/>
                </a:solidFill>
              </a:rPr>
              <a:t> / iStockphoto.com; saiko3p / iStockphoto.com; Folie 14, 15, 16: </a:t>
            </a:r>
            <a:r>
              <a:rPr lang="de-DE" altLang="de-DE" sz="1200" b="0" dirty="0" err="1">
                <a:solidFill>
                  <a:schemeClr val="tx1"/>
                </a:solidFill>
              </a:rPr>
              <a:t>rudnitskaya_anna</a:t>
            </a:r>
            <a:r>
              <a:rPr lang="de-DE" altLang="de-DE" sz="1200" b="0" dirty="0">
                <a:solidFill>
                  <a:schemeClr val="tx1"/>
                </a:solidFill>
              </a:rPr>
              <a:t> / shutterstock.com; Folie 17: </a:t>
            </a:r>
            <a:r>
              <a:rPr lang="de-DE" altLang="de-DE" sz="1200" b="0" dirty="0" err="1">
                <a:solidFill>
                  <a:schemeClr val="tx1"/>
                </a:solidFill>
              </a:rPr>
              <a:t>Rastislav</a:t>
            </a:r>
            <a:r>
              <a:rPr lang="de-DE" altLang="de-DE" sz="1200" b="0" dirty="0">
                <a:solidFill>
                  <a:schemeClr val="tx1"/>
                </a:solidFill>
              </a:rPr>
              <a:t> Stur / shutterstock.com;</a:t>
            </a:r>
            <a:endParaRPr lang="de-DE" altLang="de-DE" sz="1200" b="0" dirty="0">
              <a:solidFill>
                <a:schemeClr val="tx1"/>
              </a:solidFill>
              <a:cs typeface="Arial" charset="0"/>
            </a:endParaRPr>
          </a:p>
          <a:p>
            <a:pPr eaLnBrk="1" hangingPunct="1"/>
            <a:r>
              <a:rPr lang="de-DE" altLang="de-DE" sz="1200" b="0" dirty="0">
                <a:solidFill>
                  <a:schemeClr val="tx1"/>
                </a:solidFill>
                <a:cs typeface="Arial" charset="0"/>
              </a:rPr>
              <a:t>Alle Rechte vorbehalten.</a:t>
            </a:r>
          </a:p>
          <a:p>
            <a:pPr eaLnBrk="1" hangingPunct="1"/>
            <a:endParaRPr lang="de-DE" altLang="de-DE" sz="800" b="0" dirty="0">
              <a:solidFill>
                <a:schemeClr val="tx1"/>
              </a:solidFill>
            </a:endParaRPr>
          </a:p>
          <a:p>
            <a:pPr eaLnBrk="1" hangingPunct="1"/>
            <a:r>
              <a:rPr lang="de-DE" altLang="de-DE" sz="1200" b="0" dirty="0">
                <a:solidFill>
                  <a:schemeClr val="tx1"/>
                </a:solidFill>
              </a:rPr>
              <a:t>www.oebv.at</a:t>
            </a:r>
          </a:p>
          <a:p>
            <a:pPr eaLnBrk="1" hangingPunct="1"/>
            <a:endParaRPr lang="de-DE" altLang="de-DE" sz="800" b="0" dirty="0">
              <a:solidFill>
                <a:schemeClr val="tx1"/>
              </a:solidFill>
            </a:endParaRPr>
          </a:p>
          <a:p>
            <a:pPr eaLnBrk="1" hangingPunct="1"/>
            <a:r>
              <a:rPr lang="de-DE" altLang="de-DE" sz="1200" b="0" dirty="0">
                <a:solidFill>
                  <a:schemeClr val="tx1"/>
                </a:solidFill>
              </a:rPr>
              <a:t>Das Werk und seine Teile sind urheberrechtlich geschützt. Der Verlag gewährt das Recht des Einsatzes im Unterricht. Das Herauslösen, Kopieren und Bearbeiten von Daten jeder Art ist untersagt. Das Ausdrucken und Anfertigen von Kopien ist ausschließlich für den eigenen Unterrichtsgebrauch gestattet. Urhebervermerke, Seriennummern sowie sonstige der Programmidentifikation dienende Merkmale dürfen nicht entfernt oder geändert werden. Weder das Werk noch seine Teile dürfen in ein Netzwerk gestellt oder über das Internet weiter verbreitet oder veräußert werden.</a:t>
            </a:r>
          </a:p>
          <a:p>
            <a:pPr eaLnBrk="1" hangingPunct="1"/>
            <a:endParaRPr lang="de-DE" altLang="de-DE" sz="1200" b="0" dirty="0">
              <a:solidFill>
                <a:schemeClr val="tx1"/>
              </a:solidFill>
            </a:endParaRPr>
          </a:p>
          <a:p>
            <a:pPr eaLnBrk="1" hangingPunct="1"/>
            <a:r>
              <a:rPr lang="de-DE" altLang="de-DE" sz="1200" b="0" dirty="0">
                <a:solidFill>
                  <a:schemeClr val="tx1"/>
                </a:solidFill>
              </a:rPr>
              <a:t>Jede Nutzung in anderen als den genannten Fällen bedarf der vorherigen schriftlichen Einwilligung des Verlages.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Die Festung Hohensalzburg ist das Wahrzeichen der Stadt Salzburg und eine der größten Burganlagen Europas. Sie liegt auf dem Festungsberg und hat eine Fläche von etwa 30 000 km². 1077 wurde unter Erzbischof Gebhard mit dem Bau begonnen. Bis zum 14. Jahrhundert wurde die Anlage immer weiter ausgebaut.</a:t>
            </a:r>
          </a:p>
        </p:txBody>
      </p:sp>
      <p:pic>
        <p:nvPicPr>
          <p:cNvPr id="3" name="Grafik 2" descr="Ein Bild, das Wasser, draußen, Natur, Fluss enthält.&#10;&#10;Automatisch generierte Beschreibung">
            <a:extLst>
              <a:ext uri="{FF2B5EF4-FFF2-40B4-BE49-F238E27FC236}">
                <a16:creationId xmlns:a16="http://schemas.microsoft.com/office/drawing/2014/main" id="{CE87C588-2C15-7E47-90CB-E87315518E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74"/>
          <a:stretch/>
        </p:blipFill>
        <p:spPr>
          <a:xfrm>
            <a:off x="522952" y="617453"/>
            <a:ext cx="8111248" cy="5205245"/>
          </a:xfrm>
          <a:prstGeom prst="rect">
            <a:avLst/>
          </a:prstGeom>
        </p:spPr>
      </p:pic>
    </p:spTree>
    <p:extLst>
      <p:ext uri="{BB962C8B-B14F-4D97-AF65-F5344CB8AC3E}">
        <p14:creationId xmlns:p14="http://schemas.microsoft.com/office/powerpoint/2010/main" val="2263971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Etwa 119 Meter oberhalb der Stadt liegt die Festung. Um hinauf zu gelangen, musste man drei Sperrbögen passieren. Diese konnten einzeln verriegelt und verteidigt werden. Das Foto zeigt den Blick durch den obersten Sperrbogen auf den zweiten Sperrbogen, der auch </a:t>
            </a:r>
            <a:r>
              <a:rPr lang="de-DE" altLang="de-DE" sz="1400" dirty="0" err="1">
                <a:solidFill>
                  <a:srgbClr val="333333"/>
                </a:solidFill>
              </a:rPr>
              <a:t>Keutschachbogen</a:t>
            </a:r>
            <a:r>
              <a:rPr lang="de-DE" altLang="de-DE" sz="1400" dirty="0">
                <a:solidFill>
                  <a:srgbClr val="333333"/>
                </a:solidFill>
              </a:rPr>
              <a:t> genannt wird.</a:t>
            </a:r>
          </a:p>
        </p:txBody>
      </p:sp>
      <p:pic>
        <p:nvPicPr>
          <p:cNvPr id="7" name="Grafik 6" descr="Ein Bild, das Gebäude, Stein, Ziegelstein, draußen enthält.&#10;&#10;Automatisch generierte Beschreibung">
            <a:extLst>
              <a:ext uri="{FF2B5EF4-FFF2-40B4-BE49-F238E27FC236}">
                <a16:creationId xmlns:a16="http://schemas.microsoft.com/office/drawing/2014/main" id="{89AF5593-83B9-DA30-1865-D2FED5A07F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787"/>
          <a:stretch/>
        </p:blipFill>
        <p:spPr>
          <a:xfrm>
            <a:off x="528928" y="620689"/>
            <a:ext cx="8111248" cy="5202698"/>
          </a:xfrm>
          <a:prstGeom prst="rect">
            <a:avLst/>
          </a:prstGeom>
        </p:spPr>
      </p:pic>
    </p:spTree>
    <p:extLst>
      <p:ext uri="{BB962C8B-B14F-4D97-AF65-F5344CB8AC3E}">
        <p14:creationId xmlns:p14="http://schemas.microsoft.com/office/powerpoint/2010/main" val="2544832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1504 wurde ein 180 Meter langer </a:t>
            </a:r>
            <a:r>
              <a:rPr lang="de-DE" altLang="de-DE" sz="1400" dirty="0" err="1">
                <a:solidFill>
                  <a:srgbClr val="333333"/>
                </a:solidFill>
              </a:rPr>
              <a:t>Reißzug</a:t>
            </a:r>
            <a:r>
              <a:rPr lang="de-DE" altLang="de-DE" sz="1400" dirty="0">
                <a:solidFill>
                  <a:srgbClr val="333333"/>
                </a:solidFill>
              </a:rPr>
              <a:t> auf die Festung gebaut. So konnten Baumaterial, Waffen und Lebensmittel auf einfachere Weise transportiert werden. Heute wird der </a:t>
            </a:r>
            <a:r>
              <a:rPr lang="de-DE" altLang="de-DE" sz="1400" dirty="0" err="1">
                <a:solidFill>
                  <a:srgbClr val="333333"/>
                </a:solidFill>
              </a:rPr>
              <a:t>Reißzug</a:t>
            </a:r>
            <a:r>
              <a:rPr lang="de-DE" altLang="de-DE" sz="1400" dirty="0">
                <a:solidFill>
                  <a:srgbClr val="333333"/>
                </a:solidFill>
              </a:rPr>
              <a:t> elektrisch betrieben. Früher drehten Pferden oder Gefangene ein Rad, um den Wagen auf den Berg zu ziehen. </a:t>
            </a:r>
          </a:p>
        </p:txBody>
      </p:sp>
      <p:pic>
        <p:nvPicPr>
          <p:cNvPr id="5" name="Grafik 4" descr="Ein Bild, das Gebäude, draußen, Stein, Ziegelstein enthält.&#10;&#10;Automatisch generierte Beschreibung">
            <a:extLst>
              <a:ext uri="{FF2B5EF4-FFF2-40B4-BE49-F238E27FC236}">
                <a16:creationId xmlns:a16="http://schemas.microsoft.com/office/drawing/2014/main" id="{7C70878F-0997-F617-C35E-DD07746943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892"/>
          <a:stretch/>
        </p:blipFill>
        <p:spPr>
          <a:xfrm>
            <a:off x="528928" y="620688"/>
            <a:ext cx="8111248" cy="5202698"/>
          </a:xfrm>
          <a:prstGeom prst="rect">
            <a:avLst/>
          </a:prstGeom>
        </p:spPr>
      </p:pic>
    </p:spTree>
    <p:extLst>
      <p:ext uri="{BB962C8B-B14F-4D97-AF65-F5344CB8AC3E}">
        <p14:creationId xmlns:p14="http://schemas.microsoft.com/office/powerpoint/2010/main" val="1778405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Die Festung Hohensalzburg wurde mehrmals belagert. Sie konnte aber nie erobert werden.</a:t>
            </a:r>
          </a:p>
        </p:txBody>
      </p:sp>
      <p:pic>
        <p:nvPicPr>
          <p:cNvPr id="5" name="Grafik 4" descr="Ein Bild, das Wand, drinnen, Gebäude enthält.&#10;&#10;Automatisch generierte Beschreibung">
            <a:extLst>
              <a:ext uri="{FF2B5EF4-FFF2-40B4-BE49-F238E27FC236}">
                <a16:creationId xmlns:a16="http://schemas.microsoft.com/office/drawing/2014/main" id="{3CFBA0AF-3B03-A6A2-DC8A-CD223B06CD2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363"/>
          <a:stretch/>
        </p:blipFill>
        <p:spPr>
          <a:xfrm>
            <a:off x="528928" y="626729"/>
            <a:ext cx="8111248" cy="5196657"/>
          </a:xfrm>
          <a:prstGeom prst="rect">
            <a:avLst/>
          </a:prstGeom>
        </p:spPr>
      </p:pic>
    </p:spTree>
    <p:extLst>
      <p:ext uri="{BB962C8B-B14F-4D97-AF65-F5344CB8AC3E}">
        <p14:creationId xmlns:p14="http://schemas.microsoft.com/office/powerpoint/2010/main" val="4108593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Eine Bastei ist eine militärische Befestigungsanlage. Die </a:t>
            </a:r>
            <a:r>
              <a:rPr lang="de-DE" altLang="de-DE" sz="1400" dirty="0" err="1">
                <a:solidFill>
                  <a:srgbClr val="333333"/>
                </a:solidFill>
              </a:rPr>
              <a:t>Hasengrabenbastei</a:t>
            </a:r>
            <a:r>
              <a:rPr lang="de-DE" altLang="de-DE" sz="1400" dirty="0">
                <a:solidFill>
                  <a:srgbClr val="333333"/>
                </a:solidFill>
              </a:rPr>
              <a:t> entstand während des Dreißigjährigen Krieges. Links davon sieht man den runden Glockenturm von 1465 und rechts den eckigen </a:t>
            </a:r>
            <a:r>
              <a:rPr lang="de-DE" altLang="de-DE" sz="1400" dirty="0" err="1">
                <a:solidFill>
                  <a:srgbClr val="333333"/>
                </a:solidFill>
              </a:rPr>
              <a:t>Reckturm</a:t>
            </a:r>
            <a:r>
              <a:rPr lang="de-DE" altLang="de-DE" sz="1400" dirty="0">
                <a:solidFill>
                  <a:srgbClr val="333333"/>
                </a:solidFill>
              </a:rPr>
              <a:t> von 1500, in dem die Folterkammer untergebracht war.</a:t>
            </a:r>
          </a:p>
        </p:txBody>
      </p:sp>
      <p:pic>
        <p:nvPicPr>
          <p:cNvPr id="5" name="Grafik 4" descr="Ein Bild, das Berg, draußen, Natur enthält.&#10;&#10;Automatisch generierte Beschreibung">
            <a:extLst>
              <a:ext uri="{FF2B5EF4-FFF2-40B4-BE49-F238E27FC236}">
                <a16:creationId xmlns:a16="http://schemas.microsoft.com/office/drawing/2014/main" id="{EEC7333E-A929-F1A7-A52F-8F8B24339A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28" b="1445"/>
          <a:stretch/>
        </p:blipFill>
        <p:spPr>
          <a:xfrm>
            <a:off x="528928" y="620688"/>
            <a:ext cx="8111248" cy="5202698"/>
          </a:xfrm>
          <a:prstGeom prst="rect">
            <a:avLst/>
          </a:prstGeom>
        </p:spPr>
      </p:pic>
      <p:cxnSp>
        <p:nvCxnSpPr>
          <p:cNvPr id="6" name="Gerade Verbindung mit Pfeil 5">
            <a:extLst>
              <a:ext uri="{FF2B5EF4-FFF2-40B4-BE49-F238E27FC236}">
                <a16:creationId xmlns:a16="http://schemas.microsoft.com/office/drawing/2014/main" id="{02745E41-8765-37D5-4144-6AEC083BB639}"/>
              </a:ext>
            </a:extLst>
          </p:cNvPr>
          <p:cNvCxnSpPr/>
          <p:nvPr/>
        </p:nvCxnSpPr>
        <p:spPr bwMode="auto">
          <a:xfrm flipV="1">
            <a:off x="5220072" y="4509120"/>
            <a:ext cx="864096" cy="1224136"/>
          </a:xfrm>
          <a:prstGeom prst="straightConnector1">
            <a:avLst/>
          </a:prstGeom>
          <a:noFill/>
          <a:ln w="381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54574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Der Bau der </a:t>
            </a:r>
            <a:r>
              <a:rPr lang="de-DE" altLang="de-DE" sz="1400" dirty="0" err="1">
                <a:solidFill>
                  <a:srgbClr val="333333"/>
                </a:solidFill>
              </a:rPr>
              <a:t>Kuenburgbastei</a:t>
            </a:r>
            <a:r>
              <a:rPr lang="de-DE" altLang="de-DE" sz="1400" dirty="0">
                <a:solidFill>
                  <a:srgbClr val="333333"/>
                </a:solidFill>
              </a:rPr>
              <a:t>  oder </a:t>
            </a:r>
            <a:r>
              <a:rPr lang="de-DE" altLang="de-DE" sz="1400" dirty="0" err="1">
                <a:solidFill>
                  <a:srgbClr val="333333"/>
                </a:solidFill>
              </a:rPr>
              <a:t>Feuerbastei</a:t>
            </a:r>
            <a:r>
              <a:rPr lang="de-DE" altLang="de-DE" sz="1400" dirty="0">
                <a:solidFill>
                  <a:srgbClr val="333333"/>
                </a:solidFill>
              </a:rPr>
              <a:t> war 1681 die letzte Erweiterung der Festung Hohensalzburg. Errichtet wurde sie unter anderem aus Angst vor einer Belagerung durch die Osmanen. An ihrer Mauer sieht man das Wappen des Erzbischofs Max Gandolf von </a:t>
            </a:r>
            <a:r>
              <a:rPr lang="de-DE" altLang="de-DE" sz="1400" dirty="0" err="1">
                <a:solidFill>
                  <a:srgbClr val="333333"/>
                </a:solidFill>
              </a:rPr>
              <a:t>Kuenburg</a:t>
            </a:r>
            <a:r>
              <a:rPr lang="de-DE" altLang="de-DE" sz="1400" dirty="0">
                <a:solidFill>
                  <a:srgbClr val="333333"/>
                </a:solidFill>
              </a:rPr>
              <a:t>.</a:t>
            </a:r>
          </a:p>
        </p:txBody>
      </p:sp>
      <p:pic>
        <p:nvPicPr>
          <p:cNvPr id="5" name="Grafik 4" descr="Ein Bild, das Berg, draußen, Natur enthält.&#10;&#10;Automatisch generierte Beschreibung">
            <a:extLst>
              <a:ext uri="{FF2B5EF4-FFF2-40B4-BE49-F238E27FC236}">
                <a16:creationId xmlns:a16="http://schemas.microsoft.com/office/drawing/2014/main" id="{CE946979-25FB-1E59-E463-71E37549D0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427"/>
          <a:stretch/>
        </p:blipFill>
        <p:spPr>
          <a:xfrm>
            <a:off x="529292" y="620687"/>
            <a:ext cx="8111248" cy="5256585"/>
          </a:xfrm>
          <a:prstGeom prst="rect">
            <a:avLst/>
          </a:prstGeom>
        </p:spPr>
      </p:pic>
      <p:cxnSp>
        <p:nvCxnSpPr>
          <p:cNvPr id="6" name="Gerade Verbindung mit Pfeil 5">
            <a:extLst>
              <a:ext uri="{FF2B5EF4-FFF2-40B4-BE49-F238E27FC236}">
                <a16:creationId xmlns:a16="http://schemas.microsoft.com/office/drawing/2014/main" id="{095AFBF6-F5FE-1FAC-30EA-B34DE2F08194}"/>
              </a:ext>
            </a:extLst>
          </p:cNvPr>
          <p:cNvCxnSpPr>
            <a:cxnSpLocks/>
          </p:cNvCxnSpPr>
          <p:nvPr/>
        </p:nvCxnSpPr>
        <p:spPr bwMode="auto">
          <a:xfrm flipH="1" flipV="1">
            <a:off x="4716016" y="4221088"/>
            <a:ext cx="477384" cy="1526684"/>
          </a:xfrm>
          <a:prstGeom prst="straightConnector1">
            <a:avLst/>
          </a:prstGeom>
          <a:noFill/>
          <a:ln w="381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886421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5" y="5877273"/>
            <a:ext cx="8175137"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Oberhalb der </a:t>
            </a:r>
            <a:r>
              <a:rPr lang="de-DE" altLang="de-DE" sz="1400" dirty="0" err="1">
                <a:solidFill>
                  <a:srgbClr val="333333"/>
                </a:solidFill>
              </a:rPr>
              <a:t>Kuenburgbastei</a:t>
            </a:r>
            <a:r>
              <a:rPr lang="de-DE" altLang="de-DE" sz="1400" dirty="0">
                <a:solidFill>
                  <a:srgbClr val="333333"/>
                </a:solidFill>
              </a:rPr>
              <a:t> befindet sich eine mechanische Orgel, der „Salzburger Stier“. Sie wurde 1502 für die Räumlichkeiten des Erzbischofs gebaut. Am heutigen Standort ist sie erst seit dem 17. Jahrhundert. Dreimal täglich spielt der „Salzburger Stier“ eine Melodie, an deren Ende ein stierähnliches Brüllen zu hören ist.</a:t>
            </a:r>
          </a:p>
        </p:txBody>
      </p:sp>
      <p:pic>
        <p:nvPicPr>
          <p:cNvPr id="5" name="Grafik 4" descr="Ein Bild, das Gebäude, Schloss, Berg, draußen enthält.&#10;&#10;Automatisch generierte Beschreibung">
            <a:extLst>
              <a:ext uri="{FF2B5EF4-FFF2-40B4-BE49-F238E27FC236}">
                <a16:creationId xmlns:a16="http://schemas.microsoft.com/office/drawing/2014/main" id="{ED2BF19A-E269-7FD7-6D78-6137CD72A9C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044"/>
          <a:stretch/>
        </p:blipFill>
        <p:spPr>
          <a:xfrm>
            <a:off x="516376" y="620689"/>
            <a:ext cx="8123800" cy="5202698"/>
          </a:xfrm>
          <a:prstGeom prst="rect">
            <a:avLst/>
          </a:prstGeom>
        </p:spPr>
      </p:pic>
      <p:cxnSp>
        <p:nvCxnSpPr>
          <p:cNvPr id="6" name="Gerade Verbindung mit Pfeil 5">
            <a:extLst>
              <a:ext uri="{FF2B5EF4-FFF2-40B4-BE49-F238E27FC236}">
                <a16:creationId xmlns:a16="http://schemas.microsoft.com/office/drawing/2014/main" id="{4F19FE9D-E26D-FF3F-B3D5-965E2E792926}"/>
              </a:ext>
            </a:extLst>
          </p:cNvPr>
          <p:cNvCxnSpPr>
            <a:cxnSpLocks/>
          </p:cNvCxnSpPr>
          <p:nvPr/>
        </p:nvCxnSpPr>
        <p:spPr bwMode="auto">
          <a:xfrm flipV="1">
            <a:off x="5076056" y="2492896"/>
            <a:ext cx="2304256" cy="3240360"/>
          </a:xfrm>
          <a:prstGeom prst="straightConnector1">
            <a:avLst/>
          </a:prstGeom>
          <a:noFill/>
          <a:ln w="381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3081300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Das Foto zeigt die Festung von Süden. Im Zeughaus (A) bewahrte man die Waffen auf. Im 1484 erbauten „Schüttkasten“ (B) wurde Wein, Fleisch und ein Jahresvorrat an Getreide für bis zu 300 Personen gelagert. Mehrmals im Monat musste das Getreide </a:t>
            </a:r>
            <a:r>
              <a:rPr lang="de-DE" altLang="de-DE" sz="1400" dirty="0" err="1">
                <a:solidFill>
                  <a:srgbClr val="333333"/>
                </a:solidFill>
              </a:rPr>
              <a:t>umgeschaufelt</a:t>
            </a:r>
            <a:r>
              <a:rPr lang="de-DE" altLang="de-DE" sz="1400" dirty="0">
                <a:solidFill>
                  <a:srgbClr val="333333"/>
                </a:solidFill>
              </a:rPr>
              <a:t> werden, damit es nicht schlecht wurde.</a:t>
            </a:r>
          </a:p>
        </p:txBody>
      </p:sp>
      <p:pic>
        <p:nvPicPr>
          <p:cNvPr id="5" name="Grafik 4" descr="Ein Bild, das Himmel, draußen, Natur, Berg enthält.&#10;&#10;Automatisch generierte Beschreibung">
            <a:extLst>
              <a:ext uri="{FF2B5EF4-FFF2-40B4-BE49-F238E27FC236}">
                <a16:creationId xmlns:a16="http://schemas.microsoft.com/office/drawing/2014/main" id="{3BF7A0F1-173B-1A96-5740-2CE47959CC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084"/>
          <a:stretch/>
        </p:blipFill>
        <p:spPr>
          <a:xfrm>
            <a:off x="503824" y="620690"/>
            <a:ext cx="8136352" cy="5202698"/>
          </a:xfrm>
          <a:prstGeom prst="rect">
            <a:avLst/>
          </a:prstGeom>
        </p:spPr>
      </p:pic>
      <p:sp>
        <p:nvSpPr>
          <p:cNvPr id="6" name="Rechteck 5">
            <a:extLst>
              <a:ext uri="{FF2B5EF4-FFF2-40B4-BE49-F238E27FC236}">
                <a16:creationId xmlns:a16="http://schemas.microsoft.com/office/drawing/2014/main" id="{81A0781E-0603-ED07-1C0A-5356FBCB80CF}"/>
              </a:ext>
            </a:extLst>
          </p:cNvPr>
          <p:cNvSpPr/>
          <p:nvPr/>
        </p:nvSpPr>
        <p:spPr>
          <a:xfrm>
            <a:off x="6125580" y="4169116"/>
            <a:ext cx="370614" cy="477054"/>
          </a:xfrm>
          <a:prstGeom prst="rect">
            <a:avLst/>
          </a:prstGeom>
          <a:noFill/>
        </p:spPr>
        <p:txBody>
          <a:bodyPr wrap="none" lIns="91440" tIns="45720" rIns="91440" bIns="45720">
            <a:spAutoFit/>
          </a:bodyPr>
          <a:lstStyle/>
          <a:p>
            <a:pPr algn="ctr"/>
            <a:r>
              <a:rPr lang="de-DE" sz="2500" b="0" cap="none" spc="0" dirty="0">
                <a:ln w="0">
                  <a:noFill/>
                </a:ln>
                <a:solidFill>
                  <a:srgbClr val="FF0000"/>
                </a:solidFill>
              </a:rPr>
              <a:t>A</a:t>
            </a:r>
          </a:p>
        </p:txBody>
      </p:sp>
      <p:sp>
        <p:nvSpPr>
          <p:cNvPr id="7" name="Rechteck 6">
            <a:extLst>
              <a:ext uri="{FF2B5EF4-FFF2-40B4-BE49-F238E27FC236}">
                <a16:creationId xmlns:a16="http://schemas.microsoft.com/office/drawing/2014/main" id="{D3A3573D-25B4-51A2-943D-C3B0B1EE4275}"/>
              </a:ext>
            </a:extLst>
          </p:cNvPr>
          <p:cNvSpPr/>
          <p:nvPr/>
        </p:nvSpPr>
        <p:spPr>
          <a:xfrm>
            <a:off x="4283968" y="4155253"/>
            <a:ext cx="370614" cy="477054"/>
          </a:xfrm>
          <a:prstGeom prst="rect">
            <a:avLst/>
          </a:prstGeom>
          <a:noFill/>
        </p:spPr>
        <p:txBody>
          <a:bodyPr wrap="none" lIns="91440" tIns="45720" rIns="91440" bIns="45720">
            <a:spAutoFit/>
          </a:bodyPr>
          <a:lstStyle/>
          <a:p>
            <a:pPr algn="ctr"/>
            <a:r>
              <a:rPr lang="de-DE" sz="2500" b="0" cap="none" spc="0" dirty="0">
                <a:ln w="0">
                  <a:noFill/>
                </a:ln>
                <a:solidFill>
                  <a:srgbClr val="FF0000"/>
                </a:solidFill>
              </a:rPr>
              <a:t>B</a:t>
            </a:r>
          </a:p>
        </p:txBody>
      </p:sp>
    </p:spTree>
    <p:extLst>
      <p:ext uri="{BB962C8B-B14F-4D97-AF65-F5344CB8AC3E}">
        <p14:creationId xmlns:p14="http://schemas.microsoft.com/office/powerpoint/2010/main" val="2427994611"/>
      </p:ext>
    </p:extLst>
  </p:cSld>
  <p:clrMapOvr>
    <a:masterClrMapping/>
  </p:clrMapOvr>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Syntax LT Std"/>
        <a:ea typeface=""/>
        <a:cs typeface=""/>
      </a:majorFont>
      <a:minorFont>
        <a:latin typeface="PoloST11K-Buch"/>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4400" b="1" i="0" u="none" strike="noStrike" cap="none" normalizeH="0" baseline="0" smtClean="0">
            <a:ln>
              <a:noFill/>
            </a:ln>
            <a:solidFill>
              <a:schemeClr val="bg1"/>
            </a:solidFill>
            <a:effectLst/>
            <a:latin typeface="Syntax LT Std"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4400" b="1" i="0" u="none" strike="noStrike" cap="none" normalizeH="0" baseline="0" smtClean="0">
            <a:ln>
              <a:noFill/>
            </a:ln>
            <a:solidFill>
              <a:schemeClr val="bg1"/>
            </a:solidFill>
            <a:effectLst/>
            <a:latin typeface="Syntax LT Std" pitchFamily="34"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1027</Words>
  <Application>Microsoft Office PowerPoint</Application>
  <PresentationFormat>Bildschirmpräsentation (4:3)</PresentationFormat>
  <Paragraphs>41</Paragraphs>
  <Slides>19</Slides>
  <Notes>2</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19</vt:i4>
      </vt:variant>
    </vt:vector>
  </HeadingPairs>
  <TitlesOfParts>
    <vt:vector size="25" baseType="lpstr">
      <vt:lpstr>Arial</vt:lpstr>
      <vt:lpstr>Calibri</vt:lpstr>
      <vt:lpstr>PoloST11K-Buch</vt:lpstr>
      <vt:lpstr>Syntax LT Std</vt:lpstr>
      <vt:lpstr>Wingdings</vt:lpstr>
      <vt:lpstr>Standarddesign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adonis</dc:creator>
  <cp:lastModifiedBy>Barbara Peintinger</cp:lastModifiedBy>
  <cp:revision>69</cp:revision>
  <dcterms:created xsi:type="dcterms:W3CDTF">2011-07-14T19:54:09Z</dcterms:created>
  <dcterms:modified xsi:type="dcterms:W3CDTF">2024-01-18T09:30:51Z</dcterms:modified>
</cp:coreProperties>
</file>