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
  </p:notesMasterIdLst>
  <p:sldIdLst>
    <p:sldId id="256" r:id="rId2"/>
    <p:sldId id="279" r:id="rId3"/>
  </p:sldIdLst>
  <p:sldSz cx="9144000" cy="6858000" type="screen4x3"/>
  <p:notesSz cx="6743700" cy="9893300"/>
  <p:defaultTextStyle>
    <a:defPPr>
      <a:defRPr lang="de-DE"/>
    </a:defPPr>
    <a:lvl1pPr algn="l" rtl="0" fontAlgn="base">
      <a:spcBef>
        <a:spcPct val="0"/>
      </a:spcBef>
      <a:spcAft>
        <a:spcPct val="0"/>
      </a:spcAft>
      <a:defRPr sz="4400" b="1" kern="1200">
        <a:solidFill>
          <a:schemeClr val="bg1"/>
        </a:solidFill>
        <a:latin typeface="Syntax LT Std" pitchFamily="34" charset="0"/>
        <a:ea typeface="+mn-ea"/>
        <a:cs typeface="+mn-cs"/>
      </a:defRPr>
    </a:lvl1pPr>
    <a:lvl2pPr marL="457200" algn="l" rtl="0" fontAlgn="base">
      <a:spcBef>
        <a:spcPct val="0"/>
      </a:spcBef>
      <a:spcAft>
        <a:spcPct val="0"/>
      </a:spcAft>
      <a:defRPr sz="4400" b="1" kern="1200">
        <a:solidFill>
          <a:schemeClr val="bg1"/>
        </a:solidFill>
        <a:latin typeface="Syntax LT Std" pitchFamily="34" charset="0"/>
        <a:ea typeface="+mn-ea"/>
        <a:cs typeface="+mn-cs"/>
      </a:defRPr>
    </a:lvl2pPr>
    <a:lvl3pPr marL="914400" algn="l" rtl="0" fontAlgn="base">
      <a:spcBef>
        <a:spcPct val="0"/>
      </a:spcBef>
      <a:spcAft>
        <a:spcPct val="0"/>
      </a:spcAft>
      <a:defRPr sz="4400" b="1" kern="1200">
        <a:solidFill>
          <a:schemeClr val="bg1"/>
        </a:solidFill>
        <a:latin typeface="Syntax LT Std" pitchFamily="34" charset="0"/>
        <a:ea typeface="+mn-ea"/>
        <a:cs typeface="+mn-cs"/>
      </a:defRPr>
    </a:lvl3pPr>
    <a:lvl4pPr marL="1371600" algn="l" rtl="0" fontAlgn="base">
      <a:spcBef>
        <a:spcPct val="0"/>
      </a:spcBef>
      <a:spcAft>
        <a:spcPct val="0"/>
      </a:spcAft>
      <a:defRPr sz="4400" b="1" kern="1200">
        <a:solidFill>
          <a:schemeClr val="bg1"/>
        </a:solidFill>
        <a:latin typeface="Syntax LT Std" pitchFamily="34" charset="0"/>
        <a:ea typeface="+mn-ea"/>
        <a:cs typeface="+mn-cs"/>
      </a:defRPr>
    </a:lvl4pPr>
    <a:lvl5pPr marL="1828800" algn="l" rtl="0" fontAlgn="base">
      <a:spcBef>
        <a:spcPct val="0"/>
      </a:spcBef>
      <a:spcAft>
        <a:spcPct val="0"/>
      </a:spcAft>
      <a:defRPr sz="4400" b="1" kern="1200">
        <a:solidFill>
          <a:schemeClr val="bg1"/>
        </a:solidFill>
        <a:latin typeface="Syntax LT Std" pitchFamily="34" charset="0"/>
        <a:ea typeface="+mn-ea"/>
        <a:cs typeface="+mn-cs"/>
      </a:defRPr>
    </a:lvl5pPr>
    <a:lvl6pPr marL="2286000" algn="l" defTabSz="914400" rtl="0" eaLnBrk="1" latinLnBrk="0" hangingPunct="1">
      <a:defRPr sz="4400" b="1" kern="1200">
        <a:solidFill>
          <a:schemeClr val="bg1"/>
        </a:solidFill>
        <a:latin typeface="Syntax LT Std" pitchFamily="34" charset="0"/>
        <a:ea typeface="+mn-ea"/>
        <a:cs typeface="+mn-cs"/>
      </a:defRPr>
    </a:lvl6pPr>
    <a:lvl7pPr marL="2743200" algn="l" defTabSz="914400" rtl="0" eaLnBrk="1" latinLnBrk="0" hangingPunct="1">
      <a:defRPr sz="4400" b="1" kern="1200">
        <a:solidFill>
          <a:schemeClr val="bg1"/>
        </a:solidFill>
        <a:latin typeface="Syntax LT Std" pitchFamily="34" charset="0"/>
        <a:ea typeface="+mn-ea"/>
        <a:cs typeface="+mn-cs"/>
      </a:defRPr>
    </a:lvl7pPr>
    <a:lvl8pPr marL="3200400" algn="l" defTabSz="914400" rtl="0" eaLnBrk="1" latinLnBrk="0" hangingPunct="1">
      <a:defRPr sz="4400" b="1" kern="1200">
        <a:solidFill>
          <a:schemeClr val="bg1"/>
        </a:solidFill>
        <a:latin typeface="Syntax LT Std" pitchFamily="34" charset="0"/>
        <a:ea typeface="+mn-ea"/>
        <a:cs typeface="+mn-cs"/>
      </a:defRPr>
    </a:lvl8pPr>
    <a:lvl9pPr marL="3657600" algn="l" defTabSz="914400" rtl="0" eaLnBrk="1" latinLnBrk="0" hangingPunct="1">
      <a:defRPr sz="4400" b="1" kern="1200">
        <a:solidFill>
          <a:schemeClr val="bg1"/>
        </a:solidFill>
        <a:latin typeface="Syntax LT Std"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69900"/>
    <a:srgbClr val="333333"/>
    <a:srgbClr val="CFD6A8"/>
    <a:srgbClr val="A5B75E"/>
    <a:srgbClr val="CCD991"/>
    <a:srgbClr val="B5C16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2" d="100"/>
          <a:sy n="82" d="100"/>
        </p:scale>
        <p:origin x="1474" y="58"/>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22588" cy="495300"/>
          </a:xfrm>
          <a:prstGeom prst="rect">
            <a:avLst/>
          </a:prstGeom>
        </p:spPr>
        <p:txBody>
          <a:bodyPr vert="horz" lIns="91440" tIns="45720" rIns="91440" bIns="45720" rtlCol="0"/>
          <a:lstStyle>
            <a:lvl1pPr algn="l">
              <a:defRPr sz="1200"/>
            </a:lvl1pPr>
          </a:lstStyle>
          <a:p>
            <a:pPr>
              <a:defRPr/>
            </a:pPr>
            <a:endParaRPr lang="de-AT"/>
          </a:p>
        </p:txBody>
      </p:sp>
      <p:sp>
        <p:nvSpPr>
          <p:cNvPr id="3" name="Datumsplatzhalter 2"/>
          <p:cNvSpPr>
            <a:spLocks noGrp="1"/>
          </p:cNvSpPr>
          <p:nvPr>
            <p:ph type="dt" idx="1"/>
          </p:nvPr>
        </p:nvSpPr>
        <p:spPr>
          <a:xfrm>
            <a:off x="3819525" y="0"/>
            <a:ext cx="2922588" cy="495300"/>
          </a:xfrm>
          <a:prstGeom prst="rect">
            <a:avLst/>
          </a:prstGeom>
        </p:spPr>
        <p:txBody>
          <a:bodyPr vert="horz" lIns="91440" tIns="45720" rIns="91440" bIns="45720" rtlCol="0"/>
          <a:lstStyle>
            <a:lvl1pPr algn="r">
              <a:defRPr sz="1200"/>
            </a:lvl1pPr>
          </a:lstStyle>
          <a:p>
            <a:pPr>
              <a:defRPr/>
            </a:pPr>
            <a:fld id="{162B03CF-936A-489A-9338-8FB270715922}" type="datetimeFigureOut">
              <a:rPr lang="de-AT"/>
              <a:pPr>
                <a:defRPr/>
              </a:pPr>
              <a:t>12.12.2022</a:t>
            </a:fld>
            <a:endParaRPr lang="de-AT"/>
          </a:p>
        </p:txBody>
      </p:sp>
      <p:sp>
        <p:nvSpPr>
          <p:cNvPr id="4" name="Folienbildplatzhalter 3"/>
          <p:cNvSpPr>
            <a:spLocks noGrp="1" noRot="1" noChangeAspect="1"/>
          </p:cNvSpPr>
          <p:nvPr>
            <p:ph type="sldImg" idx="2"/>
          </p:nvPr>
        </p:nvSpPr>
        <p:spPr>
          <a:xfrm>
            <a:off x="898525" y="741363"/>
            <a:ext cx="4946650" cy="3709987"/>
          </a:xfrm>
          <a:prstGeom prst="rect">
            <a:avLst/>
          </a:prstGeom>
          <a:noFill/>
          <a:ln w="12700">
            <a:solidFill>
              <a:prstClr val="black"/>
            </a:solidFill>
          </a:ln>
        </p:spPr>
        <p:txBody>
          <a:bodyPr vert="horz" lIns="91440" tIns="45720" rIns="91440" bIns="45720" rtlCol="0" anchor="ctr"/>
          <a:lstStyle/>
          <a:p>
            <a:pPr lvl="0"/>
            <a:endParaRPr lang="de-AT" noProof="0"/>
          </a:p>
        </p:txBody>
      </p:sp>
      <p:sp>
        <p:nvSpPr>
          <p:cNvPr id="5" name="Notizenplatzhalter 4"/>
          <p:cNvSpPr>
            <a:spLocks noGrp="1"/>
          </p:cNvSpPr>
          <p:nvPr>
            <p:ph type="body" sz="quarter" idx="3"/>
          </p:nvPr>
        </p:nvSpPr>
        <p:spPr>
          <a:xfrm>
            <a:off x="674688" y="4699000"/>
            <a:ext cx="5394325" cy="4452938"/>
          </a:xfrm>
          <a:prstGeom prst="rect">
            <a:avLst/>
          </a:prstGeom>
        </p:spPr>
        <p:txBody>
          <a:bodyPr vert="horz" lIns="91440" tIns="45720" rIns="91440" bIns="45720" rtlCol="0">
            <a:normAutofit/>
          </a:bodyPr>
          <a:lstStyle/>
          <a:p>
            <a:pPr lvl="0"/>
            <a:r>
              <a:rPr lang="de-DE" noProof="0"/>
              <a:t>Textmasterformate durch Klicken bearbeiten</a:t>
            </a:r>
          </a:p>
          <a:p>
            <a:pPr lvl="1"/>
            <a:r>
              <a:rPr lang="de-DE" noProof="0"/>
              <a:t>Zweite Ebene</a:t>
            </a:r>
          </a:p>
          <a:p>
            <a:pPr lvl="2"/>
            <a:r>
              <a:rPr lang="de-DE" noProof="0"/>
              <a:t>Dritte Ebene</a:t>
            </a:r>
          </a:p>
          <a:p>
            <a:pPr lvl="3"/>
            <a:r>
              <a:rPr lang="de-DE" noProof="0"/>
              <a:t>Vierte Ebene</a:t>
            </a:r>
          </a:p>
          <a:p>
            <a:pPr lvl="4"/>
            <a:r>
              <a:rPr lang="de-DE" noProof="0"/>
              <a:t>Fünfte Ebene</a:t>
            </a:r>
            <a:endParaRPr lang="de-AT" noProof="0"/>
          </a:p>
        </p:txBody>
      </p:sp>
      <p:sp>
        <p:nvSpPr>
          <p:cNvPr id="6" name="Fußzeilenplatzhalter 5"/>
          <p:cNvSpPr>
            <a:spLocks noGrp="1"/>
          </p:cNvSpPr>
          <p:nvPr>
            <p:ph type="ftr" sz="quarter" idx="4"/>
          </p:nvPr>
        </p:nvSpPr>
        <p:spPr>
          <a:xfrm>
            <a:off x="0" y="9396413"/>
            <a:ext cx="2922588" cy="495300"/>
          </a:xfrm>
          <a:prstGeom prst="rect">
            <a:avLst/>
          </a:prstGeom>
        </p:spPr>
        <p:txBody>
          <a:bodyPr vert="horz" lIns="91440" tIns="45720" rIns="91440" bIns="45720" rtlCol="0" anchor="b"/>
          <a:lstStyle>
            <a:lvl1pPr algn="l">
              <a:defRPr sz="1200"/>
            </a:lvl1pPr>
          </a:lstStyle>
          <a:p>
            <a:pPr>
              <a:defRPr/>
            </a:pPr>
            <a:endParaRPr lang="de-AT"/>
          </a:p>
        </p:txBody>
      </p:sp>
      <p:sp>
        <p:nvSpPr>
          <p:cNvPr id="7" name="Foliennummernplatzhalter 6"/>
          <p:cNvSpPr>
            <a:spLocks noGrp="1"/>
          </p:cNvSpPr>
          <p:nvPr>
            <p:ph type="sldNum" sz="quarter" idx="5"/>
          </p:nvPr>
        </p:nvSpPr>
        <p:spPr>
          <a:xfrm>
            <a:off x="3819525" y="9396413"/>
            <a:ext cx="2922588" cy="495300"/>
          </a:xfrm>
          <a:prstGeom prst="rect">
            <a:avLst/>
          </a:prstGeom>
        </p:spPr>
        <p:txBody>
          <a:bodyPr vert="horz" lIns="91440" tIns="45720" rIns="91440" bIns="45720" rtlCol="0" anchor="b"/>
          <a:lstStyle>
            <a:lvl1pPr algn="r">
              <a:defRPr sz="1200"/>
            </a:lvl1pPr>
          </a:lstStyle>
          <a:p>
            <a:pPr>
              <a:defRPr/>
            </a:pPr>
            <a:fld id="{F262164E-36A0-43B6-AB19-ED459B14D4DE}" type="slidenum">
              <a:rPr lang="de-AT"/>
              <a:pPr>
                <a:defRPr/>
              </a:pPr>
              <a:t>‹Nr.›</a:t>
            </a:fld>
            <a:endParaRPr lang="de-AT"/>
          </a:p>
        </p:txBody>
      </p:sp>
    </p:spTree>
    <p:extLst>
      <p:ext uri="{BB962C8B-B14F-4D97-AF65-F5344CB8AC3E}">
        <p14:creationId xmlns:p14="http://schemas.microsoft.com/office/powerpoint/2010/main" val="175982003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Folienbildplatzhalt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3555" name="Notizenplatzhalt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de-AT" altLang="de-DE"/>
          </a:p>
        </p:txBody>
      </p:sp>
      <p:sp>
        <p:nvSpPr>
          <p:cNvPr id="23556" name="Foliennummernplatzhalt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fld id="{F0AEC498-1BF3-495E-B7C5-DCC15B974CF9}" type="slidenum">
              <a:rPr lang="de-AT" altLang="de-DE" sz="1200" smtClean="0"/>
              <a:pPr eaLnBrk="1" hangingPunct="1"/>
              <a:t>1</a:t>
            </a:fld>
            <a:endParaRPr lang="de-AT" altLang="de-DE" sz="120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Folienbildplatzhalt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1747" name="Notizenplatzhalt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de-AT" altLang="de-DE"/>
          </a:p>
        </p:txBody>
      </p:sp>
      <p:sp>
        <p:nvSpPr>
          <p:cNvPr id="31748" name="Foliennummernplatzhalt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fld id="{3C479BCF-F616-4425-B6DB-F02297A08448}" type="slidenum">
              <a:rPr lang="de-AT" altLang="de-DE" sz="1200" smtClean="0"/>
              <a:pPr eaLnBrk="1" hangingPunct="1"/>
              <a:t>2</a:t>
            </a:fld>
            <a:endParaRPr lang="de-AT" altLang="de-DE" sz="120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a:prstGeom prst="rect">
            <a:avLst/>
          </a:prstGeom>
        </p:spPr>
        <p:txBody>
          <a:bodyPr/>
          <a:lstStyle/>
          <a:p>
            <a:r>
              <a:rPr lang="de-DE"/>
              <a:t>Titelmasterformat durch Klicken bearbeiten</a:t>
            </a:r>
            <a:endParaRPr lang="de-AT"/>
          </a:p>
        </p:txBody>
      </p:sp>
      <p:sp>
        <p:nvSpPr>
          <p:cNvPr id="3" name="Untertitel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de-DE"/>
              <a:t>Formatvorlage des Untertitelmasters durch Klicken bearbeiten</a:t>
            </a:r>
            <a:endParaRPr lang="de-AT"/>
          </a:p>
        </p:txBody>
      </p:sp>
      <p:sp>
        <p:nvSpPr>
          <p:cNvPr id="4"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5"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6"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3B2C56FE-8D62-4A6C-8451-B9A2A8727747}" type="slidenum">
              <a:rPr lang="de-DE"/>
              <a:pPr>
                <a:defRPr/>
              </a:pPr>
              <a:t>‹Nr.›</a:t>
            </a:fld>
            <a:endParaRPr lang="de-DE"/>
          </a:p>
        </p:txBody>
      </p:sp>
    </p:spTree>
    <p:extLst>
      <p:ext uri="{BB962C8B-B14F-4D97-AF65-F5344CB8AC3E}">
        <p14:creationId xmlns:p14="http://schemas.microsoft.com/office/powerpoint/2010/main" val="75039625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de-DE"/>
              <a:t>Titelmasterformat durch Klicken bearbeiten</a:t>
            </a:r>
            <a:endParaRPr lang="de-AT"/>
          </a:p>
        </p:txBody>
      </p:sp>
      <p:sp>
        <p:nvSpPr>
          <p:cNvPr id="3" name="Vertikaler Textplatzhalter 2"/>
          <p:cNvSpPr>
            <a:spLocks noGrp="1"/>
          </p:cNvSpPr>
          <p:nvPr>
            <p:ph type="body" orient="vert" idx="1"/>
          </p:nvPr>
        </p:nvSpPr>
        <p:spPr/>
        <p:txBody>
          <a:bodyPr vert="eaVert"/>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5"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6"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6670F398-F243-40C2-A719-7F5CD33DD3C6}" type="slidenum">
              <a:rPr lang="de-DE"/>
              <a:pPr>
                <a:defRPr/>
              </a:pPr>
              <a:t>‹Nr.›</a:t>
            </a:fld>
            <a:endParaRPr lang="de-DE"/>
          </a:p>
        </p:txBody>
      </p:sp>
    </p:spTree>
    <p:extLst>
      <p:ext uri="{BB962C8B-B14F-4D97-AF65-F5344CB8AC3E}">
        <p14:creationId xmlns:p14="http://schemas.microsoft.com/office/powerpoint/2010/main" val="35915900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615113" y="274638"/>
            <a:ext cx="2071687" cy="4090987"/>
          </a:xfrm>
          <a:prstGeom prst="rect">
            <a:avLst/>
          </a:prstGeom>
        </p:spPr>
        <p:txBody>
          <a:bodyPr vert="eaVert"/>
          <a:lstStyle/>
          <a:p>
            <a:r>
              <a:rPr lang="de-DE"/>
              <a:t>Titelmasterformat durch Klicken bearbeiten</a:t>
            </a:r>
            <a:endParaRPr lang="de-AT"/>
          </a:p>
        </p:txBody>
      </p:sp>
      <p:sp>
        <p:nvSpPr>
          <p:cNvPr id="3" name="Vertikaler Textplatzhalter 2"/>
          <p:cNvSpPr>
            <a:spLocks noGrp="1"/>
          </p:cNvSpPr>
          <p:nvPr>
            <p:ph type="body" orient="vert" idx="1"/>
          </p:nvPr>
        </p:nvSpPr>
        <p:spPr>
          <a:xfrm>
            <a:off x="395288" y="274638"/>
            <a:ext cx="6067425" cy="4090987"/>
          </a:xfrm>
        </p:spPr>
        <p:txBody>
          <a:bodyPr vert="eaVert"/>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5"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6"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2262721D-B461-4A15-86C0-A852E808A295}" type="slidenum">
              <a:rPr lang="de-DE"/>
              <a:pPr>
                <a:defRPr/>
              </a:pPr>
              <a:t>‹Nr.›</a:t>
            </a:fld>
            <a:endParaRPr lang="de-DE"/>
          </a:p>
        </p:txBody>
      </p:sp>
    </p:spTree>
    <p:extLst>
      <p:ext uri="{BB962C8B-B14F-4D97-AF65-F5344CB8AC3E}">
        <p14:creationId xmlns:p14="http://schemas.microsoft.com/office/powerpoint/2010/main" val="23177303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de-DE"/>
              <a:t>Titelmasterformat durch Klicken bearbeiten</a:t>
            </a:r>
            <a:endParaRPr lang="de-AT"/>
          </a:p>
        </p:txBody>
      </p:sp>
      <p:sp>
        <p:nvSpPr>
          <p:cNvPr id="3" name="Inhaltsplatzhalter 2"/>
          <p:cNvSpPr>
            <a:spLocks noGrp="1"/>
          </p:cNvSpPr>
          <p:nvPr>
            <p:ph idx="1"/>
          </p:nvPr>
        </p:nvSpPr>
        <p:spPr/>
        <p:txBody>
          <a:body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5"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6"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64850F01-7641-4866-A694-4BA7D0BB6E11}" type="slidenum">
              <a:rPr lang="de-DE"/>
              <a:pPr>
                <a:defRPr/>
              </a:pPr>
              <a:t>‹Nr.›</a:t>
            </a:fld>
            <a:endParaRPr lang="de-DE"/>
          </a:p>
        </p:txBody>
      </p:sp>
    </p:spTree>
    <p:extLst>
      <p:ext uri="{BB962C8B-B14F-4D97-AF65-F5344CB8AC3E}">
        <p14:creationId xmlns:p14="http://schemas.microsoft.com/office/powerpoint/2010/main" val="15032268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Abschnitts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de-DE"/>
              <a:t>Titelmasterformat durch Klicken bearbeiten</a:t>
            </a:r>
            <a:endParaRPr lang="de-AT"/>
          </a:p>
        </p:txBody>
      </p:sp>
      <p:sp>
        <p:nvSpPr>
          <p:cNvPr id="3" name="Textplatzhalt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de-DE"/>
              <a:t>Textmasterformate durch Klicken bearbeiten</a:t>
            </a:r>
          </a:p>
        </p:txBody>
      </p:sp>
      <p:sp>
        <p:nvSpPr>
          <p:cNvPr id="4"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5"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6"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60AC9500-A58D-4F81-89C6-B6EE47596B2D}" type="slidenum">
              <a:rPr lang="de-DE"/>
              <a:pPr>
                <a:defRPr/>
              </a:pPr>
              <a:t>‹Nr.›</a:t>
            </a:fld>
            <a:endParaRPr lang="de-DE"/>
          </a:p>
        </p:txBody>
      </p:sp>
    </p:spTree>
    <p:extLst>
      <p:ext uri="{BB962C8B-B14F-4D97-AF65-F5344CB8AC3E}">
        <p14:creationId xmlns:p14="http://schemas.microsoft.com/office/powerpoint/2010/main" val="29641792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de-DE"/>
              <a:t>Titelmasterformat durch Klicken bearbeiten</a:t>
            </a:r>
            <a:endParaRPr lang="de-AT"/>
          </a:p>
        </p:txBody>
      </p:sp>
      <p:sp>
        <p:nvSpPr>
          <p:cNvPr id="3" name="Inhaltsplatzhalter 2"/>
          <p:cNvSpPr>
            <a:spLocks noGrp="1"/>
          </p:cNvSpPr>
          <p:nvPr>
            <p:ph sz="half" idx="1"/>
          </p:nvPr>
        </p:nvSpPr>
        <p:spPr>
          <a:xfrm>
            <a:off x="395288" y="1700213"/>
            <a:ext cx="4064000" cy="266541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Inhaltsplatzhalter 3"/>
          <p:cNvSpPr>
            <a:spLocks noGrp="1"/>
          </p:cNvSpPr>
          <p:nvPr>
            <p:ph sz="half" idx="2"/>
          </p:nvPr>
        </p:nvSpPr>
        <p:spPr>
          <a:xfrm>
            <a:off x="4611688" y="1700213"/>
            <a:ext cx="4064000" cy="266541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5"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6"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7"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35BC6710-A507-472E-B973-A1694C60D54B}" type="slidenum">
              <a:rPr lang="de-DE"/>
              <a:pPr>
                <a:defRPr/>
              </a:pPr>
              <a:t>‹Nr.›</a:t>
            </a:fld>
            <a:endParaRPr lang="de-DE"/>
          </a:p>
        </p:txBody>
      </p:sp>
    </p:spTree>
    <p:extLst>
      <p:ext uri="{BB962C8B-B14F-4D97-AF65-F5344CB8AC3E}">
        <p14:creationId xmlns:p14="http://schemas.microsoft.com/office/powerpoint/2010/main" val="32805124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lvl1pPr>
              <a:defRPr/>
            </a:lvl1pPr>
          </a:lstStyle>
          <a:p>
            <a:r>
              <a:rPr lang="de-DE"/>
              <a:t>Titelmasterformat durch Klicken bearbeiten</a:t>
            </a:r>
            <a:endParaRPr lang="de-AT"/>
          </a:p>
        </p:txBody>
      </p:sp>
      <p:sp>
        <p:nvSpPr>
          <p:cNvPr id="3" name="Textplatzhalt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Textmasterformate durch Klicken bearbeiten</a:t>
            </a:r>
          </a:p>
        </p:txBody>
      </p:sp>
      <p:sp>
        <p:nvSpPr>
          <p:cNvPr id="4" name="Inhaltsplatzhalt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5" name="Textplatzhalt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Textmasterformate durch Klicken bearbeiten</a:t>
            </a:r>
          </a:p>
        </p:txBody>
      </p:sp>
      <p:sp>
        <p:nvSpPr>
          <p:cNvPr id="6" name="Inhaltsplatzhalt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7"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8"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9"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2D78BCE8-F015-4249-A01C-6DE01028E30D}" type="slidenum">
              <a:rPr lang="de-DE"/>
              <a:pPr>
                <a:defRPr/>
              </a:pPr>
              <a:t>‹Nr.›</a:t>
            </a:fld>
            <a:endParaRPr lang="de-DE"/>
          </a:p>
        </p:txBody>
      </p:sp>
    </p:spTree>
    <p:extLst>
      <p:ext uri="{BB962C8B-B14F-4D97-AF65-F5344CB8AC3E}">
        <p14:creationId xmlns:p14="http://schemas.microsoft.com/office/powerpoint/2010/main" val="34936535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de-DE"/>
              <a:t>Titelmasterformat durch Klicken bearbeiten</a:t>
            </a:r>
            <a:endParaRPr lang="de-AT"/>
          </a:p>
        </p:txBody>
      </p:sp>
      <p:sp>
        <p:nvSpPr>
          <p:cNvPr id="3"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4"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5"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4B785700-40B2-403D-85F5-DBB611A53E61}" type="slidenum">
              <a:rPr lang="de-DE"/>
              <a:pPr>
                <a:defRPr/>
              </a:pPr>
              <a:t>‹Nr.›</a:t>
            </a:fld>
            <a:endParaRPr lang="de-DE"/>
          </a:p>
        </p:txBody>
      </p:sp>
    </p:spTree>
    <p:extLst>
      <p:ext uri="{BB962C8B-B14F-4D97-AF65-F5344CB8AC3E}">
        <p14:creationId xmlns:p14="http://schemas.microsoft.com/office/powerpoint/2010/main" val="12255417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Leer">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3"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4"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B976AC05-83BE-45C1-8E0A-44DC96B31E3C}" type="slidenum">
              <a:rPr lang="de-DE"/>
              <a:pPr>
                <a:defRPr/>
              </a:pPr>
              <a:t>‹Nr.›</a:t>
            </a:fld>
            <a:endParaRPr lang="de-DE"/>
          </a:p>
        </p:txBody>
      </p:sp>
    </p:spTree>
    <p:extLst>
      <p:ext uri="{BB962C8B-B14F-4D97-AF65-F5344CB8AC3E}">
        <p14:creationId xmlns:p14="http://schemas.microsoft.com/office/powerpoint/2010/main" val="12173995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a:prstGeom prst="rect">
            <a:avLst/>
          </a:prstGeom>
        </p:spPr>
        <p:txBody>
          <a:bodyPr anchor="b"/>
          <a:lstStyle>
            <a:lvl1pPr algn="l">
              <a:defRPr sz="2000" b="1"/>
            </a:lvl1pPr>
          </a:lstStyle>
          <a:p>
            <a:r>
              <a:rPr lang="de-DE"/>
              <a:t>Titelmasterformat durch Klicken bearbeiten</a:t>
            </a:r>
            <a:endParaRPr lang="de-AT"/>
          </a:p>
        </p:txBody>
      </p:sp>
      <p:sp>
        <p:nvSpPr>
          <p:cNvPr id="3" name="Inhaltsplatzhalt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Textplatzhalt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Textmasterformate durch Klicken bearbeiten</a:t>
            </a:r>
          </a:p>
        </p:txBody>
      </p:sp>
      <p:sp>
        <p:nvSpPr>
          <p:cNvPr id="5"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6"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7"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2F83C25D-18EC-4F98-B682-22721A949B57}" type="slidenum">
              <a:rPr lang="de-DE"/>
              <a:pPr>
                <a:defRPr/>
              </a:pPr>
              <a:t>‹Nr.›</a:t>
            </a:fld>
            <a:endParaRPr lang="de-DE"/>
          </a:p>
        </p:txBody>
      </p:sp>
    </p:spTree>
    <p:extLst>
      <p:ext uri="{BB962C8B-B14F-4D97-AF65-F5344CB8AC3E}">
        <p14:creationId xmlns:p14="http://schemas.microsoft.com/office/powerpoint/2010/main" val="695898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a:prstGeom prst="rect">
            <a:avLst/>
          </a:prstGeom>
        </p:spPr>
        <p:txBody>
          <a:bodyPr anchor="b"/>
          <a:lstStyle>
            <a:lvl1pPr algn="l">
              <a:defRPr sz="2000" b="1"/>
            </a:lvl1pPr>
          </a:lstStyle>
          <a:p>
            <a:r>
              <a:rPr lang="de-DE"/>
              <a:t>Titelmasterformat durch Klicken bearbeiten</a:t>
            </a:r>
            <a:endParaRPr lang="de-AT"/>
          </a:p>
        </p:txBody>
      </p:sp>
      <p:sp>
        <p:nvSpPr>
          <p:cNvPr id="3" name="Bildplatzhalt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de-AT" noProof="0"/>
          </a:p>
        </p:txBody>
      </p:sp>
      <p:sp>
        <p:nvSpPr>
          <p:cNvPr id="4" name="Textplatzhalt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Textmasterformate durch Klicken bearbeiten</a:t>
            </a:r>
          </a:p>
        </p:txBody>
      </p:sp>
      <p:sp>
        <p:nvSpPr>
          <p:cNvPr id="5"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6"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7"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88A97CAA-BE1F-4EA8-B73D-56163DDC7F23}" type="slidenum">
              <a:rPr lang="de-DE"/>
              <a:pPr>
                <a:defRPr/>
              </a:pPr>
              <a:t>‹Nr.›</a:t>
            </a:fld>
            <a:endParaRPr lang="de-DE"/>
          </a:p>
        </p:txBody>
      </p:sp>
    </p:spTree>
    <p:extLst>
      <p:ext uri="{BB962C8B-B14F-4D97-AF65-F5344CB8AC3E}">
        <p14:creationId xmlns:p14="http://schemas.microsoft.com/office/powerpoint/2010/main" val="30365243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l="-1000" r="-1000"/>
          </a:stretch>
        </a:blipFill>
        <a:effectLst/>
      </p:bgPr>
    </p:bg>
    <p:spTree>
      <p:nvGrpSpPr>
        <p:cNvPr id="1" name=""/>
        <p:cNvGrpSpPr/>
        <p:nvPr/>
      </p:nvGrpSpPr>
      <p:grpSpPr>
        <a:xfrm>
          <a:off x="0" y="0"/>
          <a:ext cx="0" cy="0"/>
          <a:chOff x="0" y="0"/>
          <a:chExt cx="0" cy="0"/>
        </a:xfrm>
      </p:grpSpPr>
      <p:sp>
        <p:nvSpPr>
          <p:cNvPr id="1026" name="Rectangle 12"/>
          <p:cNvSpPr>
            <a:spLocks noChangeArrowheads="1"/>
          </p:cNvSpPr>
          <p:nvPr userDrawn="1"/>
        </p:nvSpPr>
        <p:spPr bwMode="auto">
          <a:xfrm>
            <a:off x="0" y="6597650"/>
            <a:ext cx="9144000" cy="260350"/>
          </a:xfrm>
          <a:prstGeom prst="rect">
            <a:avLst/>
          </a:prstGeom>
          <a:solidFill>
            <a:srgbClr val="CFD6A8"/>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1000" b="0">
                <a:solidFill>
                  <a:srgbClr val="333333"/>
                </a:solidFill>
              </a:rPr>
              <a:t> © Österreichischer Bundesverlag Schulbuch GmbH &amp; Co. KG, Wien 2012</a:t>
            </a:r>
          </a:p>
        </p:txBody>
      </p:sp>
      <p:sp>
        <p:nvSpPr>
          <p:cNvPr id="1027" name="Rectangle 7"/>
          <p:cNvSpPr>
            <a:spLocks noChangeArrowheads="1"/>
          </p:cNvSpPr>
          <p:nvPr userDrawn="1"/>
        </p:nvSpPr>
        <p:spPr bwMode="auto">
          <a:xfrm>
            <a:off x="0" y="0"/>
            <a:ext cx="9144000" cy="765175"/>
          </a:xfrm>
          <a:prstGeom prst="rect">
            <a:avLst/>
          </a:prstGeom>
          <a:solidFill>
            <a:srgbClr val="A5B75E"/>
          </a:solidFill>
          <a:ln>
            <a:noFill/>
          </a:ln>
          <a:extLst>
            <a:ext uri="{91240B29-F687-4F45-9708-019B960494DF}">
              <a14:hiddenLine xmlns:a14="http://schemas.microsoft.com/office/drawing/2010/main" w="19050">
                <a:solidFill>
                  <a:srgbClr val="000000"/>
                </a:solidFill>
                <a:miter lim="800000"/>
                <a:headEnd/>
                <a:tailEnd/>
              </a14:hiddenLine>
            </a:ext>
          </a:extLst>
        </p:spPr>
        <p:txBody>
          <a:bodyPr wrap="none"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
        <p:nvSpPr>
          <p:cNvPr id="1028" name="Rectangle 3"/>
          <p:cNvSpPr>
            <a:spLocks noGrp="1" noChangeArrowheads="1"/>
          </p:cNvSpPr>
          <p:nvPr>
            <p:ph type="body" idx="1"/>
          </p:nvPr>
        </p:nvSpPr>
        <p:spPr bwMode="auto">
          <a:xfrm>
            <a:off x="395288" y="1700213"/>
            <a:ext cx="8280400" cy="26654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de-DE" altLang="de-DE"/>
              <a:t>Das ist Text 1</a:t>
            </a:r>
          </a:p>
          <a:p>
            <a:pPr lvl="1"/>
            <a:r>
              <a:rPr lang="de-DE" altLang="de-DE"/>
              <a:t>Ebene 2 kleiner</a:t>
            </a:r>
          </a:p>
          <a:p>
            <a:pPr lvl="2"/>
            <a:r>
              <a:rPr lang="de-DE" altLang="de-DE"/>
              <a:t>Noch kleiner</a:t>
            </a:r>
          </a:p>
          <a:p>
            <a:pPr lvl="3"/>
            <a:r>
              <a:rPr lang="de-DE" altLang="de-DE"/>
              <a:t>Vierte Ebene</a:t>
            </a:r>
          </a:p>
          <a:p>
            <a:pPr lvl="4"/>
            <a:r>
              <a:rPr lang="de-AT" altLang="de-DE"/>
              <a:t>Fünfte Ebene</a:t>
            </a:r>
            <a:endParaRPr lang="de-DE" altLang="de-DE"/>
          </a:p>
        </p:txBody>
      </p:sp>
      <p:sp>
        <p:nvSpPr>
          <p:cNvPr id="1029" name="Rectangle 9"/>
          <p:cNvSpPr>
            <a:spLocks noChangeArrowheads="1"/>
          </p:cNvSpPr>
          <p:nvPr userDrawn="1"/>
        </p:nvSpPr>
        <p:spPr bwMode="auto">
          <a:xfrm>
            <a:off x="2700338" y="765175"/>
            <a:ext cx="720725" cy="431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
        <p:nvSpPr>
          <p:cNvPr id="1030" name="Line 14"/>
          <p:cNvSpPr>
            <a:spLocks noChangeShapeType="1"/>
          </p:cNvSpPr>
          <p:nvPr userDrawn="1"/>
        </p:nvSpPr>
        <p:spPr bwMode="auto">
          <a:xfrm>
            <a:off x="-34925" y="765175"/>
            <a:ext cx="9178925" cy="0"/>
          </a:xfrm>
          <a:prstGeom prst="line">
            <a:avLst/>
          </a:prstGeom>
          <a:noFill/>
          <a:ln w="41275">
            <a:solidFill>
              <a:srgbClr val="CFD6A8"/>
            </a:solidFill>
            <a:round/>
            <a:headEnd/>
            <a:tailEnd/>
          </a:ln>
          <a:extLst>
            <a:ext uri="{909E8E84-426E-40DD-AFC4-6F175D3DCCD1}">
              <a14:hiddenFill xmlns:a14="http://schemas.microsoft.com/office/drawing/2010/main">
                <a:noFill/>
              </a14:hiddenFill>
            </a:ext>
          </a:extLst>
        </p:spPr>
        <p:txBody>
          <a:bodyPr anchor="ctr"/>
          <a:lstStyle/>
          <a:p>
            <a:endParaRPr lang="de-AT"/>
          </a:p>
        </p:txBody>
      </p:sp>
      <p:pic>
        <p:nvPicPr>
          <p:cNvPr id="1031" name="Picture 19" descr="logo_oebv_weiss_bausteine2"/>
          <p:cNvPicPr>
            <a:picLocks noChangeAspect="1" noChangeArrowheads="1"/>
          </p:cNvPicPr>
          <p:nvPr userDrawn="1"/>
        </p:nvPicPr>
        <p:blipFill>
          <a:blip r:embed="rId14" cstate="print">
            <a:extLst>
              <a:ext uri="{28A0092B-C50C-407E-A947-70E740481C1C}">
                <a14:useLocalDpi xmlns:a14="http://schemas.microsoft.com/office/drawing/2010/main" val="0"/>
              </a:ext>
            </a:extLst>
          </a:blip>
          <a:srcRect/>
          <a:stretch>
            <a:fillRect/>
          </a:stretch>
        </p:blipFill>
        <p:spPr bwMode="auto">
          <a:xfrm>
            <a:off x="8172450" y="120650"/>
            <a:ext cx="803275"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2" name="Picture 21" descr="bausteine2_schriftzug_weiss"/>
          <p:cNvPicPr>
            <a:picLocks noChangeAspect="1" noChangeArrowheads="1"/>
          </p:cNvPicPr>
          <p:nvPr userDrawn="1"/>
        </p:nvPicPr>
        <p:blipFill>
          <a:blip r:embed="rId15" cstate="print">
            <a:extLst>
              <a:ext uri="{28A0092B-C50C-407E-A947-70E740481C1C}">
                <a14:useLocalDpi xmlns:a14="http://schemas.microsoft.com/office/drawing/2010/main" val="0"/>
              </a:ext>
            </a:extLst>
          </a:blip>
          <a:srcRect/>
          <a:stretch>
            <a:fillRect/>
          </a:stretch>
        </p:blipFill>
        <p:spPr bwMode="auto">
          <a:xfrm>
            <a:off x="277813" y="166688"/>
            <a:ext cx="2359025" cy="492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781" r:id="rId1"/>
    <p:sldLayoutId id="2147483782" r:id="rId2"/>
    <p:sldLayoutId id="2147483783" r:id="rId3"/>
    <p:sldLayoutId id="2147483784" r:id="rId4"/>
    <p:sldLayoutId id="2147483785" r:id="rId5"/>
    <p:sldLayoutId id="2147483786" r:id="rId6"/>
    <p:sldLayoutId id="2147483787" r:id="rId7"/>
    <p:sldLayoutId id="2147483788" r:id="rId8"/>
    <p:sldLayoutId id="2147483789" r:id="rId9"/>
    <p:sldLayoutId id="2147483790" r:id="rId10"/>
    <p:sldLayoutId id="2147483791" r:id="rId11"/>
  </p:sldLayoutIdLst>
  <p:txStyles>
    <p:titleStyle>
      <a:lvl1pPr algn="l" rtl="0" eaLnBrk="0" fontAlgn="base" hangingPunct="0">
        <a:spcBef>
          <a:spcPct val="0"/>
        </a:spcBef>
        <a:spcAft>
          <a:spcPct val="0"/>
        </a:spcAft>
        <a:defRPr sz="4400" b="1">
          <a:solidFill>
            <a:schemeClr val="bg1"/>
          </a:solidFill>
          <a:latin typeface="+mj-lt"/>
          <a:ea typeface="+mj-ea"/>
          <a:cs typeface="+mj-cs"/>
        </a:defRPr>
      </a:lvl1pPr>
      <a:lvl2pPr algn="l" rtl="0" eaLnBrk="0" fontAlgn="base" hangingPunct="0">
        <a:spcBef>
          <a:spcPct val="0"/>
        </a:spcBef>
        <a:spcAft>
          <a:spcPct val="0"/>
        </a:spcAft>
        <a:defRPr sz="4400" b="1">
          <a:solidFill>
            <a:schemeClr val="bg1"/>
          </a:solidFill>
          <a:latin typeface="Syntax LT Std" pitchFamily="34" charset="0"/>
        </a:defRPr>
      </a:lvl2pPr>
      <a:lvl3pPr algn="l" rtl="0" eaLnBrk="0" fontAlgn="base" hangingPunct="0">
        <a:spcBef>
          <a:spcPct val="0"/>
        </a:spcBef>
        <a:spcAft>
          <a:spcPct val="0"/>
        </a:spcAft>
        <a:defRPr sz="4400" b="1">
          <a:solidFill>
            <a:schemeClr val="bg1"/>
          </a:solidFill>
          <a:latin typeface="Syntax LT Std" pitchFamily="34" charset="0"/>
        </a:defRPr>
      </a:lvl3pPr>
      <a:lvl4pPr algn="l" rtl="0" eaLnBrk="0" fontAlgn="base" hangingPunct="0">
        <a:spcBef>
          <a:spcPct val="0"/>
        </a:spcBef>
        <a:spcAft>
          <a:spcPct val="0"/>
        </a:spcAft>
        <a:defRPr sz="4400" b="1">
          <a:solidFill>
            <a:schemeClr val="bg1"/>
          </a:solidFill>
          <a:latin typeface="Syntax LT Std" pitchFamily="34" charset="0"/>
        </a:defRPr>
      </a:lvl4pPr>
      <a:lvl5pPr algn="l" rtl="0" eaLnBrk="0" fontAlgn="base" hangingPunct="0">
        <a:spcBef>
          <a:spcPct val="0"/>
        </a:spcBef>
        <a:spcAft>
          <a:spcPct val="0"/>
        </a:spcAft>
        <a:defRPr sz="4400" b="1">
          <a:solidFill>
            <a:schemeClr val="bg1"/>
          </a:solidFill>
          <a:latin typeface="Syntax LT Std" pitchFamily="34" charset="0"/>
        </a:defRPr>
      </a:lvl5pPr>
      <a:lvl6pPr marL="457200" algn="l" rtl="0" fontAlgn="base">
        <a:spcBef>
          <a:spcPct val="0"/>
        </a:spcBef>
        <a:spcAft>
          <a:spcPct val="0"/>
        </a:spcAft>
        <a:defRPr sz="4400" b="1">
          <a:solidFill>
            <a:schemeClr val="bg1"/>
          </a:solidFill>
          <a:latin typeface="Syntax LT Std" pitchFamily="34" charset="0"/>
        </a:defRPr>
      </a:lvl6pPr>
      <a:lvl7pPr marL="914400" algn="l" rtl="0" fontAlgn="base">
        <a:spcBef>
          <a:spcPct val="0"/>
        </a:spcBef>
        <a:spcAft>
          <a:spcPct val="0"/>
        </a:spcAft>
        <a:defRPr sz="4400" b="1">
          <a:solidFill>
            <a:schemeClr val="bg1"/>
          </a:solidFill>
          <a:latin typeface="Syntax LT Std" pitchFamily="34" charset="0"/>
        </a:defRPr>
      </a:lvl7pPr>
      <a:lvl8pPr marL="1371600" algn="l" rtl="0" fontAlgn="base">
        <a:spcBef>
          <a:spcPct val="0"/>
        </a:spcBef>
        <a:spcAft>
          <a:spcPct val="0"/>
        </a:spcAft>
        <a:defRPr sz="4400" b="1">
          <a:solidFill>
            <a:schemeClr val="bg1"/>
          </a:solidFill>
          <a:latin typeface="Syntax LT Std" pitchFamily="34" charset="0"/>
        </a:defRPr>
      </a:lvl8pPr>
      <a:lvl9pPr marL="1828800" algn="l" rtl="0" fontAlgn="base">
        <a:spcBef>
          <a:spcPct val="0"/>
        </a:spcBef>
        <a:spcAft>
          <a:spcPct val="0"/>
        </a:spcAft>
        <a:defRPr sz="4400" b="1">
          <a:solidFill>
            <a:schemeClr val="bg1"/>
          </a:solidFill>
          <a:latin typeface="Syntax LT Std" pitchFamily="34"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1200">
          <a:solidFill>
            <a:srgbClr val="000000"/>
          </a:solidFill>
          <a:latin typeface="Arial" charset="0"/>
          <a:ea typeface="Times New Roman" pitchFamily="18" charset="0"/>
          <a:cs typeface="Arial" charset="0"/>
        </a:defRPr>
      </a:lvl2pPr>
      <a:lvl3pPr marL="1143000" indent="-228600" algn="l" rtl="0" eaLnBrk="0" fontAlgn="base" hangingPunct="0">
        <a:spcBef>
          <a:spcPct val="20000"/>
        </a:spcBef>
        <a:spcAft>
          <a:spcPct val="0"/>
        </a:spcAft>
        <a:buChar char="•"/>
        <a:defRPr sz="2400">
          <a:solidFill>
            <a:schemeClr val="tx1"/>
          </a:solidFill>
          <a:latin typeface="+mn-lt"/>
          <a:cs typeface="Times New Roman" pitchFamily="18" charset="0"/>
        </a:defRPr>
      </a:lvl3pPr>
      <a:lvl4pPr marL="1600200" indent="-228600" algn="l" rtl="0" eaLnBrk="0" fontAlgn="base" hangingPunct="0">
        <a:spcBef>
          <a:spcPct val="20000"/>
        </a:spcBef>
        <a:spcAft>
          <a:spcPct val="0"/>
        </a:spcAft>
        <a:buChar char="–"/>
        <a:defRPr sz="2000">
          <a:solidFill>
            <a:schemeClr val="tx1"/>
          </a:solidFill>
          <a:latin typeface="+mn-lt"/>
          <a:cs typeface="Times New Roman" pitchFamily="18" charset="0"/>
        </a:defRPr>
      </a:lvl4pPr>
      <a:lvl5pPr marL="2057400" indent="-228600" algn="l" rtl="0" eaLnBrk="0" fontAlgn="base" hangingPunct="0">
        <a:spcBef>
          <a:spcPct val="20000"/>
        </a:spcBef>
        <a:spcAft>
          <a:spcPct val="0"/>
        </a:spcAft>
        <a:buChar char="»"/>
        <a:defRPr sz="1200">
          <a:solidFill>
            <a:srgbClr val="000000"/>
          </a:solidFill>
          <a:latin typeface="Arial" charset="0"/>
          <a:ea typeface="Times New Roman" pitchFamily="18" charset="0"/>
          <a:cs typeface="Arial" charset="0"/>
        </a:defRPr>
      </a:lvl5pPr>
      <a:lvl6pPr marL="2514600" indent="-228600" algn="l" rtl="0" fontAlgn="base">
        <a:spcBef>
          <a:spcPct val="20000"/>
        </a:spcBef>
        <a:spcAft>
          <a:spcPct val="0"/>
        </a:spcAft>
        <a:buChar char="»"/>
        <a:defRPr sz="1200">
          <a:solidFill>
            <a:srgbClr val="000000"/>
          </a:solidFill>
          <a:latin typeface="Arial" charset="0"/>
          <a:ea typeface="Times New Roman" pitchFamily="18" charset="0"/>
          <a:cs typeface="Arial" charset="0"/>
        </a:defRPr>
      </a:lvl6pPr>
      <a:lvl7pPr marL="2971800" indent="-228600" algn="l" rtl="0" fontAlgn="base">
        <a:spcBef>
          <a:spcPct val="20000"/>
        </a:spcBef>
        <a:spcAft>
          <a:spcPct val="0"/>
        </a:spcAft>
        <a:buChar char="»"/>
        <a:defRPr sz="1200">
          <a:solidFill>
            <a:srgbClr val="000000"/>
          </a:solidFill>
          <a:latin typeface="Arial" charset="0"/>
          <a:ea typeface="Times New Roman" pitchFamily="18" charset="0"/>
          <a:cs typeface="Arial" charset="0"/>
        </a:defRPr>
      </a:lvl7pPr>
      <a:lvl8pPr marL="3429000" indent="-228600" algn="l" rtl="0" fontAlgn="base">
        <a:spcBef>
          <a:spcPct val="20000"/>
        </a:spcBef>
        <a:spcAft>
          <a:spcPct val="0"/>
        </a:spcAft>
        <a:buChar char="»"/>
        <a:defRPr sz="1200">
          <a:solidFill>
            <a:srgbClr val="000000"/>
          </a:solidFill>
          <a:latin typeface="Arial" charset="0"/>
          <a:ea typeface="Times New Roman" pitchFamily="18" charset="0"/>
          <a:cs typeface="Arial" charset="0"/>
        </a:defRPr>
      </a:lvl8pPr>
      <a:lvl9pPr marL="3886200" indent="-228600" algn="l" rtl="0" fontAlgn="base">
        <a:spcBef>
          <a:spcPct val="20000"/>
        </a:spcBef>
        <a:spcAft>
          <a:spcPct val="0"/>
        </a:spcAft>
        <a:buChar char="»"/>
        <a:defRPr sz="1200">
          <a:solidFill>
            <a:srgbClr val="000000"/>
          </a:solidFill>
          <a:latin typeface="Arial" charset="0"/>
          <a:ea typeface="Times New Roman" pitchFamily="18" charset="0"/>
          <a:cs typeface="Arial" charset="0"/>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ext Box 10">
            <a:extLst>
              <a:ext uri="{FF2B5EF4-FFF2-40B4-BE49-F238E27FC236}">
                <a16:creationId xmlns:a16="http://schemas.microsoft.com/office/drawing/2014/main" id="{32884DC9-D284-5897-6930-CE8A5142091E}"/>
              </a:ext>
            </a:extLst>
          </p:cNvPr>
          <p:cNvSpPr txBox="1">
            <a:spLocks noChangeArrowheads="1"/>
          </p:cNvSpPr>
          <p:nvPr/>
        </p:nvSpPr>
        <p:spPr bwMode="auto">
          <a:xfrm>
            <a:off x="557720" y="746330"/>
            <a:ext cx="8028558" cy="6771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3800" dirty="0">
                <a:solidFill>
                  <a:srgbClr val="333333"/>
                </a:solidFill>
                <a:latin typeface="Calibri" panose="020F0502020204030204" pitchFamily="34" charset="0"/>
              </a:rPr>
              <a:t>Sklaverei in Amerika</a:t>
            </a:r>
          </a:p>
        </p:txBody>
      </p:sp>
      <p:sp>
        <p:nvSpPr>
          <p:cNvPr id="3" name="Text Box 10">
            <a:extLst>
              <a:ext uri="{FF2B5EF4-FFF2-40B4-BE49-F238E27FC236}">
                <a16:creationId xmlns:a16="http://schemas.microsoft.com/office/drawing/2014/main" id="{58E0836F-7E83-31A5-F712-1DD21C3D2F4A}"/>
              </a:ext>
            </a:extLst>
          </p:cNvPr>
          <p:cNvSpPr txBox="1">
            <a:spLocks noChangeArrowheads="1"/>
          </p:cNvSpPr>
          <p:nvPr/>
        </p:nvSpPr>
        <p:spPr bwMode="auto">
          <a:xfrm>
            <a:off x="368224" y="1618743"/>
            <a:ext cx="856932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2400" dirty="0">
                <a:solidFill>
                  <a:srgbClr val="333333"/>
                </a:solidFill>
                <a:latin typeface="Calibri" panose="020F0502020204030204" pitchFamily="34" charset="0"/>
              </a:rPr>
              <a:t>Europäische Staaten gründen Kolonien in Amerika.</a:t>
            </a:r>
          </a:p>
        </p:txBody>
      </p:sp>
      <p:sp>
        <p:nvSpPr>
          <p:cNvPr id="4" name="Text Box 10">
            <a:extLst>
              <a:ext uri="{FF2B5EF4-FFF2-40B4-BE49-F238E27FC236}">
                <a16:creationId xmlns:a16="http://schemas.microsoft.com/office/drawing/2014/main" id="{37E07612-541E-3871-4A34-F4F9D02AEBE9}"/>
              </a:ext>
            </a:extLst>
          </p:cNvPr>
          <p:cNvSpPr txBox="1">
            <a:spLocks noChangeArrowheads="1"/>
          </p:cNvSpPr>
          <p:nvPr/>
        </p:nvSpPr>
        <p:spPr bwMode="auto">
          <a:xfrm>
            <a:off x="114030" y="2941542"/>
            <a:ext cx="9036050"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ts val="0"/>
              </a:spcBef>
            </a:pPr>
            <a:r>
              <a:rPr lang="de-DE" altLang="de-DE" sz="2400" dirty="0">
                <a:solidFill>
                  <a:srgbClr val="333333"/>
                </a:solidFill>
                <a:latin typeface="Calibri" panose="020F0502020204030204" pitchFamily="34" charset="0"/>
              </a:rPr>
              <a:t>Unterdrückung und Ausbeutung der einheimischen Bevölkerung</a:t>
            </a:r>
          </a:p>
          <a:p>
            <a:pPr algn="ctr" eaLnBrk="1" hangingPunct="1">
              <a:spcBef>
                <a:spcPts val="0"/>
              </a:spcBef>
            </a:pPr>
            <a:r>
              <a:rPr lang="de-DE" altLang="de-DE" sz="2400" dirty="0">
                <a:solidFill>
                  <a:srgbClr val="333333"/>
                </a:solidFill>
                <a:latin typeface="Calibri" panose="020F0502020204030204" pitchFamily="34" charset="0"/>
                <a:sym typeface="Wingdings" panose="05000000000000000000" pitchFamily="2" charset="2"/>
              </a:rPr>
              <a:t></a:t>
            </a:r>
            <a:r>
              <a:rPr lang="de-DE" altLang="de-DE" sz="2400" dirty="0">
                <a:solidFill>
                  <a:srgbClr val="333333"/>
                </a:solidFill>
                <a:latin typeface="Calibri" panose="020F0502020204030204" pitchFamily="34" charset="0"/>
              </a:rPr>
              <a:t> viele Tote</a:t>
            </a:r>
          </a:p>
        </p:txBody>
      </p:sp>
      <p:sp>
        <p:nvSpPr>
          <p:cNvPr id="5" name="Text Box 10">
            <a:extLst>
              <a:ext uri="{FF2B5EF4-FFF2-40B4-BE49-F238E27FC236}">
                <a16:creationId xmlns:a16="http://schemas.microsoft.com/office/drawing/2014/main" id="{50DCB19F-B486-4A99-C24D-1ADE6B071398}"/>
              </a:ext>
            </a:extLst>
          </p:cNvPr>
          <p:cNvSpPr txBox="1">
            <a:spLocks noChangeArrowheads="1"/>
          </p:cNvSpPr>
          <p:nvPr/>
        </p:nvSpPr>
        <p:spPr bwMode="auto">
          <a:xfrm>
            <a:off x="683568" y="4490301"/>
            <a:ext cx="7561262"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ts val="0"/>
              </a:spcBef>
            </a:pPr>
            <a:r>
              <a:rPr lang="de-DE" altLang="de-DE" sz="2400" dirty="0">
                <a:solidFill>
                  <a:srgbClr val="333333"/>
                </a:solidFill>
                <a:latin typeface="Calibri" panose="020F0502020204030204" pitchFamily="34" charset="0"/>
              </a:rPr>
              <a:t>Sklaventransporte von Afrika nach Amerika</a:t>
            </a:r>
          </a:p>
          <a:p>
            <a:pPr algn="ctr" eaLnBrk="1" hangingPunct="1">
              <a:spcBef>
                <a:spcPts val="0"/>
              </a:spcBef>
            </a:pPr>
            <a:r>
              <a:rPr lang="de-DE" altLang="de-DE" sz="2400" dirty="0">
                <a:solidFill>
                  <a:srgbClr val="333333"/>
                </a:solidFill>
                <a:latin typeface="Calibri" panose="020F0502020204030204" pitchFamily="34" charset="0"/>
                <a:sym typeface="Wingdings" panose="05000000000000000000" pitchFamily="2" charset="2"/>
              </a:rPr>
              <a:t></a:t>
            </a:r>
            <a:r>
              <a:rPr lang="de-DE" altLang="de-DE" sz="2400" dirty="0">
                <a:solidFill>
                  <a:srgbClr val="333333"/>
                </a:solidFill>
                <a:latin typeface="Calibri" panose="020F0502020204030204" pitchFamily="34" charset="0"/>
              </a:rPr>
              <a:t>  Arbeit in der Landwirtschaft und im Bergbau</a:t>
            </a:r>
          </a:p>
        </p:txBody>
      </p:sp>
      <p:sp>
        <p:nvSpPr>
          <p:cNvPr id="6" name="Pfeil nach unten 18">
            <a:extLst>
              <a:ext uri="{FF2B5EF4-FFF2-40B4-BE49-F238E27FC236}">
                <a16:creationId xmlns:a16="http://schemas.microsoft.com/office/drawing/2014/main" id="{20060855-CF6F-4283-AA08-F21B1EF00902}"/>
              </a:ext>
            </a:extLst>
          </p:cNvPr>
          <p:cNvSpPr>
            <a:spLocks noChangeArrowheads="1"/>
          </p:cNvSpPr>
          <p:nvPr/>
        </p:nvSpPr>
        <p:spPr bwMode="auto">
          <a:xfrm>
            <a:off x="4171808" y="2267040"/>
            <a:ext cx="719138" cy="503237"/>
          </a:xfrm>
          <a:prstGeom prst="downArrow">
            <a:avLst>
              <a:gd name="adj1" fmla="val 28833"/>
              <a:gd name="adj2" fmla="val 38662"/>
            </a:avLst>
          </a:prstGeom>
          <a:solidFill>
            <a:srgbClr val="669900"/>
          </a:solidFill>
          <a:ln w="9525" algn="ctr">
            <a:solidFill>
              <a:srgbClr val="669900"/>
            </a:solidFill>
            <a:round/>
            <a:headEnd/>
            <a:tailEnd/>
          </a:ln>
        </p:spPr>
        <p:txBody>
          <a:bodyPr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
        <p:nvSpPr>
          <p:cNvPr id="7" name="Pfeil nach unten 20">
            <a:extLst>
              <a:ext uri="{FF2B5EF4-FFF2-40B4-BE49-F238E27FC236}">
                <a16:creationId xmlns:a16="http://schemas.microsoft.com/office/drawing/2014/main" id="{AEA22C36-1BD3-FA37-D2CF-2082308D810F}"/>
              </a:ext>
            </a:extLst>
          </p:cNvPr>
          <p:cNvSpPr>
            <a:spLocks noChangeArrowheads="1"/>
          </p:cNvSpPr>
          <p:nvPr/>
        </p:nvSpPr>
        <p:spPr bwMode="auto">
          <a:xfrm>
            <a:off x="4205865" y="3961803"/>
            <a:ext cx="720725" cy="503238"/>
          </a:xfrm>
          <a:prstGeom prst="downArrow">
            <a:avLst>
              <a:gd name="adj1" fmla="val 28833"/>
              <a:gd name="adj2" fmla="val 38662"/>
            </a:avLst>
          </a:prstGeom>
          <a:solidFill>
            <a:srgbClr val="669900"/>
          </a:solidFill>
          <a:ln w="9525" algn="ctr">
            <a:solidFill>
              <a:srgbClr val="669900"/>
            </a:solidFill>
            <a:round/>
            <a:headEnd/>
            <a:tailEnd/>
          </a:ln>
        </p:spPr>
        <p:txBody>
          <a:bodyPr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2" presetClass="entr" presetSubtype="1" fill="hold" grpId="0" nodeType="clickEffect">
                                  <p:stCondLst>
                                    <p:cond delay="0"/>
                                  </p:stCondLst>
                                  <p:childTnLst>
                                    <p:set>
                                      <p:cBhvr>
                                        <p:cTn id="10" dur="1" fill="hold">
                                          <p:stCondLst>
                                            <p:cond delay="0"/>
                                          </p:stCondLst>
                                        </p:cTn>
                                        <p:tgtEl>
                                          <p:spTgt spid="6"/>
                                        </p:tgtEl>
                                        <p:attrNameLst>
                                          <p:attrName>style.visibility</p:attrName>
                                        </p:attrNameLst>
                                      </p:cBhvr>
                                      <p:to>
                                        <p:strVal val="visible"/>
                                      </p:to>
                                    </p:set>
                                    <p:animEffect transition="in" filter="wipe(up)">
                                      <p:cBhvr>
                                        <p:cTn id="11" dur="500"/>
                                        <p:tgtEl>
                                          <p:spTgt spid="6"/>
                                        </p:tgtEl>
                                      </p:cBhvr>
                                    </p:animEffect>
                                  </p:childTnLst>
                                </p:cTn>
                              </p:par>
                            </p:childTnLst>
                          </p:cTn>
                        </p:par>
                      </p:childTnLst>
                    </p:cTn>
                  </p:par>
                  <p:par>
                    <p:cTn id="12" fill="hold">
                      <p:stCondLst>
                        <p:cond delay="indefinite"/>
                      </p:stCondLst>
                      <p:childTnLst>
                        <p:par>
                          <p:cTn id="13" fill="hold">
                            <p:stCondLst>
                              <p:cond delay="0"/>
                            </p:stCondLst>
                            <p:childTnLst>
                              <p:par>
                                <p:cTn id="14" presetID="1" presetClass="entr" presetSubtype="0" fill="hold" grpId="0" nodeType="clickEffect">
                                  <p:stCondLst>
                                    <p:cond delay="0"/>
                                  </p:stCondLst>
                                  <p:childTnLst>
                                    <p:set>
                                      <p:cBhvr>
                                        <p:cTn id="15" dur="1" fill="hold">
                                          <p:stCondLst>
                                            <p:cond delay="0"/>
                                          </p:stCondLst>
                                        </p:cTn>
                                        <p:tgtEl>
                                          <p:spTgt spid="4"/>
                                        </p:tgtEl>
                                        <p:attrNameLst>
                                          <p:attrName>style.visibility</p:attrName>
                                        </p:attrNameLst>
                                      </p:cBhvr>
                                      <p:to>
                                        <p:strVal val="visible"/>
                                      </p:to>
                                    </p:set>
                                  </p:childTnLst>
                                </p:cTn>
                              </p:par>
                            </p:childTnLst>
                          </p:cTn>
                        </p:par>
                      </p:childTnLst>
                    </p:cTn>
                  </p:par>
                  <p:par>
                    <p:cTn id="16" fill="hold">
                      <p:stCondLst>
                        <p:cond delay="indefinite"/>
                      </p:stCondLst>
                      <p:childTnLst>
                        <p:par>
                          <p:cTn id="17" fill="hold">
                            <p:stCondLst>
                              <p:cond delay="0"/>
                            </p:stCondLst>
                            <p:childTnLst>
                              <p:par>
                                <p:cTn id="18" presetID="22" presetClass="entr" presetSubtype="1" fill="hold" grpId="0" nodeType="clickEffect">
                                  <p:stCondLst>
                                    <p:cond delay="0"/>
                                  </p:stCondLst>
                                  <p:childTnLst>
                                    <p:set>
                                      <p:cBhvr>
                                        <p:cTn id="19" dur="1" fill="hold">
                                          <p:stCondLst>
                                            <p:cond delay="0"/>
                                          </p:stCondLst>
                                        </p:cTn>
                                        <p:tgtEl>
                                          <p:spTgt spid="7"/>
                                        </p:tgtEl>
                                        <p:attrNameLst>
                                          <p:attrName>style.visibility</p:attrName>
                                        </p:attrNameLst>
                                      </p:cBhvr>
                                      <p:to>
                                        <p:strVal val="visible"/>
                                      </p:to>
                                    </p:set>
                                    <p:animEffect transition="in" filter="wipe(up)">
                                      <p:cBhvr>
                                        <p:cTn id="20" dur="500"/>
                                        <p:tgtEl>
                                          <p:spTgt spid="7"/>
                                        </p:tgtEl>
                                      </p:cBhvr>
                                    </p:animEffec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P spid="5" grpId="0"/>
      <p:bldP spid="6" grpId="0" animBg="1"/>
      <p:bldP spid="7" grpId="0" animBg="1"/>
    </p:bldLst>
  </p:timing>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1506" name="Rectangle 6"/>
          <p:cNvSpPr>
            <a:spLocks noChangeArrowheads="1"/>
          </p:cNvSpPr>
          <p:nvPr/>
        </p:nvSpPr>
        <p:spPr bwMode="auto">
          <a:xfrm>
            <a:off x="468313" y="981075"/>
            <a:ext cx="3744912" cy="4752975"/>
          </a:xfrm>
          <a:prstGeom prst="rect">
            <a:avLst/>
          </a:prstGeom>
          <a:noFill/>
          <a:ln w="9525">
            <a:solidFill>
              <a:schemeClr val="bg1"/>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lnSpc>
                <a:spcPts val="1600"/>
              </a:lnSpc>
              <a:spcBef>
                <a:spcPts val="600"/>
              </a:spcBef>
            </a:pPr>
            <a:br>
              <a:rPr lang="de-DE" altLang="de-DE" sz="1100" dirty="0">
                <a:solidFill>
                  <a:schemeClr val="tx1"/>
                </a:solidFill>
              </a:rPr>
            </a:br>
            <a:r>
              <a:rPr lang="de-DE" altLang="de-DE" sz="1100" dirty="0">
                <a:solidFill>
                  <a:schemeClr val="tx1"/>
                </a:solidFill>
                <a:latin typeface="Arial" charset="0"/>
                <a:cs typeface="Arial" charset="0"/>
              </a:rPr>
              <a:t>Hinweise zum Einsatz</a:t>
            </a:r>
          </a:p>
          <a:p>
            <a:pPr eaLnBrk="1" hangingPunct="1">
              <a:lnSpc>
                <a:spcPts val="1600"/>
              </a:lnSpc>
              <a:spcBef>
                <a:spcPts val="600"/>
              </a:spcBef>
              <a:buClr>
                <a:schemeClr val="tx1"/>
              </a:buClr>
            </a:pPr>
            <a:r>
              <a:rPr lang="de-DE" altLang="de-DE" sz="1100" b="0" dirty="0">
                <a:solidFill>
                  <a:schemeClr val="tx1"/>
                </a:solidFill>
                <a:latin typeface="Arial" charset="0"/>
                <a:cs typeface="Arial" charset="0"/>
              </a:rPr>
              <a:t>Dieses Tafelbild bezieht sich auf das Kapitel „Menschen besitzen Menschen“ auf den Seiten 96 bis 97 im Schulbuch Bausteine 2.</a:t>
            </a:r>
            <a:br>
              <a:rPr lang="de-DE" altLang="de-DE" sz="1100" b="0" dirty="0">
                <a:solidFill>
                  <a:schemeClr val="tx1"/>
                </a:solidFill>
                <a:latin typeface="Arial" charset="0"/>
                <a:cs typeface="Arial" charset="0"/>
              </a:rPr>
            </a:br>
            <a:endParaRPr lang="de-DE" altLang="de-DE" sz="1200" b="0" dirty="0">
              <a:solidFill>
                <a:schemeClr val="tx1"/>
              </a:solidFill>
              <a:latin typeface="Arial" charset="0"/>
              <a:cs typeface="Arial" charset="0"/>
            </a:endParaRPr>
          </a:p>
          <a:p>
            <a:pPr eaLnBrk="1" hangingPunct="1">
              <a:lnSpc>
                <a:spcPts val="1600"/>
              </a:lnSpc>
              <a:spcBef>
                <a:spcPts val="600"/>
              </a:spcBef>
              <a:buClr>
                <a:schemeClr val="hlink"/>
              </a:buClr>
            </a:pPr>
            <a:endParaRPr lang="de-DE" altLang="de-DE" sz="1200" b="0" dirty="0">
              <a:solidFill>
                <a:schemeClr val="tx1"/>
              </a:solidFill>
              <a:latin typeface="Arial" charset="0"/>
              <a:cs typeface="Arial" charset="0"/>
            </a:endParaRPr>
          </a:p>
          <a:p>
            <a:pPr eaLnBrk="1" hangingPunct="1">
              <a:lnSpc>
                <a:spcPts val="1600"/>
              </a:lnSpc>
              <a:spcBef>
                <a:spcPts val="600"/>
              </a:spcBef>
              <a:buClr>
                <a:schemeClr val="hlink"/>
              </a:buClr>
            </a:pPr>
            <a:r>
              <a:rPr lang="de-DE" altLang="de-DE" sz="1200" b="0" dirty="0">
                <a:solidFill>
                  <a:schemeClr val="tx1"/>
                </a:solidFill>
                <a:latin typeface="Arial" charset="0"/>
                <a:cs typeface="Arial" charset="0"/>
              </a:rPr>
              <a:t>Wir wünschen Ihnen einen erfolgreichen Unterricht!</a:t>
            </a:r>
          </a:p>
        </p:txBody>
      </p:sp>
      <p:sp>
        <p:nvSpPr>
          <p:cNvPr id="21507" name="Rectangle 6"/>
          <p:cNvSpPr>
            <a:spLocks noChangeArrowheads="1"/>
          </p:cNvSpPr>
          <p:nvPr/>
        </p:nvSpPr>
        <p:spPr bwMode="auto">
          <a:xfrm>
            <a:off x="4284663" y="981075"/>
            <a:ext cx="4465637" cy="5257800"/>
          </a:xfrm>
          <a:prstGeom prst="rect">
            <a:avLst/>
          </a:prstGeom>
          <a:noFill/>
          <a:ln w="9525">
            <a:solidFill>
              <a:schemeClr val="bg1"/>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lnSpc>
                <a:spcPct val="80000"/>
              </a:lnSpc>
              <a:spcBef>
                <a:spcPct val="20000"/>
              </a:spcBef>
              <a:buClr>
                <a:schemeClr val="hlink"/>
              </a:buClr>
              <a:buFont typeface="Wingdings" pitchFamily="2" charset="2"/>
              <a:buNone/>
            </a:pPr>
            <a:r>
              <a:rPr lang="de-DE" altLang="de-DE" sz="1200" dirty="0"/>
              <a:t> </a:t>
            </a:r>
          </a:p>
          <a:p>
            <a:pPr eaLnBrk="1" hangingPunct="1"/>
            <a:r>
              <a:rPr lang="de-DE" altLang="de-DE" sz="1200" dirty="0">
                <a:solidFill>
                  <a:schemeClr val="tx1"/>
                </a:solidFill>
              </a:rPr>
              <a:t>Impressum</a:t>
            </a:r>
          </a:p>
          <a:p>
            <a:pPr eaLnBrk="1" hangingPunct="1"/>
            <a:r>
              <a:rPr lang="de-DE" altLang="de-DE" sz="1200" b="0" dirty="0">
                <a:solidFill>
                  <a:schemeClr val="tx1"/>
                </a:solidFill>
                <a:cs typeface="Arial" charset="0"/>
              </a:rPr>
              <a:t>© Österreichischer Bundesverlag Schulbuch GmbH &amp; Co. KG, Wien 2024</a:t>
            </a:r>
            <a:br>
              <a:rPr lang="de-DE" altLang="de-DE" sz="1200" b="0" dirty="0">
                <a:solidFill>
                  <a:schemeClr val="tx1"/>
                </a:solidFill>
                <a:cs typeface="Arial" charset="0"/>
              </a:rPr>
            </a:br>
            <a:br>
              <a:rPr lang="de-DE" altLang="de-DE" sz="1200" b="0" dirty="0">
                <a:solidFill>
                  <a:schemeClr val="tx1"/>
                </a:solidFill>
                <a:cs typeface="Arial" charset="0"/>
              </a:rPr>
            </a:br>
            <a:r>
              <a:rPr lang="de-DE" altLang="de-DE" sz="1200" b="0" dirty="0">
                <a:solidFill>
                  <a:schemeClr val="tx1"/>
                </a:solidFill>
                <a:cs typeface="Arial" charset="0"/>
              </a:rPr>
              <a:t>Autor: Johannes Fuchsberger, Bürmoos</a:t>
            </a:r>
          </a:p>
          <a:p>
            <a:pPr eaLnBrk="1" hangingPunct="1"/>
            <a:endParaRPr lang="de-DE" altLang="de-DE" sz="1200" b="0" dirty="0">
              <a:solidFill>
                <a:schemeClr val="tx1"/>
              </a:solidFill>
              <a:cs typeface="Arial" charset="0"/>
            </a:endParaRPr>
          </a:p>
          <a:p>
            <a:pPr eaLnBrk="1" hangingPunct="1"/>
            <a:r>
              <a:rPr lang="de-DE" altLang="de-DE" sz="1200" b="0" dirty="0">
                <a:solidFill>
                  <a:schemeClr val="tx1"/>
                </a:solidFill>
              </a:rPr>
              <a:t>Gestaltung: Johannes Fuchsberger, Bürmoos</a:t>
            </a:r>
          </a:p>
          <a:p>
            <a:pPr eaLnBrk="1" hangingPunct="1"/>
            <a:endParaRPr lang="de-DE" altLang="de-DE" sz="1200" b="0" dirty="0">
              <a:solidFill>
                <a:schemeClr val="tx1"/>
              </a:solidFill>
              <a:cs typeface="Arial" charset="0"/>
            </a:endParaRPr>
          </a:p>
          <a:p>
            <a:pPr eaLnBrk="1" hangingPunct="1"/>
            <a:r>
              <a:rPr lang="de-DE" altLang="de-DE" sz="1200" b="0" dirty="0">
                <a:solidFill>
                  <a:schemeClr val="tx1"/>
                </a:solidFill>
                <a:cs typeface="Arial" charset="0"/>
              </a:rPr>
              <a:t>Alle Rechte vorbehalten.</a:t>
            </a:r>
          </a:p>
          <a:p>
            <a:pPr eaLnBrk="1" hangingPunct="1"/>
            <a:endParaRPr lang="de-DE" altLang="de-DE" sz="1200" b="0" dirty="0">
              <a:solidFill>
                <a:schemeClr val="tx1"/>
              </a:solidFill>
            </a:endParaRPr>
          </a:p>
          <a:p>
            <a:pPr eaLnBrk="1" hangingPunct="1"/>
            <a:r>
              <a:rPr lang="de-DE" altLang="de-DE" sz="1200" b="0" dirty="0" err="1">
                <a:solidFill>
                  <a:schemeClr val="tx1"/>
                </a:solidFill>
              </a:rPr>
              <a:t>www.oebv.at</a:t>
            </a:r>
            <a:endParaRPr lang="de-DE" altLang="de-DE" sz="1200" b="0" dirty="0">
              <a:solidFill>
                <a:schemeClr val="tx1"/>
              </a:solidFill>
            </a:endParaRPr>
          </a:p>
          <a:p>
            <a:pPr eaLnBrk="1" hangingPunct="1"/>
            <a:endParaRPr lang="de-DE" altLang="de-DE" sz="1200" b="0" dirty="0">
              <a:solidFill>
                <a:schemeClr val="tx1"/>
              </a:solidFill>
            </a:endParaRPr>
          </a:p>
          <a:p>
            <a:pPr eaLnBrk="1" hangingPunct="1"/>
            <a:endParaRPr lang="de-DE" altLang="de-DE" sz="1200" dirty="0">
              <a:solidFill>
                <a:schemeClr val="tx1"/>
              </a:solidFill>
            </a:endParaRPr>
          </a:p>
          <a:p>
            <a:pPr eaLnBrk="1" hangingPunct="1"/>
            <a:r>
              <a:rPr lang="de-DE" altLang="de-DE" sz="1200" b="0" dirty="0">
                <a:solidFill>
                  <a:schemeClr val="tx1"/>
                </a:solidFill>
              </a:rPr>
              <a:t>Das Werk und seine Teile sind urheberrechtlich geschützt. Der Verlag gewährt das Recht des Einsatzes im Unterricht. Das Herauslösen, Kopieren und Bearbeiten von Daten jeder Art ist untersagt. Das Ausdrucken und Anfertigen von Kopien ist ausschließlich für den eigenen Unterrichtsgebrauch gestattet. Urhebervermerke, Seriennummern sowie sonstige der Programmidentifikation dienende Merkmale dürfen nicht entfernt oder geändert werden. Weder das Werk noch seine Teile dürfen in ein Netzwerk gestellt oder über das Internet weiter verbreitet oder veräußert werden.</a:t>
            </a:r>
          </a:p>
          <a:p>
            <a:pPr eaLnBrk="1" hangingPunct="1"/>
            <a:endParaRPr lang="de-DE" altLang="de-DE" sz="1200" b="0" dirty="0">
              <a:solidFill>
                <a:schemeClr val="tx1"/>
              </a:solidFill>
            </a:endParaRPr>
          </a:p>
          <a:p>
            <a:pPr eaLnBrk="1" hangingPunct="1"/>
            <a:r>
              <a:rPr lang="de-DE" altLang="de-DE" sz="1200" b="0" dirty="0">
                <a:solidFill>
                  <a:schemeClr val="tx1"/>
                </a:solidFill>
              </a:rPr>
              <a:t>Jede Nutzung in anderen als den genannten Fällen bedarf der vorherigen schriftlichen Einwilligung des Verlages.</a:t>
            </a:r>
          </a:p>
        </p:txBody>
      </p:sp>
    </p:spTree>
  </p:cSld>
  <p:clrMapOvr>
    <a:masterClrMapping/>
  </p:clrMapOvr>
</p:sld>
</file>

<file path=ppt/theme/theme1.xml><?xml version="1.0" encoding="utf-8"?>
<a:theme xmlns:a="http://schemas.openxmlformats.org/drawingml/2006/main" name="Standarddesign">
  <a:themeElements>
    <a:clrScheme name="Standard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Standarddesign">
      <a:majorFont>
        <a:latin typeface="Syntax LT Std"/>
        <a:ea typeface=""/>
        <a:cs typeface=""/>
      </a:majorFont>
      <a:minorFont>
        <a:latin typeface="PoloST11K-Buch"/>
        <a:ea typeface=""/>
        <a:cs typeface=""/>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ctr"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de-DE" sz="4400" b="1" i="0" u="none" strike="noStrike" cap="none" normalizeH="0" baseline="0" smtClean="0">
            <a:ln>
              <a:noFill/>
            </a:ln>
            <a:solidFill>
              <a:schemeClr val="bg1"/>
            </a:solidFill>
            <a:effectLst/>
            <a:latin typeface="Syntax LT Std" pitchFamily="34"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ctr"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de-DE" sz="4400" b="1" i="0" u="none" strike="noStrike" cap="none" normalizeH="0" baseline="0" smtClean="0">
            <a:ln>
              <a:noFill/>
            </a:ln>
            <a:solidFill>
              <a:schemeClr val="bg1"/>
            </a:solidFill>
            <a:effectLst/>
            <a:latin typeface="Syntax LT Std" pitchFamily="34" charset="0"/>
          </a:defRPr>
        </a:defPPr>
      </a:lstStyle>
    </a:lnDef>
  </a:objectDefaults>
  <a:extraClrSchemeLst>
    <a:extraClrScheme>
      <a:clrScheme name="Standard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Standard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Standard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Standard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Standard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Standard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Standard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Standard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Standard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Standard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Standard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Standard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Larissa-Design">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205</Words>
  <Application>Microsoft Office PowerPoint</Application>
  <PresentationFormat>Bildschirmpräsentation (4:3)</PresentationFormat>
  <Paragraphs>26</Paragraphs>
  <Slides>2</Slides>
  <Notes>2</Notes>
  <HiddenSlides>0</HiddenSlides>
  <MMClips>0</MMClips>
  <ScaleCrop>false</ScaleCrop>
  <HeadingPairs>
    <vt:vector size="6" baseType="variant">
      <vt:variant>
        <vt:lpstr>Verwendete Schriftarten</vt:lpstr>
      </vt:variant>
      <vt:variant>
        <vt:i4>5</vt:i4>
      </vt:variant>
      <vt:variant>
        <vt:lpstr>Design</vt:lpstr>
      </vt:variant>
      <vt:variant>
        <vt:i4>1</vt:i4>
      </vt:variant>
      <vt:variant>
        <vt:lpstr>Folientitel</vt:lpstr>
      </vt:variant>
      <vt:variant>
        <vt:i4>2</vt:i4>
      </vt:variant>
    </vt:vector>
  </HeadingPairs>
  <TitlesOfParts>
    <vt:vector size="8" baseType="lpstr">
      <vt:lpstr>Arial</vt:lpstr>
      <vt:lpstr>Calibri</vt:lpstr>
      <vt:lpstr>PoloST11K-Buch</vt:lpstr>
      <vt:lpstr>Syntax LT Std</vt:lpstr>
      <vt:lpstr>Wingdings</vt:lpstr>
      <vt:lpstr>Standarddesign</vt:lpstr>
      <vt:lpstr>PowerPoint-Präsentation</vt:lpstr>
      <vt:lpstr>PowerPoint-Präsentation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Folie 1</dc:title>
  <dc:creator>adonis</dc:creator>
  <cp:lastModifiedBy>Peintinger MAS, Mag. Barbara</cp:lastModifiedBy>
  <cp:revision>84</cp:revision>
  <dcterms:created xsi:type="dcterms:W3CDTF">2011-07-14T19:54:09Z</dcterms:created>
  <dcterms:modified xsi:type="dcterms:W3CDTF">2022-12-12T08:49:08Z</dcterms:modified>
</cp:coreProperties>
</file>