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Sklaverei in Amerika</a:t>
            </a:r>
          </a:p>
        </p:txBody>
      </p:sp>
      <p:sp>
        <p:nvSpPr>
          <p:cNvPr id="3" name="Text Box 10">
            <a:extLst>
              <a:ext uri="{FF2B5EF4-FFF2-40B4-BE49-F238E27FC236}">
                <a16:creationId xmlns:a16="http://schemas.microsoft.com/office/drawing/2014/main" id="{58E0836F-7E83-31A5-F712-1DD21C3D2F4A}"/>
              </a:ext>
            </a:extLst>
          </p:cNvPr>
          <p:cNvSpPr txBox="1">
            <a:spLocks noChangeArrowheads="1"/>
          </p:cNvSpPr>
          <p:nvPr/>
        </p:nvSpPr>
        <p:spPr bwMode="auto">
          <a:xfrm>
            <a:off x="368224" y="1618743"/>
            <a:ext cx="856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Europäische Staaten gründen Kolonien in Amerika.</a:t>
            </a:r>
          </a:p>
        </p:txBody>
      </p:sp>
      <p:sp>
        <p:nvSpPr>
          <p:cNvPr id="4" name="Text Box 10">
            <a:extLst>
              <a:ext uri="{FF2B5EF4-FFF2-40B4-BE49-F238E27FC236}">
                <a16:creationId xmlns:a16="http://schemas.microsoft.com/office/drawing/2014/main" id="{37E07612-541E-3871-4A34-F4F9D02AEBE9}"/>
              </a:ext>
            </a:extLst>
          </p:cNvPr>
          <p:cNvSpPr txBox="1">
            <a:spLocks noChangeArrowheads="1"/>
          </p:cNvSpPr>
          <p:nvPr/>
        </p:nvSpPr>
        <p:spPr bwMode="auto">
          <a:xfrm>
            <a:off x="114030" y="2941542"/>
            <a:ext cx="9036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Unterdrückung und Ausbeutung der einheimischen Bevölkerung</a:t>
            </a:r>
          </a:p>
          <a:p>
            <a:pPr algn="ct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rPr>
              <a:t> viele Tote</a:t>
            </a:r>
          </a:p>
        </p:txBody>
      </p:sp>
      <p:sp>
        <p:nvSpPr>
          <p:cNvPr id="5" name="Text Box 10">
            <a:extLst>
              <a:ext uri="{FF2B5EF4-FFF2-40B4-BE49-F238E27FC236}">
                <a16:creationId xmlns:a16="http://schemas.microsoft.com/office/drawing/2014/main" id="{50DCB19F-B486-4A99-C24D-1ADE6B071398}"/>
              </a:ext>
            </a:extLst>
          </p:cNvPr>
          <p:cNvSpPr txBox="1">
            <a:spLocks noChangeArrowheads="1"/>
          </p:cNvSpPr>
          <p:nvPr/>
        </p:nvSpPr>
        <p:spPr bwMode="auto">
          <a:xfrm>
            <a:off x="683568" y="4490301"/>
            <a:ext cx="75612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Sklaventransporte von Afrika nach Amerika</a:t>
            </a:r>
          </a:p>
          <a:p>
            <a:pPr algn="ct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a:t>
            </a:r>
            <a:r>
              <a:rPr lang="de-DE" altLang="de-DE" sz="2400" dirty="0">
                <a:solidFill>
                  <a:srgbClr val="333333"/>
                </a:solidFill>
                <a:latin typeface="Calibri" panose="020F0502020204030204" pitchFamily="34" charset="0"/>
              </a:rPr>
              <a:t>  Arbeit in der Landwirtschaft und im Bergbau</a:t>
            </a:r>
          </a:p>
        </p:txBody>
      </p:sp>
      <p:sp>
        <p:nvSpPr>
          <p:cNvPr id="6" name="Pfeil nach unten 18">
            <a:extLst>
              <a:ext uri="{FF2B5EF4-FFF2-40B4-BE49-F238E27FC236}">
                <a16:creationId xmlns:a16="http://schemas.microsoft.com/office/drawing/2014/main" id="{20060855-CF6F-4283-AA08-F21B1EF00902}"/>
              </a:ext>
            </a:extLst>
          </p:cNvPr>
          <p:cNvSpPr>
            <a:spLocks noChangeArrowheads="1"/>
          </p:cNvSpPr>
          <p:nvPr/>
        </p:nvSpPr>
        <p:spPr bwMode="auto">
          <a:xfrm>
            <a:off x="4171808" y="2267040"/>
            <a:ext cx="719138" cy="503237"/>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Pfeil nach unten 20">
            <a:extLst>
              <a:ext uri="{FF2B5EF4-FFF2-40B4-BE49-F238E27FC236}">
                <a16:creationId xmlns:a16="http://schemas.microsoft.com/office/drawing/2014/main" id="{AEA22C36-1BD3-FA37-D2CF-2082308D810F}"/>
              </a:ext>
            </a:extLst>
          </p:cNvPr>
          <p:cNvSpPr>
            <a:spLocks noChangeArrowheads="1"/>
          </p:cNvSpPr>
          <p:nvPr/>
        </p:nvSpPr>
        <p:spPr bwMode="auto">
          <a:xfrm>
            <a:off x="4205865" y="3961803"/>
            <a:ext cx="720725" cy="503238"/>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up)">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„Menschen besitzen Menschen“ auf den Seiten 96 bis 97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Words>
  <Application>Microsoft Office PowerPoint</Application>
  <PresentationFormat>Bildschirmpräsentation (4:3)</PresentationFormat>
  <Paragraphs>26</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84</cp:revision>
  <dcterms:created xsi:type="dcterms:W3CDTF">2011-07-14T19:54:09Z</dcterms:created>
  <dcterms:modified xsi:type="dcterms:W3CDTF">2022-12-12T08:49:08Z</dcterms:modified>
</cp:coreProperties>
</file>