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0" r:id="rId2"/>
  </p:sldIdLst>
  <p:sldSz cx="9144000" cy="6858000" type="screen4x3"/>
  <p:notesSz cx="6743700" cy="98933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5pPr>
    <a:lvl6pPr marL="22860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6pPr>
    <a:lvl7pPr marL="27432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7pPr>
    <a:lvl8pPr marL="32004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8pPr>
    <a:lvl9pPr marL="36576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CFD6A8"/>
    <a:srgbClr val="A5B75E"/>
    <a:srgbClr val="333333"/>
    <a:srgbClr val="CCD991"/>
    <a:srgbClr val="B5C1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19525" y="0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62B03CF-936A-489A-9338-8FB270715922}" type="datetimeFigureOut">
              <a:rPr lang="de-AT"/>
              <a:pPr>
                <a:defRPr/>
              </a:pPr>
              <a:t>09.05.2019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898525" y="741363"/>
            <a:ext cx="4946650" cy="3709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AT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4688" y="4699000"/>
            <a:ext cx="5394325" cy="44529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AT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396413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19525" y="9396413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262164E-36A0-43B6-AB19-ED459B14D4DE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598200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2C56FE-8D62-4A6C-8451-B9A2A872774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0396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70F398-F243-40C2-A719-7F5CD33DD3C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1590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15113" y="274638"/>
            <a:ext cx="2071687" cy="4090987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95288" y="274638"/>
            <a:ext cx="6067425" cy="4090987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62721D-B461-4A15-86C0-A852E808A29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7730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850F01-7641-4866-A694-4BA7D0BB6E1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3226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AC9500-A58D-4F81-89C6-B6EE47596B2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4179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95288" y="1700213"/>
            <a:ext cx="4064000" cy="2665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11688" y="1700213"/>
            <a:ext cx="4064000" cy="2665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BC6710-A507-472E-B973-A1694C60D54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0512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78BCE8-F015-4249-A01C-6DE01028E30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3653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785700-40B2-403D-85F5-DBB611A53E6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5541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76AC05-83BE-45C1-8E0A-44DC96B31E3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7399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83C25D-18EC-4F98-B682-22721A949B5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589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AT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A97CAA-BE1F-4EA8-B73D-56163DDC7F2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6524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2"/>
          <p:cNvSpPr>
            <a:spLocks noChangeArrowheads="1"/>
          </p:cNvSpPr>
          <p:nvPr userDrawn="1"/>
        </p:nvSpPr>
        <p:spPr bwMode="auto">
          <a:xfrm>
            <a:off x="0" y="6597650"/>
            <a:ext cx="9144000" cy="260350"/>
          </a:xfrm>
          <a:prstGeom prst="rect">
            <a:avLst/>
          </a:prstGeom>
          <a:solidFill>
            <a:srgbClr val="CFD6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1000" b="0">
                <a:solidFill>
                  <a:srgbClr val="333333"/>
                </a:solidFill>
              </a:rPr>
              <a:t> © Österreichischer Bundesverlag Schulbuch GmbH &amp; Co. KG, Wien 2012</a:t>
            </a:r>
          </a:p>
        </p:txBody>
      </p:sp>
      <p:sp>
        <p:nvSpPr>
          <p:cNvPr id="1027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765175"/>
          </a:xfrm>
          <a:prstGeom prst="rect">
            <a:avLst/>
          </a:prstGeom>
          <a:solidFill>
            <a:srgbClr val="A5B75E"/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700213"/>
            <a:ext cx="8280400" cy="266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Das ist Text 1</a:t>
            </a:r>
          </a:p>
          <a:p>
            <a:pPr lvl="1"/>
            <a:r>
              <a:rPr lang="de-DE" altLang="de-DE"/>
              <a:t>Ebene 2 kleiner</a:t>
            </a:r>
          </a:p>
          <a:p>
            <a:pPr lvl="2"/>
            <a:r>
              <a:rPr lang="de-DE" altLang="de-DE"/>
              <a:t>Noch kleiner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AT" altLang="de-DE"/>
              <a:t>Fünfte Ebene</a:t>
            </a:r>
            <a:endParaRPr lang="de-DE" altLang="de-DE"/>
          </a:p>
        </p:txBody>
      </p:sp>
      <p:sp>
        <p:nvSpPr>
          <p:cNvPr id="1029" name="Rectangle 9"/>
          <p:cNvSpPr>
            <a:spLocks noChangeArrowheads="1"/>
          </p:cNvSpPr>
          <p:nvPr userDrawn="1"/>
        </p:nvSpPr>
        <p:spPr bwMode="auto">
          <a:xfrm>
            <a:off x="2700338" y="765175"/>
            <a:ext cx="7207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030" name="Line 14"/>
          <p:cNvSpPr>
            <a:spLocks noChangeShapeType="1"/>
          </p:cNvSpPr>
          <p:nvPr userDrawn="1"/>
        </p:nvSpPr>
        <p:spPr bwMode="auto">
          <a:xfrm>
            <a:off x="-34925" y="765175"/>
            <a:ext cx="9178925" cy="0"/>
          </a:xfrm>
          <a:prstGeom prst="line">
            <a:avLst/>
          </a:prstGeom>
          <a:noFill/>
          <a:ln w="41275">
            <a:solidFill>
              <a:srgbClr val="CFD6A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de-AT"/>
          </a:p>
        </p:txBody>
      </p:sp>
      <p:pic>
        <p:nvPicPr>
          <p:cNvPr id="1031" name="Picture 19" descr="logo_oebv_weiss_bausteine2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120650"/>
            <a:ext cx="8032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21" descr="bausteine2_schriftzug_weiss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166688"/>
            <a:ext cx="235902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Times New Roman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"/>
          <p:cNvSpPr txBox="1">
            <a:spLocks noChangeArrowheads="1"/>
          </p:cNvSpPr>
          <p:nvPr/>
        </p:nvSpPr>
        <p:spPr bwMode="auto">
          <a:xfrm>
            <a:off x="971600" y="692696"/>
            <a:ext cx="756126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3800" dirty="0">
                <a:solidFill>
                  <a:srgbClr val="333333"/>
                </a:solidFill>
                <a:latin typeface="Calibri" panose="020F0502020204030204" pitchFamily="34" charset="0"/>
              </a:rPr>
              <a:t>Autoritäre Systeme</a:t>
            </a:r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536625" y="1413344"/>
            <a:ext cx="54006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 </a:t>
            </a: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</a:rPr>
              <a:t>totale Machtübernahme im Staat</a:t>
            </a: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533450" y="1830856"/>
            <a:ext cx="59912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 </a:t>
            </a: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</a:rPr>
              <a:t>Unterdrückung anderer Meinungen</a:t>
            </a: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539800" y="2232494"/>
            <a:ext cx="53990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 </a:t>
            </a: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</a:rPr>
              <a:t>Kontrolle aller Lebensbereiche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539800" y="2642069"/>
            <a:ext cx="70643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 </a:t>
            </a: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</a:rPr>
              <a:t>Verfolgung von Gegnerinnen und Gegnern</a:t>
            </a:r>
          </a:p>
        </p:txBody>
      </p:sp>
      <p:sp>
        <p:nvSpPr>
          <p:cNvPr id="8" name="Pfeil nach unten 7"/>
          <p:cNvSpPr>
            <a:spLocks noChangeArrowheads="1"/>
          </p:cNvSpPr>
          <p:nvPr/>
        </p:nvSpPr>
        <p:spPr bwMode="auto">
          <a:xfrm>
            <a:off x="2052141" y="3189986"/>
            <a:ext cx="288925" cy="431800"/>
          </a:xfrm>
          <a:prstGeom prst="downArrow">
            <a:avLst>
              <a:gd name="adj1" fmla="val 50000"/>
              <a:gd name="adj2" fmla="val 49817"/>
            </a:avLst>
          </a:prstGeom>
          <a:solidFill>
            <a:srgbClr val="FF6600"/>
          </a:solidFill>
          <a:ln w="9525" algn="ctr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9" name="Pfeil nach unten 8"/>
          <p:cNvSpPr>
            <a:spLocks noChangeArrowheads="1"/>
          </p:cNvSpPr>
          <p:nvPr/>
        </p:nvSpPr>
        <p:spPr bwMode="auto">
          <a:xfrm>
            <a:off x="6880519" y="3195082"/>
            <a:ext cx="288925" cy="431800"/>
          </a:xfrm>
          <a:prstGeom prst="downArrow">
            <a:avLst>
              <a:gd name="adj1" fmla="val 50000"/>
              <a:gd name="adj2" fmla="val 49817"/>
            </a:avLst>
          </a:prstGeom>
          <a:solidFill>
            <a:srgbClr val="FF6600"/>
          </a:solidFill>
          <a:ln w="9525" algn="ctr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6030060" y="3703649"/>
            <a:ext cx="198984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800" dirty="0">
                <a:solidFill>
                  <a:srgbClr val="FF6600"/>
                </a:solidFill>
                <a:latin typeface="Calibri" panose="020F0502020204030204" pitchFamily="34" charset="0"/>
              </a:rPr>
              <a:t>Italien</a:t>
            </a: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5013475" y="4237521"/>
            <a:ext cx="388843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 </a:t>
            </a: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</a:rPr>
              <a:t>Benito Mussolini („Duce“)</a:t>
            </a: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5004442" y="4651630"/>
            <a:ext cx="216500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 </a:t>
            </a: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</a:rPr>
              <a:t>Faschismus</a:t>
            </a: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5015063" y="5056671"/>
            <a:ext cx="3815259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 </a:t>
            </a: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</a:rPr>
              <a:t>Vorbild: Römisches Reich</a:t>
            </a:r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1201683" y="3700821"/>
            <a:ext cx="198984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800" dirty="0">
                <a:solidFill>
                  <a:srgbClr val="FF6600"/>
                </a:solidFill>
                <a:latin typeface="Calibri" panose="020F0502020204030204" pitchFamily="34" charset="0"/>
              </a:rPr>
              <a:t>Österreich</a:t>
            </a: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170455" y="4237520"/>
            <a:ext cx="388843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 </a:t>
            </a: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</a:rPr>
              <a:t>Engelbert </a:t>
            </a:r>
            <a:r>
              <a:rPr lang="de-DE" altLang="de-DE" sz="2400" dirty="0" err="1">
                <a:solidFill>
                  <a:srgbClr val="333333"/>
                </a:solidFill>
                <a:latin typeface="Calibri" panose="020F0502020204030204" pitchFamily="34" charset="0"/>
              </a:rPr>
              <a:t>Dollfuß</a:t>
            </a:r>
            <a:endParaRPr lang="de-DE" altLang="de-DE" sz="2400" dirty="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170455" y="4651780"/>
            <a:ext cx="335095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 </a:t>
            </a: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</a:rPr>
              <a:t>„</a:t>
            </a:r>
            <a:r>
              <a:rPr lang="de-DE" altLang="de-DE" sz="2400" dirty="0" err="1">
                <a:solidFill>
                  <a:srgbClr val="333333"/>
                </a:solidFill>
                <a:latin typeface="Calibri" panose="020F0502020204030204" pitchFamily="34" charset="0"/>
              </a:rPr>
              <a:t>Austro</a:t>
            </a: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</a:rPr>
              <a:t>-Faschismus“</a:t>
            </a:r>
          </a:p>
        </p:txBody>
      </p:sp>
      <p:sp>
        <p:nvSpPr>
          <p:cNvPr id="18" name="Text Box 10"/>
          <p:cNvSpPr txBox="1">
            <a:spLocks noChangeArrowheads="1"/>
          </p:cNvSpPr>
          <p:nvPr/>
        </p:nvSpPr>
        <p:spPr bwMode="auto">
          <a:xfrm>
            <a:off x="166543" y="5063203"/>
            <a:ext cx="3815259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 </a:t>
            </a: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</a:rPr>
              <a:t>Vorbild: Italien</a:t>
            </a:r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177164" y="5426133"/>
            <a:ext cx="50746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 </a:t>
            </a: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</a:rPr>
              <a:t>autoritäre Verfassung (Ständestaat)</a:t>
            </a:r>
          </a:p>
        </p:txBody>
      </p:sp>
      <p:sp>
        <p:nvSpPr>
          <p:cNvPr id="20" name="Text Box 10"/>
          <p:cNvSpPr txBox="1">
            <a:spLocks noChangeArrowheads="1"/>
          </p:cNvSpPr>
          <p:nvPr/>
        </p:nvSpPr>
        <p:spPr bwMode="auto">
          <a:xfrm>
            <a:off x="166543" y="5828405"/>
            <a:ext cx="50746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 Partei: „</a:t>
            </a: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</a:rPr>
              <a:t>Vaterländische Front“</a:t>
            </a:r>
          </a:p>
        </p:txBody>
      </p:sp>
    </p:spTree>
    <p:extLst>
      <p:ext uri="{BB962C8B-B14F-4D97-AF65-F5344CB8AC3E}">
        <p14:creationId xmlns:p14="http://schemas.microsoft.com/office/powerpoint/2010/main" val="2263971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 animBg="1"/>
      <p:bldP spid="9" grpId="0" animBg="1"/>
      <p:bldP spid="10" grpId="0"/>
      <p:bldP spid="11" grpId="0"/>
      <p:bldP spid="12" grpId="0"/>
      <p:bldP spid="13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Syntax LT Std"/>
        <a:ea typeface=""/>
        <a:cs typeface=""/>
      </a:majorFont>
      <a:minorFont>
        <a:latin typeface="PoloST11K-Buch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4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Syntax LT S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4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Syntax LT Std" pitchFamily="34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</Words>
  <Application>Microsoft Office PowerPoint</Application>
  <PresentationFormat>Bildschirmpräsentation (4:3)</PresentationFormat>
  <Paragraphs>15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PoloST11K-Buch</vt:lpstr>
      <vt:lpstr>Syntax LT Std</vt:lpstr>
      <vt:lpstr>Standarddesign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adonis</dc:creator>
  <cp:lastModifiedBy>Peintinger MAS, Mag. Barbara</cp:lastModifiedBy>
  <cp:revision>52</cp:revision>
  <dcterms:created xsi:type="dcterms:W3CDTF">2011-07-14T19:54:09Z</dcterms:created>
  <dcterms:modified xsi:type="dcterms:W3CDTF">2019-05-09T06:44:04Z</dcterms:modified>
</cp:coreProperties>
</file>