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810" y="2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20.09.2025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Arbeiten global</a:t>
            </a:r>
          </a:p>
        </p:txBody>
      </p:sp>
      <p:sp>
        <p:nvSpPr>
          <p:cNvPr id="5" name="Text Box 10">
            <a:extLst>
              <a:ext uri="{FF2B5EF4-FFF2-40B4-BE49-F238E27FC236}">
                <a16:creationId xmlns:a16="http://schemas.microsoft.com/office/drawing/2014/main" id="{D072FBBC-1B0F-E94B-6783-7306AC8E564A}"/>
              </a:ext>
            </a:extLst>
          </p:cNvPr>
          <p:cNvSpPr txBox="1">
            <a:spLocks noChangeArrowheads="1"/>
          </p:cNvSpPr>
          <p:nvPr/>
        </p:nvSpPr>
        <p:spPr bwMode="auto">
          <a:xfrm>
            <a:off x="251520" y="2635650"/>
            <a:ext cx="3885853" cy="954107"/>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sym typeface="Wingdings" panose="05000000000000000000" pitchFamily="2" charset="2"/>
              </a:rPr>
              <a:t>großer Konkurrenzdruck durch andere Staaten</a:t>
            </a:r>
          </a:p>
        </p:txBody>
      </p:sp>
      <p:sp>
        <p:nvSpPr>
          <p:cNvPr id="6" name="Text Box 10">
            <a:extLst>
              <a:ext uri="{FF2B5EF4-FFF2-40B4-BE49-F238E27FC236}">
                <a16:creationId xmlns:a16="http://schemas.microsoft.com/office/drawing/2014/main" id="{60386439-012A-CAD4-6A43-859902B02C49}"/>
              </a:ext>
            </a:extLst>
          </p:cNvPr>
          <p:cNvSpPr txBox="1">
            <a:spLocks noChangeArrowheads="1"/>
          </p:cNvSpPr>
          <p:nvPr/>
        </p:nvSpPr>
        <p:spPr bwMode="auto">
          <a:xfrm>
            <a:off x="451855" y="4710760"/>
            <a:ext cx="3885853" cy="1815882"/>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sym typeface="Wingdings" panose="05000000000000000000" pitchFamily="2" charset="2"/>
              </a:rPr>
              <a:t>Schließungen von Unternehmen und Verlust von Arbeitsplätzen</a:t>
            </a:r>
            <a:endParaRPr lang="de-DE" altLang="de-DE" sz="2800" dirty="0">
              <a:solidFill>
                <a:srgbClr val="333333"/>
              </a:solidFill>
              <a:latin typeface="Calibri" panose="020F0502020204030204" pitchFamily="34" charset="0"/>
            </a:endParaRPr>
          </a:p>
        </p:txBody>
      </p:sp>
      <p:sp>
        <p:nvSpPr>
          <p:cNvPr id="8" name="Text Box 10">
            <a:extLst>
              <a:ext uri="{FF2B5EF4-FFF2-40B4-BE49-F238E27FC236}">
                <a16:creationId xmlns:a16="http://schemas.microsoft.com/office/drawing/2014/main" id="{C304EA0D-CD40-ED67-36A6-AAF884DA34FB}"/>
              </a:ext>
            </a:extLst>
          </p:cNvPr>
          <p:cNvSpPr txBox="1">
            <a:spLocks noChangeArrowheads="1"/>
          </p:cNvSpPr>
          <p:nvPr/>
        </p:nvSpPr>
        <p:spPr bwMode="auto">
          <a:xfrm>
            <a:off x="0" y="1473818"/>
            <a:ext cx="9144000" cy="523220"/>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sym typeface="Wingdings" panose="05000000000000000000" pitchFamily="2" charset="2"/>
              </a:rPr>
              <a:t>Veränderungen in der Arbeitswelt durch die Globalisierung</a:t>
            </a:r>
            <a:endParaRPr lang="de-DE" altLang="de-DE" sz="2800" dirty="0">
              <a:solidFill>
                <a:srgbClr val="333333"/>
              </a:solidFill>
              <a:latin typeface="Calibri" panose="020F0502020204030204" pitchFamily="34" charset="0"/>
            </a:endParaRPr>
          </a:p>
        </p:txBody>
      </p:sp>
      <p:sp>
        <p:nvSpPr>
          <p:cNvPr id="3" name="Text Box 10">
            <a:extLst>
              <a:ext uri="{FF2B5EF4-FFF2-40B4-BE49-F238E27FC236}">
                <a16:creationId xmlns:a16="http://schemas.microsoft.com/office/drawing/2014/main" id="{0B307C83-70DE-BD64-C4DA-C702128C3629}"/>
              </a:ext>
            </a:extLst>
          </p:cNvPr>
          <p:cNvSpPr txBox="1">
            <a:spLocks noChangeArrowheads="1"/>
          </p:cNvSpPr>
          <p:nvPr/>
        </p:nvSpPr>
        <p:spPr bwMode="auto">
          <a:xfrm>
            <a:off x="4861365" y="2643045"/>
            <a:ext cx="3624003" cy="138499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sym typeface="Wingdings" panose="05000000000000000000" pitchFamily="2" charset="2"/>
              </a:rPr>
              <a:t>Einsatz von Computern und künstlicher Intelligenz</a:t>
            </a:r>
            <a:endParaRPr lang="de-DE" altLang="de-DE" sz="2800" dirty="0">
              <a:solidFill>
                <a:srgbClr val="333333"/>
              </a:solidFill>
              <a:latin typeface="Calibri" panose="020F0502020204030204" pitchFamily="34" charset="0"/>
            </a:endParaRPr>
          </a:p>
        </p:txBody>
      </p:sp>
      <p:sp>
        <p:nvSpPr>
          <p:cNvPr id="17" name="Text Box 10">
            <a:extLst>
              <a:ext uri="{FF2B5EF4-FFF2-40B4-BE49-F238E27FC236}">
                <a16:creationId xmlns:a16="http://schemas.microsoft.com/office/drawing/2014/main" id="{AC0EBA4E-63F8-1EF4-FDB3-6DA5F788FA80}"/>
              </a:ext>
            </a:extLst>
          </p:cNvPr>
          <p:cNvSpPr txBox="1">
            <a:spLocks noChangeArrowheads="1"/>
          </p:cNvSpPr>
          <p:nvPr/>
        </p:nvSpPr>
        <p:spPr bwMode="auto">
          <a:xfrm>
            <a:off x="4861365" y="4710760"/>
            <a:ext cx="3624003" cy="138499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sym typeface="Wingdings" panose="05000000000000000000" pitchFamily="2" charset="2"/>
              </a:rPr>
              <a:t>Entstehung neuer Branchen und Arbeitsfelder</a:t>
            </a:r>
            <a:endParaRPr lang="de-DE" altLang="de-DE" sz="2800" dirty="0">
              <a:solidFill>
                <a:srgbClr val="333333"/>
              </a:solidFill>
              <a:latin typeface="Calibri" panose="020F0502020204030204" pitchFamily="34" charset="0"/>
            </a:endParaRP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3"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„Arbeiten global“ auf den Seiten 106 </a:t>
            </a:r>
            <a:r>
              <a:rPr lang="de-DE" altLang="de-DE" sz="1100" b="0">
                <a:solidFill>
                  <a:schemeClr val="tx1"/>
                </a:solidFill>
                <a:latin typeface="Arial" charset="0"/>
                <a:cs typeface="Arial" charset="0"/>
              </a:rPr>
              <a:t>bis 107 </a:t>
            </a:r>
            <a:r>
              <a:rPr lang="de-DE" altLang="de-DE" sz="1100" b="0" dirty="0">
                <a:solidFill>
                  <a:schemeClr val="tx1"/>
                </a:solidFill>
                <a:latin typeface="Arial" charset="0"/>
                <a:cs typeface="Arial" charset="0"/>
              </a:rPr>
              <a:t>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202</Words>
  <Application>Microsoft Office PowerPoint</Application>
  <PresentationFormat>Bildschirmpräsentation (4:3)</PresentationFormat>
  <Paragraphs>25</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62</cp:revision>
  <dcterms:created xsi:type="dcterms:W3CDTF">2011-07-14T19:54:09Z</dcterms:created>
  <dcterms:modified xsi:type="dcterms:W3CDTF">2025-09-20T15:40:58Z</dcterms:modified>
</cp:coreProperties>
</file>