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93" r:id="rId2"/>
    <p:sldId id="334" r:id="rId3"/>
    <p:sldId id="341" r:id="rId4"/>
    <p:sldId id="351" r:id="rId5"/>
    <p:sldId id="328" r:id="rId6"/>
    <p:sldId id="330" r:id="rId7"/>
    <p:sldId id="331" r:id="rId8"/>
    <p:sldId id="349" r:id="rId9"/>
    <p:sldId id="335" r:id="rId10"/>
    <p:sldId id="350" r:id="rId11"/>
    <p:sldId id="336" r:id="rId12"/>
    <p:sldId id="292" r:id="rId13"/>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a:srgbClr val="0A0A0A"/>
    <a:srgbClr val="FFCC00"/>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91" autoAdjust="0"/>
    <p:restoredTop sz="94545" autoAdjust="0"/>
  </p:normalViewPr>
  <p:slideViewPr>
    <p:cSldViewPr>
      <p:cViewPr varScale="1">
        <p:scale>
          <a:sx n="106" d="100"/>
          <a:sy n="106" d="100"/>
        </p:scale>
        <p:origin x="1674" y="258"/>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7EEB78AB-2504-71ED-7464-F29EFBF08B93}"/>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2EF67ED0-4DBE-B4F7-F7C0-0583583F8E75}"/>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313947DA-BD73-48BF-B062-1C348D799CC5}" type="datetimeFigureOut">
              <a:rPr lang="de-AT"/>
              <a:pPr>
                <a:defRPr/>
              </a:pPr>
              <a:t>26.06.2026</a:t>
            </a:fld>
            <a:endParaRPr lang="de-AT"/>
          </a:p>
        </p:txBody>
      </p:sp>
      <p:sp>
        <p:nvSpPr>
          <p:cNvPr id="4" name="Fußzeilenplatzhalter 3">
            <a:extLst>
              <a:ext uri="{FF2B5EF4-FFF2-40B4-BE49-F238E27FC236}">
                <a16:creationId xmlns:a16="http://schemas.microsoft.com/office/drawing/2014/main" id="{66E20A15-260C-3F5B-831A-6A10F8B28B9E}"/>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B1628C74-FC94-BAF4-F646-675C2A735F0D}"/>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B48AFADA-D1EB-42F0-BCAA-A13B5C23D852}"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86D8C9AA-3397-CC57-6F35-4BCA14EA69A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F872B32E-4547-D63F-0CB1-F30233FB8BFD}"/>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5B94280E-FEFD-4447-9EA0-7989106A78D0}" type="datetimeFigureOut">
              <a:rPr lang="de-AT"/>
              <a:pPr>
                <a:defRPr/>
              </a:pPr>
              <a:t>26.06.2026</a:t>
            </a:fld>
            <a:endParaRPr lang="de-AT"/>
          </a:p>
        </p:txBody>
      </p:sp>
      <p:sp>
        <p:nvSpPr>
          <p:cNvPr id="4" name="Folienbildplatzhalter 3">
            <a:extLst>
              <a:ext uri="{FF2B5EF4-FFF2-40B4-BE49-F238E27FC236}">
                <a16:creationId xmlns:a16="http://schemas.microsoft.com/office/drawing/2014/main" id="{ABA45079-095E-A92A-FEEA-5513E99370B0}"/>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160AC575-F1F5-B5A5-9DFB-3513F0BA392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C0B893ED-9572-2D9C-96DE-1810B2205C17}"/>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FB093DD3-92EE-77CF-F450-B8C123DB3BA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8584D53B-7E9F-433C-87DE-E4706866023B}"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Folienbildplatzhalter 1">
            <a:extLst>
              <a:ext uri="{FF2B5EF4-FFF2-40B4-BE49-F238E27FC236}">
                <a16:creationId xmlns:a16="http://schemas.microsoft.com/office/drawing/2014/main" id="{EAA6E7E8-8EC6-1C44-7D24-706FECBED21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izenplatzhalter 2">
            <a:extLst>
              <a:ext uri="{FF2B5EF4-FFF2-40B4-BE49-F238E27FC236}">
                <a16:creationId xmlns:a16="http://schemas.microsoft.com/office/drawing/2014/main" id="{C0011CAE-0226-9638-D6ED-190FA845F24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a:p>
        </p:txBody>
      </p:sp>
      <p:sp>
        <p:nvSpPr>
          <p:cNvPr id="4" name="Foliennummernplatzhalter 3">
            <a:extLst>
              <a:ext uri="{FF2B5EF4-FFF2-40B4-BE49-F238E27FC236}">
                <a16:creationId xmlns:a16="http://schemas.microsoft.com/office/drawing/2014/main" id="{0E7EC9BD-E318-E4B1-2860-707C76700B61}"/>
              </a:ext>
            </a:extLst>
          </p:cNvPr>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7DF710FF-B0B1-4044-9248-6560CA479DEB}" type="slidenum">
              <a:rPr lang="de-AT" altLang="de-DE"/>
              <a:pPr eaLnBrk="1" hangingPunct="1"/>
              <a:t>2</a:t>
            </a:fld>
            <a:endParaRPr lang="de-AT" alt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Folienbildplatzhalter 1">
            <a:extLst>
              <a:ext uri="{FF2B5EF4-FFF2-40B4-BE49-F238E27FC236}">
                <a16:creationId xmlns:a16="http://schemas.microsoft.com/office/drawing/2014/main" id="{CEB723A9-A848-F26B-72B6-0DC71B422B4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izenplatzhalter 2">
            <a:extLst>
              <a:ext uri="{FF2B5EF4-FFF2-40B4-BE49-F238E27FC236}">
                <a16:creationId xmlns:a16="http://schemas.microsoft.com/office/drawing/2014/main" id="{CD4E42AF-C2A0-A100-A1B5-C0CD665952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a:p>
        </p:txBody>
      </p:sp>
      <p:sp>
        <p:nvSpPr>
          <p:cNvPr id="4" name="Foliennummernplatzhalter 3">
            <a:extLst>
              <a:ext uri="{FF2B5EF4-FFF2-40B4-BE49-F238E27FC236}">
                <a16:creationId xmlns:a16="http://schemas.microsoft.com/office/drawing/2014/main" id="{DEB910B4-9882-10B1-2CB2-1EFBBABC0E3D}"/>
              </a:ext>
            </a:extLst>
          </p:cNvPr>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242D2AB0-E633-44F3-8FBA-A4FF870EB5A3}" type="slidenum">
              <a:rPr lang="de-AT" altLang="de-DE"/>
              <a:pPr eaLnBrk="1" hangingPunct="1"/>
              <a:t>3</a:t>
            </a:fld>
            <a:endParaRPr lang="de-AT" alt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bildplatzhalter 1">
            <a:extLst>
              <a:ext uri="{FF2B5EF4-FFF2-40B4-BE49-F238E27FC236}">
                <a16:creationId xmlns:a16="http://schemas.microsoft.com/office/drawing/2014/main" id="{FFC29C81-3659-5CCB-7D57-9218710408D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izenplatzhalter 2">
            <a:extLst>
              <a:ext uri="{FF2B5EF4-FFF2-40B4-BE49-F238E27FC236}">
                <a16:creationId xmlns:a16="http://schemas.microsoft.com/office/drawing/2014/main" id="{F1E29A48-16CE-419A-8A29-A6AEB83A725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a:p>
        </p:txBody>
      </p:sp>
      <p:sp>
        <p:nvSpPr>
          <p:cNvPr id="4" name="Foliennummernplatzhalter 3">
            <a:extLst>
              <a:ext uri="{FF2B5EF4-FFF2-40B4-BE49-F238E27FC236}">
                <a16:creationId xmlns:a16="http://schemas.microsoft.com/office/drawing/2014/main" id="{016FAC1A-90E5-BBF6-CFCE-F142CCFDE1F9}"/>
              </a:ext>
            </a:extLst>
          </p:cNvPr>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138F3A31-CF35-4DB2-AD5C-B3BA3D538C1A}" type="slidenum">
              <a:rPr lang="de-AT" altLang="de-DE"/>
              <a:pPr eaLnBrk="1" hangingPunct="1"/>
              <a:t>4</a:t>
            </a:fld>
            <a:endParaRPr lang="de-AT" alt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1435153456"/>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375BCD5B-E9AE-F58D-F489-FCC21B2DD390}"/>
              </a:ext>
            </a:extLst>
          </p:cNvPr>
          <p:cNvSpPr>
            <a:spLocks noGrp="1"/>
          </p:cNvSpPr>
          <p:nvPr>
            <p:ph type="dt" sz="half" idx="10"/>
          </p:nvPr>
        </p:nvSpPr>
        <p:spPr/>
        <p:txBody>
          <a:bodyPr/>
          <a:lstStyle>
            <a:lvl1pPr>
              <a:defRPr/>
            </a:lvl1pPr>
          </a:lstStyle>
          <a:p>
            <a:pPr>
              <a:defRPr/>
            </a:pPr>
            <a:fld id="{5C9967EC-3702-49D8-9D42-C5071B8E1B98}" type="datetimeFigureOut">
              <a:rPr lang="de-AT"/>
              <a:pPr>
                <a:defRPr/>
              </a:pPr>
              <a:t>26.06.2026</a:t>
            </a:fld>
            <a:endParaRPr lang="de-AT"/>
          </a:p>
        </p:txBody>
      </p:sp>
      <p:sp>
        <p:nvSpPr>
          <p:cNvPr id="5" name="Fußzeilenplatzhalter 4">
            <a:extLst>
              <a:ext uri="{FF2B5EF4-FFF2-40B4-BE49-F238E27FC236}">
                <a16:creationId xmlns:a16="http://schemas.microsoft.com/office/drawing/2014/main" id="{5B91807E-605A-2D95-E074-C4F05A781F33}"/>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66C8BD88-6F94-0761-BC12-45175FC65A7E}"/>
              </a:ext>
            </a:extLst>
          </p:cNvPr>
          <p:cNvSpPr>
            <a:spLocks noGrp="1"/>
          </p:cNvSpPr>
          <p:nvPr>
            <p:ph type="sldNum" sz="quarter" idx="12"/>
          </p:nvPr>
        </p:nvSpPr>
        <p:spPr/>
        <p:txBody>
          <a:bodyPr/>
          <a:lstStyle>
            <a:lvl1pPr>
              <a:defRPr/>
            </a:lvl1pPr>
          </a:lstStyle>
          <a:p>
            <a:fld id="{CEF100B6-A2E2-42BD-879B-BD782808E391}" type="slidenum">
              <a:rPr lang="de-AT" altLang="de-DE"/>
              <a:pPr/>
              <a:t>‹Nr.›</a:t>
            </a:fld>
            <a:endParaRPr lang="de-AT" altLang="de-DE"/>
          </a:p>
        </p:txBody>
      </p:sp>
    </p:spTree>
    <p:extLst>
      <p:ext uri="{BB962C8B-B14F-4D97-AF65-F5344CB8AC3E}">
        <p14:creationId xmlns:p14="http://schemas.microsoft.com/office/powerpoint/2010/main" val="2543442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0423CA54-1C10-9ECD-7A93-B6382904E393}"/>
              </a:ext>
            </a:extLst>
          </p:cNvPr>
          <p:cNvSpPr>
            <a:spLocks noGrp="1"/>
          </p:cNvSpPr>
          <p:nvPr>
            <p:ph type="dt" sz="half" idx="10"/>
          </p:nvPr>
        </p:nvSpPr>
        <p:spPr/>
        <p:txBody>
          <a:bodyPr/>
          <a:lstStyle>
            <a:lvl1pPr>
              <a:defRPr/>
            </a:lvl1pPr>
          </a:lstStyle>
          <a:p>
            <a:pPr>
              <a:defRPr/>
            </a:pPr>
            <a:fld id="{B8752703-8FAF-4D71-8EBE-99DFBC46EC19}" type="datetimeFigureOut">
              <a:rPr lang="de-AT"/>
              <a:pPr>
                <a:defRPr/>
              </a:pPr>
              <a:t>26.06.2026</a:t>
            </a:fld>
            <a:endParaRPr lang="de-AT"/>
          </a:p>
        </p:txBody>
      </p:sp>
      <p:sp>
        <p:nvSpPr>
          <p:cNvPr id="5" name="Fußzeilenplatzhalter 4">
            <a:extLst>
              <a:ext uri="{FF2B5EF4-FFF2-40B4-BE49-F238E27FC236}">
                <a16:creationId xmlns:a16="http://schemas.microsoft.com/office/drawing/2014/main" id="{29D3B32F-9F4E-0D66-BDE7-C6A1F8A7D3A6}"/>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6AD6008A-0F60-6C0B-DA33-0B38A90FA4AC}"/>
              </a:ext>
            </a:extLst>
          </p:cNvPr>
          <p:cNvSpPr>
            <a:spLocks noGrp="1"/>
          </p:cNvSpPr>
          <p:nvPr>
            <p:ph type="sldNum" sz="quarter" idx="12"/>
          </p:nvPr>
        </p:nvSpPr>
        <p:spPr/>
        <p:txBody>
          <a:bodyPr/>
          <a:lstStyle>
            <a:lvl1pPr>
              <a:defRPr/>
            </a:lvl1pPr>
          </a:lstStyle>
          <a:p>
            <a:fld id="{07902986-480B-4DBC-85CA-8A618CB27457}" type="slidenum">
              <a:rPr lang="de-AT" altLang="de-DE"/>
              <a:pPr/>
              <a:t>‹Nr.›</a:t>
            </a:fld>
            <a:endParaRPr lang="de-AT" altLang="de-DE"/>
          </a:p>
        </p:txBody>
      </p:sp>
    </p:spTree>
    <p:extLst>
      <p:ext uri="{BB962C8B-B14F-4D97-AF65-F5344CB8AC3E}">
        <p14:creationId xmlns:p14="http://schemas.microsoft.com/office/powerpoint/2010/main" val="792749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8467E874-9FA9-B518-224A-EAAA334186C0}"/>
              </a:ext>
            </a:extLst>
          </p:cNvPr>
          <p:cNvSpPr>
            <a:spLocks noGrp="1"/>
          </p:cNvSpPr>
          <p:nvPr>
            <p:ph type="dt" sz="half" idx="10"/>
          </p:nvPr>
        </p:nvSpPr>
        <p:spPr/>
        <p:txBody>
          <a:bodyPr/>
          <a:lstStyle>
            <a:lvl1pPr>
              <a:defRPr/>
            </a:lvl1pPr>
          </a:lstStyle>
          <a:p>
            <a:pPr>
              <a:defRPr/>
            </a:pPr>
            <a:fld id="{CB7D738B-B1D6-4EE7-9BC3-3A2753EB932E}" type="datetimeFigureOut">
              <a:rPr lang="de-AT"/>
              <a:pPr>
                <a:defRPr/>
              </a:pPr>
              <a:t>26.06.2026</a:t>
            </a:fld>
            <a:endParaRPr lang="de-AT"/>
          </a:p>
        </p:txBody>
      </p:sp>
      <p:sp>
        <p:nvSpPr>
          <p:cNvPr id="5" name="Fußzeilenplatzhalter 4">
            <a:extLst>
              <a:ext uri="{FF2B5EF4-FFF2-40B4-BE49-F238E27FC236}">
                <a16:creationId xmlns:a16="http://schemas.microsoft.com/office/drawing/2014/main" id="{D02025C4-A7CE-C802-A2E9-2EAEE0C2BB96}"/>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4088DB67-3568-FE51-4465-D6E6FE49EFF7}"/>
              </a:ext>
            </a:extLst>
          </p:cNvPr>
          <p:cNvSpPr>
            <a:spLocks noGrp="1"/>
          </p:cNvSpPr>
          <p:nvPr>
            <p:ph type="sldNum" sz="quarter" idx="12"/>
          </p:nvPr>
        </p:nvSpPr>
        <p:spPr/>
        <p:txBody>
          <a:bodyPr/>
          <a:lstStyle>
            <a:lvl1pPr>
              <a:defRPr/>
            </a:lvl1pPr>
          </a:lstStyle>
          <a:p>
            <a:fld id="{A03C39B8-6CEF-49A3-B9D8-6378B5B47063}" type="slidenum">
              <a:rPr lang="de-AT" altLang="de-DE"/>
              <a:pPr/>
              <a:t>‹Nr.›</a:t>
            </a:fld>
            <a:endParaRPr lang="de-AT" altLang="de-DE"/>
          </a:p>
        </p:txBody>
      </p:sp>
    </p:spTree>
    <p:extLst>
      <p:ext uri="{BB962C8B-B14F-4D97-AF65-F5344CB8AC3E}">
        <p14:creationId xmlns:p14="http://schemas.microsoft.com/office/powerpoint/2010/main" val="1536204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8CCE6899-A09A-672E-2290-0CF6F362D9DB}"/>
              </a:ext>
            </a:extLst>
          </p:cNvPr>
          <p:cNvSpPr>
            <a:spLocks noGrp="1"/>
          </p:cNvSpPr>
          <p:nvPr>
            <p:ph type="dt" sz="half" idx="10"/>
          </p:nvPr>
        </p:nvSpPr>
        <p:spPr/>
        <p:txBody>
          <a:bodyPr/>
          <a:lstStyle>
            <a:lvl1pPr>
              <a:defRPr/>
            </a:lvl1pPr>
          </a:lstStyle>
          <a:p>
            <a:pPr>
              <a:defRPr/>
            </a:pPr>
            <a:fld id="{457C116C-6ABB-434E-ABCF-6CCB4B0F5159}" type="datetimeFigureOut">
              <a:rPr lang="de-AT"/>
              <a:pPr>
                <a:defRPr/>
              </a:pPr>
              <a:t>26.06.2026</a:t>
            </a:fld>
            <a:endParaRPr lang="de-AT"/>
          </a:p>
        </p:txBody>
      </p:sp>
      <p:sp>
        <p:nvSpPr>
          <p:cNvPr id="5" name="Fußzeilenplatzhalter 4">
            <a:extLst>
              <a:ext uri="{FF2B5EF4-FFF2-40B4-BE49-F238E27FC236}">
                <a16:creationId xmlns:a16="http://schemas.microsoft.com/office/drawing/2014/main" id="{7004E81D-62ED-2C30-E7AD-1D25CB6D8EEF}"/>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92A4D107-8F6A-4734-42D3-A1EC55AAB3A5}"/>
              </a:ext>
            </a:extLst>
          </p:cNvPr>
          <p:cNvSpPr>
            <a:spLocks noGrp="1"/>
          </p:cNvSpPr>
          <p:nvPr>
            <p:ph type="sldNum" sz="quarter" idx="12"/>
          </p:nvPr>
        </p:nvSpPr>
        <p:spPr/>
        <p:txBody>
          <a:bodyPr/>
          <a:lstStyle>
            <a:lvl1pPr>
              <a:defRPr/>
            </a:lvl1pPr>
          </a:lstStyle>
          <a:p>
            <a:fld id="{85A0E27B-E23F-40D8-96CB-8F6DEDF2222F}" type="slidenum">
              <a:rPr lang="de-AT" altLang="de-DE"/>
              <a:pPr/>
              <a:t>‹Nr.›</a:t>
            </a:fld>
            <a:endParaRPr lang="de-AT" altLang="de-DE"/>
          </a:p>
        </p:txBody>
      </p:sp>
    </p:spTree>
    <p:extLst>
      <p:ext uri="{BB962C8B-B14F-4D97-AF65-F5344CB8AC3E}">
        <p14:creationId xmlns:p14="http://schemas.microsoft.com/office/powerpoint/2010/main" val="3445117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5C16220E-683C-EBC5-0549-5C3A1ADCD6D5}"/>
              </a:ext>
            </a:extLst>
          </p:cNvPr>
          <p:cNvSpPr>
            <a:spLocks noGrp="1"/>
          </p:cNvSpPr>
          <p:nvPr>
            <p:ph type="dt" sz="half" idx="10"/>
          </p:nvPr>
        </p:nvSpPr>
        <p:spPr/>
        <p:txBody>
          <a:bodyPr/>
          <a:lstStyle>
            <a:lvl1pPr>
              <a:defRPr/>
            </a:lvl1pPr>
          </a:lstStyle>
          <a:p>
            <a:pPr>
              <a:defRPr/>
            </a:pPr>
            <a:fld id="{136B6EC8-4FF1-4F02-B024-96B1DEC5776C}" type="datetimeFigureOut">
              <a:rPr lang="de-AT"/>
              <a:pPr>
                <a:defRPr/>
              </a:pPr>
              <a:t>26.06.2026</a:t>
            </a:fld>
            <a:endParaRPr lang="de-AT"/>
          </a:p>
        </p:txBody>
      </p:sp>
      <p:sp>
        <p:nvSpPr>
          <p:cNvPr id="6" name="Fußzeilenplatzhalter 4">
            <a:extLst>
              <a:ext uri="{FF2B5EF4-FFF2-40B4-BE49-F238E27FC236}">
                <a16:creationId xmlns:a16="http://schemas.microsoft.com/office/drawing/2014/main" id="{CF5A6899-0B25-FC78-DBAB-4095EDF8D07C}"/>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0C2AB5BD-9E87-F6CA-670C-783548F1CE86}"/>
              </a:ext>
            </a:extLst>
          </p:cNvPr>
          <p:cNvSpPr>
            <a:spLocks noGrp="1"/>
          </p:cNvSpPr>
          <p:nvPr>
            <p:ph type="sldNum" sz="quarter" idx="12"/>
          </p:nvPr>
        </p:nvSpPr>
        <p:spPr/>
        <p:txBody>
          <a:bodyPr/>
          <a:lstStyle>
            <a:lvl1pPr>
              <a:defRPr/>
            </a:lvl1pPr>
          </a:lstStyle>
          <a:p>
            <a:fld id="{DD58B6E2-AFAC-48A6-9627-73C3DA062074}" type="slidenum">
              <a:rPr lang="de-AT" altLang="de-DE"/>
              <a:pPr/>
              <a:t>‹Nr.›</a:t>
            </a:fld>
            <a:endParaRPr lang="de-AT" altLang="de-DE"/>
          </a:p>
        </p:txBody>
      </p:sp>
    </p:spTree>
    <p:extLst>
      <p:ext uri="{BB962C8B-B14F-4D97-AF65-F5344CB8AC3E}">
        <p14:creationId xmlns:p14="http://schemas.microsoft.com/office/powerpoint/2010/main" val="178796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B09EB7B9-AF0B-DAE1-6C73-A94C39A86B6B}"/>
              </a:ext>
            </a:extLst>
          </p:cNvPr>
          <p:cNvSpPr>
            <a:spLocks noGrp="1"/>
          </p:cNvSpPr>
          <p:nvPr>
            <p:ph type="dt" sz="half" idx="10"/>
          </p:nvPr>
        </p:nvSpPr>
        <p:spPr/>
        <p:txBody>
          <a:bodyPr/>
          <a:lstStyle>
            <a:lvl1pPr>
              <a:defRPr/>
            </a:lvl1pPr>
          </a:lstStyle>
          <a:p>
            <a:pPr>
              <a:defRPr/>
            </a:pPr>
            <a:fld id="{F25D7564-4340-4447-897F-183C8DF7D202}" type="datetimeFigureOut">
              <a:rPr lang="de-AT"/>
              <a:pPr>
                <a:defRPr/>
              </a:pPr>
              <a:t>26.06.2026</a:t>
            </a:fld>
            <a:endParaRPr lang="de-AT"/>
          </a:p>
        </p:txBody>
      </p:sp>
      <p:sp>
        <p:nvSpPr>
          <p:cNvPr id="8" name="Fußzeilenplatzhalter 4">
            <a:extLst>
              <a:ext uri="{FF2B5EF4-FFF2-40B4-BE49-F238E27FC236}">
                <a16:creationId xmlns:a16="http://schemas.microsoft.com/office/drawing/2014/main" id="{D33A255B-BF92-6402-E848-C2D5BCA47935}"/>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DB04F18F-E17D-55D8-A6B2-ACF18CAC18DA}"/>
              </a:ext>
            </a:extLst>
          </p:cNvPr>
          <p:cNvSpPr>
            <a:spLocks noGrp="1"/>
          </p:cNvSpPr>
          <p:nvPr>
            <p:ph type="sldNum" sz="quarter" idx="12"/>
          </p:nvPr>
        </p:nvSpPr>
        <p:spPr/>
        <p:txBody>
          <a:bodyPr/>
          <a:lstStyle>
            <a:lvl1pPr>
              <a:defRPr/>
            </a:lvl1pPr>
          </a:lstStyle>
          <a:p>
            <a:fld id="{6023D03F-8764-4965-BAAA-8AEC0E26FBB3}" type="slidenum">
              <a:rPr lang="de-AT" altLang="de-DE"/>
              <a:pPr/>
              <a:t>‹Nr.›</a:t>
            </a:fld>
            <a:endParaRPr lang="de-AT" altLang="de-DE"/>
          </a:p>
        </p:txBody>
      </p:sp>
    </p:spTree>
    <p:extLst>
      <p:ext uri="{BB962C8B-B14F-4D97-AF65-F5344CB8AC3E}">
        <p14:creationId xmlns:p14="http://schemas.microsoft.com/office/powerpoint/2010/main" val="3146738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BF95852B-5C28-8405-FFF8-DB7ECDB022E2}"/>
              </a:ext>
            </a:extLst>
          </p:cNvPr>
          <p:cNvSpPr>
            <a:spLocks noGrp="1"/>
          </p:cNvSpPr>
          <p:nvPr>
            <p:ph type="dt" sz="half" idx="10"/>
          </p:nvPr>
        </p:nvSpPr>
        <p:spPr/>
        <p:txBody>
          <a:bodyPr/>
          <a:lstStyle>
            <a:lvl1pPr>
              <a:defRPr/>
            </a:lvl1pPr>
          </a:lstStyle>
          <a:p>
            <a:pPr>
              <a:defRPr/>
            </a:pPr>
            <a:fld id="{E3F1A81E-35C9-40A1-9BFD-1EAE0A0B7C52}" type="datetimeFigureOut">
              <a:rPr lang="de-AT"/>
              <a:pPr>
                <a:defRPr/>
              </a:pPr>
              <a:t>26.06.2026</a:t>
            </a:fld>
            <a:endParaRPr lang="de-AT"/>
          </a:p>
        </p:txBody>
      </p:sp>
      <p:sp>
        <p:nvSpPr>
          <p:cNvPr id="4" name="Fußzeilenplatzhalter 4">
            <a:extLst>
              <a:ext uri="{FF2B5EF4-FFF2-40B4-BE49-F238E27FC236}">
                <a16:creationId xmlns:a16="http://schemas.microsoft.com/office/drawing/2014/main" id="{184B8E14-6324-9E12-9D28-A4EC1EC6F6D6}"/>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9FF66E0B-6BB0-B95E-A837-93EEC2A0655A}"/>
              </a:ext>
            </a:extLst>
          </p:cNvPr>
          <p:cNvSpPr>
            <a:spLocks noGrp="1"/>
          </p:cNvSpPr>
          <p:nvPr>
            <p:ph type="sldNum" sz="quarter" idx="12"/>
          </p:nvPr>
        </p:nvSpPr>
        <p:spPr/>
        <p:txBody>
          <a:bodyPr/>
          <a:lstStyle>
            <a:lvl1pPr>
              <a:defRPr/>
            </a:lvl1pPr>
          </a:lstStyle>
          <a:p>
            <a:fld id="{9A14713A-377A-4765-8BE7-4D058C7BBBF6}" type="slidenum">
              <a:rPr lang="de-AT" altLang="de-DE"/>
              <a:pPr/>
              <a:t>‹Nr.›</a:t>
            </a:fld>
            <a:endParaRPr lang="de-AT" altLang="de-DE"/>
          </a:p>
        </p:txBody>
      </p:sp>
    </p:spTree>
    <p:extLst>
      <p:ext uri="{BB962C8B-B14F-4D97-AF65-F5344CB8AC3E}">
        <p14:creationId xmlns:p14="http://schemas.microsoft.com/office/powerpoint/2010/main" val="379324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995D9641-0FF0-B6A9-C188-19BA8CE6C4ED}"/>
              </a:ext>
            </a:extLst>
          </p:cNvPr>
          <p:cNvSpPr>
            <a:spLocks noGrp="1"/>
          </p:cNvSpPr>
          <p:nvPr>
            <p:ph type="dt" sz="half" idx="10"/>
          </p:nvPr>
        </p:nvSpPr>
        <p:spPr/>
        <p:txBody>
          <a:bodyPr/>
          <a:lstStyle>
            <a:lvl1pPr>
              <a:defRPr/>
            </a:lvl1pPr>
          </a:lstStyle>
          <a:p>
            <a:pPr>
              <a:defRPr/>
            </a:pPr>
            <a:fld id="{9F1839E3-B08C-4BD9-8F9A-47EF0AD65E15}" type="datetimeFigureOut">
              <a:rPr lang="de-AT"/>
              <a:pPr>
                <a:defRPr/>
              </a:pPr>
              <a:t>26.06.2026</a:t>
            </a:fld>
            <a:endParaRPr lang="de-AT"/>
          </a:p>
        </p:txBody>
      </p:sp>
      <p:sp>
        <p:nvSpPr>
          <p:cNvPr id="3" name="Fußzeilenplatzhalter 4">
            <a:extLst>
              <a:ext uri="{FF2B5EF4-FFF2-40B4-BE49-F238E27FC236}">
                <a16:creationId xmlns:a16="http://schemas.microsoft.com/office/drawing/2014/main" id="{77509A9C-52C5-0B96-E1BD-205E379BFA17}"/>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86F76F04-D1BE-5ED0-0D3F-5019E1E72199}"/>
              </a:ext>
            </a:extLst>
          </p:cNvPr>
          <p:cNvSpPr>
            <a:spLocks noGrp="1"/>
          </p:cNvSpPr>
          <p:nvPr>
            <p:ph type="sldNum" sz="quarter" idx="12"/>
          </p:nvPr>
        </p:nvSpPr>
        <p:spPr/>
        <p:txBody>
          <a:bodyPr/>
          <a:lstStyle>
            <a:lvl1pPr>
              <a:defRPr/>
            </a:lvl1pPr>
          </a:lstStyle>
          <a:p>
            <a:fld id="{6F02E864-CBB1-4BF3-AD90-29A8B8D3C388}" type="slidenum">
              <a:rPr lang="de-AT" altLang="de-DE"/>
              <a:pPr/>
              <a:t>‹Nr.›</a:t>
            </a:fld>
            <a:endParaRPr lang="de-AT" altLang="de-DE"/>
          </a:p>
        </p:txBody>
      </p:sp>
    </p:spTree>
    <p:extLst>
      <p:ext uri="{BB962C8B-B14F-4D97-AF65-F5344CB8AC3E}">
        <p14:creationId xmlns:p14="http://schemas.microsoft.com/office/powerpoint/2010/main" val="3806289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AA508616-2BE9-9F0F-425E-AFA78897193B}"/>
              </a:ext>
            </a:extLst>
          </p:cNvPr>
          <p:cNvSpPr>
            <a:spLocks noGrp="1"/>
          </p:cNvSpPr>
          <p:nvPr>
            <p:ph type="dt" sz="half" idx="10"/>
          </p:nvPr>
        </p:nvSpPr>
        <p:spPr/>
        <p:txBody>
          <a:bodyPr/>
          <a:lstStyle>
            <a:lvl1pPr>
              <a:defRPr/>
            </a:lvl1pPr>
          </a:lstStyle>
          <a:p>
            <a:pPr>
              <a:defRPr/>
            </a:pPr>
            <a:fld id="{21078110-3DC1-4EA2-8776-76C3CB0C1DDE}" type="datetimeFigureOut">
              <a:rPr lang="de-AT"/>
              <a:pPr>
                <a:defRPr/>
              </a:pPr>
              <a:t>26.06.2026</a:t>
            </a:fld>
            <a:endParaRPr lang="de-AT"/>
          </a:p>
        </p:txBody>
      </p:sp>
      <p:sp>
        <p:nvSpPr>
          <p:cNvPr id="6" name="Fußzeilenplatzhalter 4">
            <a:extLst>
              <a:ext uri="{FF2B5EF4-FFF2-40B4-BE49-F238E27FC236}">
                <a16:creationId xmlns:a16="http://schemas.microsoft.com/office/drawing/2014/main" id="{0902D611-AEBE-406A-AE7D-82CEF2D0C3FB}"/>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A1496EF9-9EB0-7EFF-E9FB-265434E6BC79}"/>
              </a:ext>
            </a:extLst>
          </p:cNvPr>
          <p:cNvSpPr>
            <a:spLocks noGrp="1"/>
          </p:cNvSpPr>
          <p:nvPr>
            <p:ph type="sldNum" sz="quarter" idx="12"/>
          </p:nvPr>
        </p:nvSpPr>
        <p:spPr/>
        <p:txBody>
          <a:bodyPr/>
          <a:lstStyle>
            <a:lvl1pPr>
              <a:defRPr/>
            </a:lvl1pPr>
          </a:lstStyle>
          <a:p>
            <a:fld id="{E1B8E475-D133-4081-9813-19E30EB05268}" type="slidenum">
              <a:rPr lang="de-AT" altLang="de-DE"/>
              <a:pPr/>
              <a:t>‹Nr.›</a:t>
            </a:fld>
            <a:endParaRPr lang="de-AT" altLang="de-DE"/>
          </a:p>
        </p:txBody>
      </p:sp>
    </p:spTree>
    <p:extLst>
      <p:ext uri="{BB962C8B-B14F-4D97-AF65-F5344CB8AC3E}">
        <p14:creationId xmlns:p14="http://schemas.microsoft.com/office/powerpoint/2010/main" val="1588770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B3C5D1E8-7C60-396B-F1E4-09EEE337CE1C}"/>
              </a:ext>
            </a:extLst>
          </p:cNvPr>
          <p:cNvSpPr>
            <a:spLocks noGrp="1"/>
          </p:cNvSpPr>
          <p:nvPr>
            <p:ph type="dt" sz="half" idx="10"/>
          </p:nvPr>
        </p:nvSpPr>
        <p:spPr/>
        <p:txBody>
          <a:bodyPr/>
          <a:lstStyle>
            <a:lvl1pPr>
              <a:defRPr/>
            </a:lvl1pPr>
          </a:lstStyle>
          <a:p>
            <a:pPr>
              <a:defRPr/>
            </a:pPr>
            <a:fld id="{B3E30078-2F79-4C70-89BE-9210A901C835}" type="datetimeFigureOut">
              <a:rPr lang="de-AT"/>
              <a:pPr>
                <a:defRPr/>
              </a:pPr>
              <a:t>26.06.2026</a:t>
            </a:fld>
            <a:endParaRPr lang="de-AT"/>
          </a:p>
        </p:txBody>
      </p:sp>
      <p:sp>
        <p:nvSpPr>
          <p:cNvPr id="6" name="Fußzeilenplatzhalter 4">
            <a:extLst>
              <a:ext uri="{FF2B5EF4-FFF2-40B4-BE49-F238E27FC236}">
                <a16:creationId xmlns:a16="http://schemas.microsoft.com/office/drawing/2014/main" id="{9133D3AA-4194-2C11-9E6A-2AEEED810EC4}"/>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AA0EDDF7-8EE3-04BA-38D3-5441B3B7020A}"/>
              </a:ext>
            </a:extLst>
          </p:cNvPr>
          <p:cNvSpPr>
            <a:spLocks noGrp="1"/>
          </p:cNvSpPr>
          <p:nvPr>
            <p:ph type="sldNum" sz="quarter" idx="12"/>
          </p:nvPr>
        </p:nvSpPr>
        <p:spPr/>
        <p:txBody>
          <a:bodyPr/>
          <a:lstStyle>
            <a:lvl1pPr>
              <a:defRPr/>
            </a:lvl1pPr>
          </a:lstStyle>
          <a:p>
            <a:fld id="{CC5D27A6-FF74-4B51-906D-13062ABBEACB}" type="slidenum">
              <a:rPr lang="de-AT" altLang="de-DE"/>
              <a:pPr/>
              <a:t>‹Nr.›</a:t>
            </a:fld>
            <a:endParaRPr lang="de-AT" altLang="de-DE"/>
          </a:p>
        </p:txBody>
      </p:sp>
    </p:spTree>
    <p:extLst>
      <p:ext uri="{BB962C8B-B14F-4D97-AF65-F5344CB8AC3E}">
        <p14:creationId xmlns:p14="http://schemas.microsoft.com/office/powerpoint/2010/main" val="2549296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3901AB5F-A3E0-6AAE-3121-576D40F3661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8FB13C74-A98A-1905-CFC8-6D13C2E260F3}"/>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6B54AE07-7044-8EA1-C973-661C8993EF87}"/>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9C727DDA-4210-782D-F70E-3EDEF2B57A4E}"/>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B119CFE2-E551-4C4F-961C-652178266AEF}" type="datetimeFigureOut">
              <a:rPr lang="de-AT"/>
              <a:pPr>
                <a:defRPr/>
              </a:pPr>
              <a:t>26.06.2026</a:t>
            </a:fld>
            <a:endParaRPr lang="de-AT"/>
          </a:p>
        </p:txBody>
      </p:sp>
      <p:sp>
        <p:nvSpPr>
          <p:cNvPr id="5" name="Fußzeilenplatzhalter 4">
            <a:extLst>
              <a:ext uri="{FF2B5EF4-FFF2-40B4-BE49-F238E27FC236}">
                <a16:creationId xmlns:a16="http://schemas.microsoft.com/office/drawing/2014/main" id="{77F58441-ED3A-6D9B-4926-643B6ACC4C5F}"/>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7A71697D-4B46-1DCA-E904-AB854D373883}"/>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8ABB6CF9-910E-4ECC-A8B6-535BC672FE1E}" type="slidenum">
              <a:rPr lang="de-AT" altLang="de-DE"/>
              <a:pPr/>
              <a:t>‹Nr.›</a:t>
            </a:fld>
            <a:endParaRPr lang="de-AT" altLang="de-DE"/>
          </a:p>
        </p:txBody>
      </p:sp>
      <p:pic>
        <p:nvPicPr>
          <p:cNvPr id="1032" name="Picture 19">
            <a:extLst>
              <a:ext uri="{FF2B5EF4-FFF2-40B4-BE49-F238E27FC236}">
                <a16:creationId xmlns:a16="http://schemas.microsoft.com/office/drawing/2014/main" id="{05854628-091B-C17E-7C54-4B2A3C1B9991}"/>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51B988DA-413D-380F-72B1-2B5DBFCE506A}"/>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BFC99E14-D393-DB5B-560A-CE502F0454CC}"/>
              </a:ext>
            </a:extLst>
          </p:cNvPr>
          <p:cNvSpPr>
            <a:spLocks noChangeArrowheads="1"/>
          </p:cNvSpPr>
          <p:nvPr/>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161215D7-439A-4715-2803-0490D3DCD49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EC2E29C9-B648-050E-32B1-11CF8F47E2CF}"/>
              </a:ext>
            </a:extLst>
          </p:cNvPr>
          <p:cNvSpPr txBox="1">
            <a:spLocks noChangeArrowheads="1"/>
          </p:cNvSpPr>
          <p:nvPr userDrawn="1"/>
        </p:nvSpPr>
        <p:spPr bwMode="auto">
          <a:xfrm>
            <a:off x="1835150" y="-128588"/>
            <a:ext cx="484188" cy="831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4151" r:id="rId1"/>
    <p:sldLayoutId id="2147484141" r:id="rId2"/>
    <p:sldLayoutId id="2147484142" r:id="rId3"/>
    <p:sldLayoutId id="2147484143" r:id="rId4"/>
    <p:sldLayoutId id="2147484144" r:id="rId5"/>
    <p:sldLayoutId id="2147484145" r:id="rId6"/>
    <p:sldLayoutId id="2147484146" r:id="rId7"/>
    <p:sldLayoutId id="2147484147" r:id="rId8"/>
    <p:sldLayoutId id="2147484148" r:id="rId9"/>
    <p:sldLayoutId id="2147484149" r:id="rId10"/>
    <p:sldLayoutId id="2147484150"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Inhaltsplatzhalter 2">
            <a:extLst>
              <a:ext uri="{FF2B5EF4-FFF2-40B4-BE49-F238E27FC236}">
                <a16:creationId xmlns:a16="http://schemas.microsoft.com/office/drawing/2014/main" id="{A78A4AB2-888D-ABB3-AC5B-35236B0BEF6D}"/>
              </a:ext>
            </a:extLst>
          </p:cNvPr>
          <p:cNvSpPr>
            <a:spLocks noGrp="1"/>
          </p:cNvSpPr>
          <p:nvPr>
            <p:ph idx="1"/>
          </p:nvPr>
        </p:nvSpPr>
        <p:spPr>
          <a:xfrm>
            <a:off x="468313" y="3068638"/>
            <a:ext cx="8229600" cy="1368425"/>
          </a:xfrm>
        </p:spPr>
        <p:txBody>
          <a:bodyPr/>
          <a:lstStyle/>
          <a:p>
            <a:pPr marL="0" indent="0" algn="ctr">
              <a:buFont typeface="Arial" panose="020B0604020202020204" pitchFamily="34" charset="0"/>
              <a:buNone/>
            </a:pPr>
            <a:r>
              <a:rPr altLang="de-DE" dirty="0"/>
              <a:t>Norwegen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platzhalter 3">
            <a:extLst>
              <a:ext uri="{FF2B5EF4-FFF2-40B4-BE49-F238E27FC236}">
                <a16:creationId xmlns:a16="http://schemas.microsoft.com/office/drawing/2014/main" id="{D9042A38-A01D-0244-C995-CE80F9617CFE}"/>
              </a:ext>
            </a:extLst>
          </p:cNvPr>
          <p:cNvSpPr>
            <a:spLocks noGrp="1"/>
          </p:cNvSpPr>
          <p:nvPr>
            <p:ph type="body" sz="half" idx="2"/>
          </p:nvPr>
        </p:nvSpPr>
        <p:spPr>
          <a:xfrm>
            <a:off x="323850" y="5732463"/>
            <a:ext cx="8351838" cy="668337"/>
          </a:xfrm>
        </p:spPr>
        <p:txBody>
          <a:bodyPr/>
          <a:lstStyle/>
          <a:p>
            <a:r>
              <a:rPr altLang="de-DE" b="0" dirty="0">
                <a:latin typeface="Arial" panose="020B0604020202020204" pitchFamily="34" charset="0"/>
                <a:cs typeface="Arial" panose="020B0604020202020204" pitchFamily="34" charset="0"/>
              </a:rPr>
              <a:t>Eine Inselgruppe mit ungefähr 80 Inseln vor der Küste Norwegens sind die </a:t>
            </a:r>
            <a:r>
              <a:rPr altLang="de-DE" dirty="0">
                <a:latin typeface="Arial" panose="020B0604020202020204" pitchFamily="34" charset="0"/>
                <a:cs typeface="Arial" panose="020B0604020202020204" pitchFamily="34" charset="0"/>
              </a:rPr>
              <a:t>Lofoten</a:t>
            </a:r>
            <a:r>
              <a:rPr altLang="de-DE" b="0" dirty="0">
                <a:latin typeface="Arial" panose="020B0604020202020204" pitchFamily="34" charset="0"/>
                <a:cs typeface="Arial" panose="020B0604020202020204" pitchFamily="34" charset="0"/>
              </a:rPr>
              <a:t>. Sie liegen nördlich des Polarkreises im Europäischen Nordmeer. Durch den warmen Golfstrom ist das Klima aber deutlich wärmer als in anderen Gebieten mit ähnlichen Breitengraden, zum Beispiel als in Alaska oder Sibirien. </a:t>
            </a:r>
          </a:p>
        </p:txBody>
      </p:sp>
      <p:pic>
        <p:nvPicPr>
          <p:cNvPr id="13315" name="Picture 5" descr="C:\Users\swoboda\Downloads\521199297.jpg">
            <a:extLst>
              <a:ext uri="{FF2B5EF4-FFF2-40B4-BE49-F238E27FC236}">
                <a16:creationId xmlns:a16="http://schemas.microsoft.com/office/drawing/2014/main" id="{28582DDE-A42A-9E95-BA0F-39A8266371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369" b="13467"/>
          <a:stretch>
            <a:fillRect/>
          </a:stretch>
        </p:blipFill>
        <p:spPr bwMode="auto">
          <a:xfrm>
            <a:off x="395288" y="836613"/>
            <a:ext cx="8255000" cy="482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el 1">
            <a:extLst>
              <a:ext uri="{FF2B5EF4-FFF2-40B4-BE49-F238E27FC236}">
                <a16:creationId xmlns:a16="http://schemas.microsoft.com/office/drawing/2014/main" id="{B4383733-28F3-6ACF-9454-0252E7710AA5}"/>
              </a:ext>
            </a:extLst>
          </p:cNvPr>
          <p:cNvSpPr>
            <a:spLocks noGrp="1"/>
          </p:cNvSpPr>
          <p:nvPr>
            <p:ph type="title"/>
          </p:nvPr>
        </p:nvSpPr>
        <p:spPr/>
        <p:txBody>
          <a:bodyPr/>
          <a:lstStyle/>
          <a:p>
            <a:endParaRPr lang="de-AT" altLang="de-DE"/>
          </a:p>
        </p:txBody>
      </p:sp>
      <p:sp>
        <p:nvSpPr>
          <p:cNvPr id="14339" name="Textplatzhalter 3">
            <a:extLst>
              <a:ext uri="{FF2B5EF4-FFF2-40B4-BE49-F238E27FC236}">
                <a16:creationId xmlns:a16="http://schemas.microsoft.com/office/drawing/2014/main" id="{0B7A8AF7-BA34-B75F-17DA-35982FA9BBE5}"/>
              </a:ext>
            </a:extLst>
          </p:cNvPr>
          <p:cNvSpPr>
            <a:spLocks noGrp="1"/>
          </p:cNvSpPr>
          <p:nvPr>
            <p:ph type="body" sz="half" idx="2"/>
          </p:nvPr>
        </p:nvSpPr>
        <p:spPr>
          <a:xfrm>
            <a:off x="623888" y="5783263"/>
            <a:ext cx="8196262" cy="814387"/>
          </a:xfrm>
        </p:spPr>
        <p:txBody>
          <a:bodyPr/>
          <a:lstStyle/>
          <a:p>
            <a:r>
              <a:rPr altLang="de-DE" b="0" dirty="0">
                <a:latin typeface="Arial" panose="020B0604020202020204" pitchFamily="34" charset="0"/>
                <a:cs typeface="Arial" panose="020B0604020202020204" pitchFamily="34" charset="0"/>
              </a:rPr>
              <a:t>Als </a:t>
            </a:r>
            <a:r>
              <a:rPr altLang="de-DE" dirty="0">
                <a:latin typeface="Arial" panose="020B0604020202020204" pitchFamily="34" charset="0"/>
                <a:cs typeface="Arial" panose="020B0604020202020204" pitchFamily="34" charset="0"/>
              </a:rPr>
              <a:t>Fjord</a:t>
            </a:r>
            <a:r>
              <a:rPr altLang="de-DE" b="0" dirty="0">
                <a:latin typeface="Arial" panose="020B0604020202020204" pitchFamily="34" charset="0"/>
                <a:cs typeface="Arial" panose="020B0604020202020204" pitchFamily="34" charset="0"/>
              </a:rPr>
              <a:t> bezeichnet man einen weit ins Tal reichenden Meeresarm, der an drei Seiten vom Festland umgeben ist. Meist haben Fjorde sehr steile Hänge. Diese entstanden durch schmelzende Gletscher. Das Foto zeigt den berühmten 15 km langen </a:t>
            </a:r>
            <a:r>
              <a:rPr altLang="de-DE" dirty="0">
                <a:latin typeface="Arial" panose="020B0604020202020204" pitchFamily="34" charset="0"/>
                <a:cs typeface="Arial" panose="020B0604020202020204" pitchFamily="34" charset="0"/>
              </a:rPr>
              <a:t>Geiranger Fjord </a:t>
            </a:r>
            <a:r>
              <a:rPr altLang="de-DE" b="0" dirty="0">
                <a:latin typeface="Arial" panose="020B0604020202020204" pitchFamily="34" charset="0"/>
                <a:cs typeface="Arial" panose="020B0604020202020204" pitchFamily="34" charset="0"/>
              </a:rPr>
              <a:t>im Süden Norwegens.</a:t>
            </a:r>
          </a:p>
        </p:txBody>
      </p:sp>
      <p:pic>
        <p:nvPicPr>
          <p:cNvPr id="14340" name="Grafik 4">
            <a:extLst>
              <a:ext uri="{FF2B5EF4-FFF2-40B4-BE49-F238E27FC236}">
                <a16:creationId xmlns:a16="http://schemas.microsoft.com/office/drawing/2014/main" id="{A29F0824-E0FF-1CA6-ACA6-C9D9F290F9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3503" t="24583" r="23755" b="13776"/>
          <a:stretch>
            <a:fillRect/>
          </a:stretch>
        </p:blipFill>
        <p:spPr bwMode="auto">
          <a:xfrm>
            <a:off x="709613" y="765175"/>
            <a:ext cx="7729537" cy="501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021A1953-FB69-B7B6-0EED-CB2E9E55E377}"/>
              </a:ext>
            </a:extLst>
          </p:cNvPr>
          <p:cNvSpPr>
            <a:spLocks noChangeArrowheads="1"/>
          </p:cNvSpPr>
          <p:nvPr/>
        </p:nvSpPr>
        <p:spPr bwMode="auto">
          <a:xfrm>
            <a:off x="4427538" y="692150"/>
            <a:ext cx="4465637" cy="576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dirty="0">
                <a:latin typeface="Arial" charset="0"/>
                <a:cs typeface="Arial" charset="0"/>
              </a:rPr>
              <a:t>Autor: Daniela Endler, Wien; Gabriela Swoboda-</a:t>
            </a:r>
            <a:r>
              <a:rPr lang="de-DE" altLang="de-DE" sz="1200" dirty="0" err="1">
                <a:latin typeface="Arial" charset="0"/>
                <a:cs typeface="Arial" charset="0"/>
              </a:rPr>
              <a:t>Asmera</a:t>
            </a:r>
            <a:r>
              <a:rPr lang="de-DE" altLang="de-DE" sz="1200" dirty="0">
                <a:latin typeface="Arial" charset="0"/>
                <a:cs typeface="Arial" charset="0"/>
              </a:rPr>
              <a:t>, Wien </a:t>
            </a:r>
          </a:p>
          <a:p>
            <a:pPr eaLnBrk="1" fontAlgn="auto" hangingPunct="1">
              <a:spcBef>
                <a:spcPts val="0"/>
              </a:spcBef>
              <a:spcAft>
                <a:spcPts val="0"/>
              </a:spcAft>
              <a:defRPr/>
            </a:pPr>
            <a:endParaRPr lang="de-DE" altLang="de-DE" sz="1200" kern="0" dirty="0"/>
          </a:p>
          <a:p>
            <a:pPr eaLnBrk="1" hangingPunct="1">
              <a:defRPr/>
            </a:pPr>
            <a:r>
              <a:rPr lang="de-DE" altLang="de-DE" sz="1200" dirty="0">
                <a:latin typeface="Arial" charset="0"/>
                <a:cs typeface="Arial" charset="0"/>
              </a:rPr>
              <a:t>Fotos: </a:t>
            </a:r>
            <a:r>
              <a:rPr lang="de-AT" sz="1200" dirty="0">
                <a:cs typeface="Arial" charset="0"/>
              </a:rPr>
              <a:t>© </a:t>
            </a:r>
            <a:r>
              <a:rPr lang="de-DE" altLang="de-DE" sz="1200" dirty="0">
                <a:latin typeface="Arial" charset="0"/>
                <a:cs typeface="Arial" charset="0"/>
              </a:rPr>
              <a:t>wenn nicht anders angegeben: </a:t>
            </a:r>
            <a:r>
              <a:rPr lang="de-AT" sz="1200" dirty="0">
                <a:cs typeface="Arial" charset="0"/>
              </a:rPr>
              <a:t>Peter Swoboda, Wien;</a:t>
            </a:r>
            <a:endParaRPr lang="de-DE" altLang="de-DE" sz="1200" dirty="0">
              <a:latin typeface="Arial" charset="0"/>
              <a:cs typeface="Arial" charset="0"/>
            </a:endParaRPr>
          </a:p>
          <a:p>
            <a:pPr eaLnBrk="1" hangingPunct="1">
              <a:defRPr/>
            </a:pPr>
            <a:r>
              <a:rPr lang="de-DE" altLang="de-DE" sz="1200" dirty="0">
                <a:latin typeface="Arial" charset="0"/>
                <a:cs typeface="Arial" charset="0"/>
              </a:rPr>
              <a:t>Folie 2: </a:t>
            </a:r>
            <a:r>
              <a:rPr lang="de-AT" sz="1200" dirty="0">
                <a:cs typeface="Arial" charset="0"/>
              </a:rPr>
              <a:t>Jan-Otto - iStockphoto.com; </a:t>
            </a:r>
            <a:r>
              <a:rPr lang="de-AT" sz="1200" dirty="0" err="1">
                <a:cs typeface="Arial" charset="0"/>
              </a:rPr>
              <a:t>white</a:t>
            </a:r>
            <a:r>
              <a:rPr lang="de-AT" sz="1200" dirty="0">
                <a:cs typeface="Arial" charset="0"/>
              </a:rPr>
              <a:t> - Fotolia.com; Folie 3: © </a:t>
            </a:r>
            <a:r>
              <a:rPr lang="de-AT" sz="1200" dirty="0" err="1">
                <a:cs typeface="Arial" charset="0"/>
              </a:rPr>
              <a:t>Ekely</a:t>
            </a:r>
            <a:r>
              <a:rPr lang="de-AT" sz="1200" dirty="0">
                <a:cs typeface="Arial" charset="0"/>
              </a:rPr>
              <a:t> - iStockphoto.com; </a:t>
            </a:r>
            <a:r>
              <a:rPr lang="de-DE" altLang="de-DE" sz="1200" dirty="0">
                <a:latin typeface="Arial" charset="0"/>
                <a:cs typeface="Arial" charset="0"/>
              </a:rPr>
              <a:t>Folie 4 links: </a:t>
            </a:r>
            <a:r>
              <a:rPr lang="de-AT" sz="1200" dirty="0">
                <a:cs typeface="Arial" charset="0"/>
              </a:rPr>
              <a:t>World Images - Fotolia.com; </a:t>
            </a:r>
            <a:r>
              <a:rPr lang="de-DE" altLang="de-DE" sz="1200" dirty="0">
                <a:latin typeface="Arial" charset="0"/>
                <a:cs typeface="Arial" charset="0"/>
              </a:rPr>
              <a:t>Folie 10: </a:t>
            </a:r>
            <a:r>
              <a:rPr lang="de-AT" sz="1200" dirty="0" err="1">
                <a:cs typeface="Arial" charset="0"/>
              </a:rPr>
              <a:t>Alex_Ishchenko</a:t>
            </a:r>
            <a:r>
              <a:rPr lang="de-AT" sz="1200" dirty="0">
                <a:cs typeface="Arial" charset="0"/>
              </a:rPr>
              <a:t> / </a:t>
            </a:r>
            <a:r>
              <a:rPr lang="de-AT" sz="1200" dirty="0" err="1">
                <a:cs typeface="Arial" charset="0"/>
              </a:rPr>
              <a:t>Thinkstock</a:t>
            </a:r>
            <a:r>
              <a:rPr lang="de-AT" sz="1200" dirty="0">
                <a:cs typeface="Arial" charset="0"/>
              </a:rPr>
              <a:t>; Folie 11: Mac99 /iStockphoto.com</a:t>
            </a:r>
          </a:p>
          <a:p>
            <a:pPr eaLnBrk="1" hangingPunct="1">
              <a:defRPr/>
            </a:pPr>
            <a:endParaRPr lang="de-AT" sz="1200" dirty="0">
              <a:cs typeface="Arial" charset="0"/>
            </a:endParaRPr>
          </a:p>
          <a:p>
            <a:pPr eaLnBrk="1" hangingPunct="1">
              <a:defRPr/>
            </a:pPr>
            <a:r>
              <a:rPr lang="de-DE" altLang="de-DE" sz="1200" kern="0" dirty="0"/>
              <a:t>Kartographie: Kompass Freytag &amp; Berndt GmbH, Wien</a:t>
            </a:r>
          </a:p>
          <a:p>
            <a:pPr eaLnBrk="1" hangingPunct="1">
              <a:defRPr/>
            </a:pPr>
            <a:endParaRPr lang="de-AT" sz="1200" dirty="0">
              <a:cs typeface="Arial" charset="0"/>
            </a:endParaRPr>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7" name="Rectangle 6">
            <a:extLst>
              <a:ext uri="{FF2B5EF4-FFF2-40B4-BE49-F238E27FC236}">
                <a16:creationId xmlns:a16="http://schemas.microsoft.com/office/drawing/2014/main" id="{7189CA82-6A21-F4F6-C1CF-319FE1DF045C}"/>
              </a:ext>
            </a:extLst>
          </p:cNvPr>
          <p:cNvSpPr>
            <a:spLocks noChangeArrowheads="1"/>
          </p:cNvSpPr>
          <p:nvPr/>
        </p:nvSpPr>
        <p:spPr bwMode="auto">
          <a:xfrm>
            <a:off x="467544" y="836712"/>
            <a:ext cx="3744912" cy="4752975"/>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Die Bildergalerie bezieht sich auf das Thema „</a:t>
            </a:r>
            <a:r>
              <a:rPr lang="de-DE" sz="1200" dirty="0">
                <a:latin typeface="Arial" pitchFamily="34" charset="0"/>
                <a:cs typeface="Arial" charset="0"/>
              </a:rPr>
              <a:t>Zusammenarbeit zwischen der EU und anderen Staaten</a:t>
            </a:r>
            <a:r>
              <a:rPr lang="de-DE" altLang="de-DE" sz="1200" kern="0" dirty="0">
                <a:solidFill>
                  <a:srgbClr val="000000"/>
                </a:solidFill>
                <a:latin typeface="Arial" pitchFamily="34" charset="0"/>
              </a:rPr>
              <a:t>“ auf den Seiten 38 und 39 im Schulbuch </a:t>
            </a:r>
            <a:r>
              <a:rPr lang="de-DE" altLang="de-DE" sz="1200" i="1" kern="0" dirty="0">
                <a:solidFill>
                  <a:srgbClr val="000000"/>
                </a:solidFill>
                <a:latin typeface="Arial" pitchFamily="34" charset="0"/>
              </a:rPr>
              <a:t>unterwegs 4</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Die Bildergalerie kann als Einstieg oder zur Vertiefung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6" descr="C:\Users\swoboda\Downloads\iStock_000010572151Medium.jpg">
            <a:extLst>
              <a:ext uri="{FF2B5EF4-FFF2-40B4-BE49-F238E27FC236}">
                <a16:creationId xmlns:a16="http://schemas.microsoft.com/office/drawing/2014/main" id="{2B6BA995-DCB2-BB34-8266-A61E9C28DB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980728"/>
            <a:ext cx="7056784" cy="470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Textplatzhalter 3">
            <a:extLst>
              <a:ext uri="{FF2B5EF4-FFF2-40B4-BE49-F238E27FC236}">
                <a16:creationId xmlns:a16="http://schemas.microsoft.com/office/drawing/2014/main" id="{4043C211-7DD1-2831-FEEC-425235464865}"/>
              </a:ext>
            </a:extLst>
          </p:cNvPr>
          <p:cNvSpPr txBox="1">
            <a:spLocks/>
          </p:cNvSpPr>
          <p:nvPr/>
        </p:nvSpPr>
        <p:spPr bwMode="auto">
          <a:xfrm>
            <a:off x="611188" y="5732463"/>
            <a:ext cx="78486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Font typeface="Arial" panose="020B0604020202020204" pitchFamily="34" charset="0"/>
              <a:buNone/>
            </a:pPr>
            <a:r>
              <a:rPr lang="de-AT" altLang="de-DE" sz="1400" b="0" dirty="0">
                <a:latin typeface="Arial" panose="020B0604020202020204" pitchFamily="34" charset="0"/>
              </a:rPr>
              <a:t>Das </a:t>
            </a:r>
            <a:r>
              <a:rPr lang="de-AT" altLang="de-DE" sz="1400" dirty="0">
                <a:latin typeface="Arial" panose="020B0604020202020204" pitchFamily="34" charset="0"/>
              </a:rPr>
              <a:t>Königreich Norwegen </a:t>
            </a:r>
            <a:r>
              <a:rPr lang="de-AT" altLang="de-DE" sz="1400" b="0" dirty="0">
                <a:latin typeface="Arial" panose="020B0604020202020204" pitchFamily="34" charset="0"/>
              </a:rPr>
              <a:t>hat eine Fläche von 323 759 km² und ungefähr 5,7 Millionen Einwohnerinnen und Einwohner. Norwegen grenzt an Russland, Finnland und Schweden. Norwegen hat fünf Regionen: Nord-</a:t>
            </a:r>
            <a:r>
              <a:rPr lang="de-AT" altLang="de-DE" sz="1400" b="0" dirty="0" err="1">
                <a:latin typeface="Arial" panose="020B0604020202020204" pitchFamily="34" charset="0"/>
              </a:rPr>
              <a:t>Norge</a:t>
            </a:r>
            <a:r>
              <a:rPr lang="de-AT" altLang="de-DE" sz="1400" b="0" dirty="0">
                <a:latin typeface="Arial" panose="020B0604020202020204" pitchFamily="34" charset="0"/>
              </a:rPr>
              <a:t>, </a:t>
            </a:r>
            <a:r>
              <a:rPr lang="de-AT" altLang="de-DE" sz="1400" b="0" dirty="0" err="1">
                <a:latin typeface="Arial" panose="020B0604020202020204" pitchFamily="34" charset="0"/>
              </a:rPr>
              <a:t>Sørlandet</a:t>
            </a:r>
            <a:r>
              <a:rPr lang="de-AT" altLang="de-DE" sz="1400" b="0" dirty="0">
                <a:latin typeface="Arial" panose="020B0604020202020204" pitchFamily="34" charset="0"/>
              </a:rPr>
              <a:t>, </a:t>
            </a:r>
            <a:r>
              <a:rPr lang="de-AT" altLang="de-DE" sz="1400" b="0" dirty="0" err="1">
                <a:latin typeface="Arial" panose="020B0604020202020204" pitchFamily="34" charset="0"/>
              </a:rPr>
              <a:t>Trøndelag</a:t>
            </a:r>
            <a:r>
              <a:rPr lang="de-AT" altLang="de-DE" sz="1400" b="0" dirty="0">
                <a:latin typeface="Arial" panose="020B0604020202020204" pitchFamily="34" charset="0"/>
              </a:rPr>
              <a:t>, </a:t>
            </a:r>
            <a:r>
              <a:rPr lang="de-AT" altLang="de-DE" sz="1400" b="0" dirty="0" err="1">
                <a:latin typeface="Arial" panose="020B0604020202020204" pitchFamily="34" charset="0"/>
              </a:rPr>
              <a:t>Vestlandet</a:t>
            </a:r>
            <a:r>
              <a:rPr lang="de-AT" altLang="de-DE" sz="1400" b="0" dirty="0">
                <a:latin typeface="Arial" panose="020B0604020202020204" pitchFamily="34" charset="0"/>
              </a:rPr>
              <a:t> und </a:t>
            </a:r>
            <a:r>
              <a:rPr lang="de-AT" altLang="de-DE" sz="1400" b="0" dirty="0" err="1">
                <a:latin typeface="Arial" panose="020B0604020202020204" pitchFamily="34" charset="0"/>
              </a:rPr>
              <a:t>Østlandet</a:t>
            </a:r>
            <a:r>
              <a:rPr lang="de-AT" altLang="de-DE" sz="1400" b="0" dirty="0">
                <a:latin typeface="Arial" panose="020B0604020202020204" pitchFamily="34" charset="0"/>
              </a:rPr>
              <a:t>. </a:t>
            </a:r>
          </a:p>
          <a:p>
            <a:endParaRPr lang="de-AT" altLang="de-DE" sz="1400" dirty="0"/>
          </a:p>
          <a:p>
            <a:pPr>
              <a:buFont typeface="Arial" panose="020B0604020202020204" pitchFamily="34" charset="0"/>
              <a:buNone/>
            </a:pPr>
            <a:endParaRPr lang="de-AT" altLang="de-DE" sz="1400" dirty="0"/>
          </a:p>
        </p:txBody>
      </p:sp>
      <p:pic>
        <p:nvPicPr>
          <p:cNvPr id="5124" name="Picture 5">
            <a:extLst>
              <a:ext uri="{FF2B5EF4-FFF2-40B4-BE49-F238E27FC236}">
                <a16:creationId xmlns:a16="http://schemas.microsoft.com/office/drawing/2014/main" id="{60EDA899-3D14-9796-F7B6-101E82ED02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2280" y="4640163"/>
            <a:ext cx="1612680" cy="10389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BF2154D6-0393-9848-AF07-44BC66BD6DCA}"/>
              </a:ext>
            </a:extLst>
          </p:cNvPr>
          <p:cNvSpPr>
            <a:spLocks noGrp="1"/>
          </p:cNvSpPr>
          <p:nvPr>
            <p:ph type="title"/>
          </p:nvPr>
        </p:nvSpPr>
        <p:spPr/>
        <p:txBody>
          <a:bodyPr/>
          <a:lstStyle/>
          <a:p>
            <a:endParaRPr lang="de-AT" altLang="de-DE"/>
          </a:p>
        </p:txBody>
      </p:sp>
      <p:sp>
        <p:nvSpPr>
          <p:cNvPr id="6147" name="Textplatzhalter 3">
            <a:extLst>
              <a:ext uri="{FF2B5EF4-FFF2-40B4-BE49-F238E27FC236}">
                <a16:creationId xmlns:a16="http://schemas.microsoft.com/office/drawing/2014/main" id="{8DDEFC9C-534D-BB84-76B0-EF102C99125A}"/>
              </a:ext>
            </a:extLst>
          </p:cNvPr>
          <p:cNvSpPr>
            <a:spLocks noGrp="1"/>
          </p:cNvSpPr>
          <p:nvPr>
            <p:ph type="body" sz="half" idx="2"/>
          </p:nvPr>
        </p:nvSpPr>
        <p:spPr>
          <a:xfrm>
            <a:off x="611188" y="5805488"/>
            <a:ext cx="8137525" cy="804862"/>
          </a:xfrm>
        </p:spPr>
        <p:txBody>
          <a:bodyPr/>
          <a:lstStyle/>
          <a:p>
            <a:r>
              <a:rPr altLang="de-DE" dirty="0">
                <a:latin typeface="Arial" panose="020B0604020202020204" pitchFamily="34" charset="0"/>
                <a:cs typeface="Arial" panose="020B0604020202020204" pitchFamily="34" charset="0"/>
              </a:rPr>
              <a:t>Oslo</a:t>
            </a:r>
            <a:r>
              <a:rPr altLang="de-DE" b="0" dirty="0">
                <a:latin typeface="Arial" panose="020B0604020202020204" pitchFamily="34" charset="0"/>
                <a:cs typeface="Arial" panose="020B0604020202020204" pitchFamily="34" charset="0"/>
              </a:rPr>
              <a:t> ist die Hauptstadt Norwegens und die größte Stadt des Staates. Außerdem ist Oslo eine von insgesamt 19 Verwaltungsprovinzen. In Oslo wird seit 1901 der Friedensnobelpreis verliehen. Alfred Nobel, der Stifter des Preises, hat das so bestimmt.</a:t>
            </a:r>
            <a:endParaRPr altLang="de-DE" dirty="0"/>
          </a:p>
        </p:txBody>
      </p:sp>
      <p:pic>
        <p:nvPicPr>
          <p:cNvPr id="6148" name="Grafik 4">
            <a:extLst>
              <a:ext uri="{FF2B5EF4-FFF2-40B4-BE49-F238E27FC236}">
                <a16:creationId xmlns:a16="http://schemas.microsoft.com/office/drawing/2014/main" id="{A3E821FB-8F03-F933-7D48-FC0EAFD979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3653" t="25543" r="23653" b="12976"/>
          <a:stretch>
            <a:fillRect/>
          </a:stretch>
        </p:blipFill>
        <p:spPr bwMode="auto">
          <a:xfrm>
            <a:off x="709613" y="836613"/>
            <a:ext cx="7810500" cy="494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platzhalter 3">
            <a:extLst>
              <a:ext uri="{FF2B5EF4-FFF2-40B4-BE49-F238E27FC236}">
                <a16:creationId xmlns:a16="http://schemas.microsoft.com/office/drawing/2014/main" id="{EBE98783-9A5E-88B4-11FB-32ED9C0066E1}"/>
              </a:ext>
            </a:extLst>
          </p:cNvPr>
          <p:cNvSpPr>
            <a:spLocks noGrp="1"/>
          </p:cNvSpPr>
          <p:nvPr>
            <p:ph type="body" sz="half" idx="2"/>
          </p:nvPr>
        </p:nvSpPr>
        <p:spPr>
          <a:xfrm>
            <a:off x="539750" y="5732463"/>
            <a:ext cx="8064500" cy="792162"/>
          </a:xfrm>
        </p:spPr>
        <p:txBody>
          <a:bodyPr/>
          <a:lstStyle/>
          <a:p>
            <a:r>
              <a:rPr altLang="de-DE" b="0" dirty="0">
                <a:latin typeface="Arial" panose="020B0604020202020204" pitchFamily="34" charset="0"/>
                <a:cs typeface="Arial" panose="020B0604020202020204" pitchFamily="34" charset="0"/>
              </a:rPr>
              <a:t>Im Norden Norwegens, auf der Insel Magerøya, befindet sich das </a:t>
            </a:r>
            <a:r>
              <a:rPr altLang="de-DE" dirty="0">
                <a:latin typeface="Arial" panose="020B0604020202020204" pitchFamily="34" charset="0"/>
                <a:cs typeface="Arial" panose="020B0604020202020204" pitchFamily="34" charset="0"/>
              </a:rPr>
              <a:t>Nordkap</a:t>
            </a:r>
            <a:r>
              <a:rPr altLang="de-DE" b="0" dirty="0">
                <a:latin typeface="Arial" panose="020B0604020202020204" pitchFamily="34" charset="0"/>
                <a:cs typeface="Arial" panose="020B0604020202020204" pitchFamily="34" charset="0"/>
              </a:rPr>
              <a:t>. Von vielen Menschen wird das Nordkap als der nördlichste Punkt von Europa gesehen. Es zieht alljährlich viele Touristinnen und Touristen, besonders zur Zeit der Mitternachtssonne, an.</a:t>
            </a:r>
          </a:p>
        </p:txBody>
      </p:sp>
      <p:pic>
        <p:nvPicPr>
          <p:cNvPr id="7172" name="Picture 4" descr="C:\Users\swoboda\Downloads\Fotolia_30645061_M.jpg">
            <a:extLst>
              <a:ext uri="{FF2B5EF4-FFF2-40B4-BE49-F238E27FC236}">
                <a16:creationId xmlns:a16="http://schemas.microsoft.com/office/drawing/2014/main" id="{0751186F-F1E8-7780-15E1-2C73E306667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411"/>
          <a:stretch>
            <a:fillRect/>
          </a:stretch>
        </p:blipFill>
        <p:spPr bwMode="auto">
          <a:xfrm>
            <a:off x="558696" y="836712"/>
            <a:ext cx="8097616" cy="4894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el 1">
            <a:extLst>
              <a:ext uri="{FF2B5EF4-FFF2-40B4-BE49-F238E27FC236}">
                <a16:creationId xmlns:a16="http://schemas.microsoft.com/office/drawing/2014/main" id="{43EAC4CD-AC67-610A-44EF-CD0064A04AD0}"/>
              </a:ext>
            </a:extLst>
          </p:cNvPr>
          <p:cNvSpPr>
            <a:spLocks noGrp="1"/>
          </p:cNvSpPr>
          <p:nvPr>
            <p:ph type="title"/>
          </p:nvPr>
        </p:nvSpPr>
        <p:spPr/>
        <p:txBody>
          <a:bodyPr/>
          <a:lstStyle/>
          <a:p>
            <a:endParaRPr lang="de-AT" altLang="de-DE"/>
          </a:p>
        </p:txBody>
      </p:sp>
      <p:sp>
        <p:nvSpPr>
          <p:cNvPr id="8195" name="Textplatzhalter 3">
            <a:extLst>
              <a:ext uri="{FF2B5EF4-FFF2-40B4-BE49-F238E27FC236}">
                <a16:creationId xmlns:a16="http://schemas.microsoft.com/office/drawing/2014/main" id="{CB601154-B97F-6335-7073-0EAA83B26F49}"/>
              </a:ext>
            </a:extLst>
          </p:cNvPr>
          <p:cNvSpPr>
            <a:spLocks noGrp="1"/>
          </p:cNvSpPr>
          <p:nvPr>
            <p:ph type="body" sz="half" idx="2"/>
          </p:nvPr>
        </p:nvSpPr>
        <p:spPr>
          <a:xfrm>
            <a:off x="684213" y="5719763"/>
            <a:ext cx="7958137" cy="804862"/>
          </a:xfrm>
        </p:spPr>
        <p:txBody>
          <a:bodyPr/>
          <a:lstStyle/>
          <a:p>
            <a:r>
              <a:rPr altLang="de-DE">
                <a:latin typeface="Arial" panose="020B0604020202020204" pitchFamily="34" charset="0"/>
                <a:cs typeface="Arial" panose="020B0604020202020204" pitchFamily="34" charset="0"/>
              </a:rPr>
              <a:t>Schiffsreisen</a:t>
            </a:r>
            <a:r>
              <a:rPr altLang="de-DE" b="0">
                <a:latin typeface="Arial" panose="020B0604020202020204" pitchFamily="34" charset="0"/>
                <a:cs typeface="Arial" panose="020B0604020202020204" pitchFamily="34" charset="0"/>
              </a:rPr>
              <a:t> sind in Norwegen eine wichtige Einnahmequelle für den Tourismus. Die berühmte Postschifflinie Hurtigruten verkehrt regelmäßig entlang der Fjordküste zwischen Bergen und Kirkenes.</a:t>
            </a:r>
          </a:p>
        </p:txBody>
      </p:sp>
      <p:pic>
        <p:nvPicPr>
          <p:cNvPr id="8196" name="Picture 4">
            <a:extLst>
              <a:ext uri="{FF2B5EF4-FFF2-40B4-BE49-F238E27FC236}">
                <a16:creationId xmlns:a16="http://schemas.microsoft.com/office/drawing/2014/main" id="{72C1F988-2C43-9692-FB40-2EB8CF9271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063" y="765175"/>
            <a:ext cx="7886700" cy="4924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a:extLst>
              <a:ext uri="{FF2B5EF4-FFF2-40B4-BE49-F238E27FC236}">
                <a16:creationId xmlns:a16="http://schemas.microsoft.com/office/drawing/2014/main" id="{E5EAE5F8-B6FA-82E3-83FB-C5B0E9465330}"/>
              </a:ext>
            </a:extLst>
          </p:cNvPr>
          <p:cNvSpPr>
            <a:spLocks noGrp="1"/>
          </p:cNvSpPr>
          <p:nvPr>
            <p:ph type="title"/>
          </p:nvPr>
        </p:nvSpPr>
        <p:spPr/>
        <p:txBody>
          <a:bodyPr/>
          <a:lstStyle/>
          <a:p>
            <a:endParaRPr lang="de-AT" altLang="de-DE"/>
          </a:p>
        </p:txBody>
      </p:sp>
      <p:pic>
        <p:nvPicPr>
          <p:cNvPr id="9219" name="Picture 2">
            <a:extLst>
              <a:ext uri="{FF2B5EF4-FFF2-40B4-BE49-F238E27FC236}">
                <a16:creationId xmlns:a16="http://schemas.microsoft.com/office/drawing/2014/main" id="{D2BF86E0-5A01-945C-8AC3-3552D027BB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8114" t="5322" r="18562" b="8717"/>
          <a:stretch>
            <a:fillRect/>
          </a:stretch>
        </p:blipFill>
        <p:spPr bwMode="auto">
          <a:xfrm>
            <a:off x="723900" y="714375"/>
            <a:ext cx="7810500" cy="509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Textplatzhalter 3">
            <a:extLst>
              <a:ext uri="{FF2B5EF4-FFF2-40B4-BE49-F238E27FC236}">
                <a16:creationId xmlns:a16="http://schemas.microsoft.com/office/drawing/2014/main" id="{D3742720-3819-5C17-3AEC-E49C8ADBB506}"/>
              </a:ext>
            </a:extLst>
          </p:cNvPr>
          <p:cNvSpPr>
            <a:spLocks noGrp="1"/>
          </p:cNvSpPr>
          <p:nvPr>
            <p:ph type="body" sz="half" idx="2"/>
          </p:nvPr>
        </p:nvSpPr>
        <p:spPr>
          <a:xfrm>
            <a:off x="684213" y="5805488"/>
            <a:ext cx="7958137" cy="719137"/>
          </a:xfrm>
        </p:spPr>
        <p:txBody>
          <a:bodyPr/>
          <a:lstStyle/>
          <a:p>
            <a:r>
              <a:rPr altLang="de-DE" b="0">
                <a:latin typeface="Arial" panose="020B0604020202020204" pitchFamily="34" charset="0"/>
                <a:cs typeface="Arial" panose="020B0604020202020204" pitchFamily="34" charset="0"/>
              </a:rPr>
              <a:t>Die </a:t>
            </a:r>
            <a:r>
              <a:rPr altLang="de-DE">
                <a:latin typeface="Arial" panose="020B0604020202020204" pitchFamily="34" charset="0"/>
                <a:cs typeface="Arial" panose="020B0604020202020204" pitchFamily="34" charset="0"/>
              </a:rPr>
              <a:t>Fähren </a:t>
            </a:r>
            <a:r>
              <a:rPr altLang="de-DE" b="0">
                <a:latin typeface="Arial" panose="020B0604020202020204" pitchFamily="34" charset="0"/>
                <a:cs typeface="Arial" panose="020B0604020202020204" pitchFamily="34" charset="0"/>
              </a:rPr>
              <a:t>sind besonders wichtig, um die Inseln miteinander zu verbinden. Auch viele Orte in Fjorden können über Straßen nur schwer, im Winter zeitweise gar nicht erreicht werden. Die Fähren werden von Einheimischen und Touristinnen und Touristen gleichermaßen genutzt.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el 1">
            <a:extLst>
              <a:ext uri="{FF2B5EF4-FFF2-40B4-BE49-F238E27FC236}">
                <a16:creationId xmlns:a16="http://schemas.microsoft.com/office/drawing/2014/main" id="{33141E0B-A6DA-3F50-7552-FBA35655AE9E}"/>
              </a:ext>
            </a:extLst>
          </p:cNvPr>
          <p:cNvSpPr>
            <a:spLocks noGrp="1"/>
          </p:cNvSpPr>
          <p:nvPr>
            <p:ph type="title"/>
          </p:nvPr>
        </p:nvSpPr>
        <p:spPr/>
        <p:txBody>
          <a:bodyPr/>
          <a:lstStyle/>
          <a:p>
            <a:endParaRPr lang="de-AT" altLang="de-DE"/>
          </a:p>
        </p:txBody>
      </p:sp>
      <p:sp>
        <p:nvSpPr>
          <p:cNvPr id="10243" name="Textplatzhalter 3">
            <a:extLst>
              <a:ext uri="{FF2B5EF4-FFF2-40B4-BE49-F238E27FC236}">
                <a16:creationId xmlns:a16="http://schemas.microsoft.com/office/drawing/2014/main" id="{1FF2DC1D-6DAA-7664-F9D2-A91596CF4AEE}"/>
              </a:ext>
            </a:extLst>
          </p:cNvPr>
          <p:cNvSpPr>
            <a:spLocks noGrp="1"/>
          </p:cNvSpPr>
          <p:nvPr>
            <p:ph type="body" sz="half" idx="2"/>
          </p:nvPr>
        </p:nvSpPr>
        <p:spPr>
          <a:xfrm>
            <a:off x="684213" y="5589588"/>
            <a:ext cx="7810500" cy="1007764"/>
          </a:xfrm>
        </p:spPr>
        <p:txBody>
          <a:bodyPr/>
          <a:lstStyle/>
          <a:p>
            <a:r>
              <a:rPr altLang="de-DE" b="0" dirty="0">
                <a:latin typeface="Arial" panose="020B0604020202020204" pitchFamily="34" charset="0"/>
                <a:cs typeface="Arial" panose="020B0604020202020204" pitchFamily="34" charset="0"/>
              </a:rPr>
              <a:t>Die Stadt Alta liegt ebenfalls im Norden Norwegens. Dort fand man im 20. Jahrhundert </a:t>
            </a:r>
            <a:r>
              <a:rPr altLang="de-DE" dirty="0">
                <a:latin typeface="Arial" panose="020B0604020202020204" pitchFamily="34" charset="0"/>
                <a:cs typeface="Arial" panose="020B0604020202020204" pitchFamily="34" charset="0"/>
              </a:rPr>
              <a:t>Felsritzungen</a:t>
            </a:r>
            <a:r>
              <a:rPr altLang="de-DE" b="0" dirty="0">
                <a:latin typeface="Arial" panose="020B0604020202020204" pitchFamily="34" charset="0"/>
                <a:cs typeface="Arial" panose="020B0604020202020204" pitchFamily="34" charset="0"/>
              </a:rPr>
              <a:t>, die Einblicke in das Leben der Menschen vor 2 000 bis 6 000 Jahren geben. Auch damals waren die Schiffe als Verkehrsmittel zwischen den Siedlungen und Inseln bereits besonders wichtig.</a:t>
            </a:r>
          </a:p>
          <a:p>
            <a:endParaRPr altLang="de-DE" dirty="0"/>
          </a:p>
        </p:txBody>
      </p:sp>
      <p:pic>
        <p:nvPicPr>
          <p:cNvPr id="10244" name="Picture 2">
            <a:extLst>
              <a:ext uri="{FF2B5EF4-FFF2-40B4-BE49-F238E27FC236}">
                <a16:creationId xmlns:a16="http://schemas.microsoft.com/office/drawing/2014/main" id="{9B5D06F1-CB18-9357-CC46-F3D1D7844A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8263" t="6174" r="18562" b="15932"/>
          <a:stretch>
            <a:fillRect/>
          </a:stretch>
        </p:blipFill>
        <p:spPr bwMode="auto">
          <a:xfrm>
            <a:off x="684213" y="795338"/>
            <a:ext cx="7810500" cy="472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a:extLst>
              <a:ext uri="{FF2B5EF4-FFF2-40B4-BE49-F238E27FC236}">
                <a16:creationId xmlns:a16="http://schemas.microsoft.com/office/drawing/2014/main" id="{F22DAACD-BB36-D648-1BD9-1F58B64BE631}"/>
              </a:ext>
            </a:extLst>
          </p:cNvPr>
          <p:cNvSpPr>
            <a:spLocks noGrp="1"/>
          </p:cNvSpPr>
          <p:nvPr>
            <p:ph type="title"/>
          </p:nvPr>
        </p:nvSpPr>
        <p:spPr/>
        <p:txBody>
          <a:bodyPr/>
          <a:lstStyle/>
          <a:p>
            <a:endParaRPr lang="de-AT" altLang="de-DE"/>
          </a:p>
        </p:txBody>
      </p:sp>
      <p:sp>
        <p:nvSpPr>
          <p:cNvPr id="11267" name="Textplatzhalter 3">
            <a:extLst>
              <a:ext uri="{FF2B5EF4-FFF2-40B4-BE49-F238E27FC236}">
                <a16:creationId xmlns:a16="http://schemas.microsoft.com/office/drawing/2014/main" id="{2BED8247-1B96-56D3-7FB5-E8421DD697A4}"/>
              </a:ext>
            </a:extLst>
          </p:cNvPr>
          <p:cNvSpPr>
            <a:spLocks noGrp="1"/>
          </p:cNvSpPr>
          <p:nvPr>
            <p:ph type="body" sz="half" idx="2"/>
          </p:nvPr>
        </p:nvSpPr>
        <p:spPr>
          <a:xfrm>
            <a:off x="333375" y="5876925"/>
            <a:ext cx="8415338" cy="657225"/>
          </a:xfrm>
        </p:spPr>
        <p:txBody>
          <a:bodyPr/>
          <a:lstStyle/>
          <a:p>
            <a:r>
              <a:rPr altLang="de-DE" b="0">
                <a:latin typeface="Arial" panose="020B0604020202020204" pitchFamily="34" charset="0"/>
                <a:cs typeface="Arial" panose="020B0604020202020204" pitchFamily="34" charset="0"/>
              </a:rPr>
              <a:t>Die Schifffahrt prägt auch die Städte Norwegens, hier zum Beispiel </a:t>
            </a:r>
            <a:r>
              <a:rPr altLang="de-DE">
                <a:latin typeface="Arial" panose="020B0604020202020204" pitchFamily="34" charset="0"/>
                <a:cs typeface="Arial" panose="020B0604020202020204" pitchFamily="34" charset="0"/>
              </a:rPr>
              <a:t>Tromsø</a:t>
            </a:r>
            <a:r>
              <a:rPr altLang="de-DE" b="0">
                <a:latin typeface="Arial" panose="020B0604020202020204" pitchFamily="34" charset="0"/>
                <a:cs typeface="Arial" panose="020B0604020202020204" pitchFamily="34" charset="0"/>
              </a:rPr>
              <a:t>. Die norwegische Handelsflotte ist eine der größten der Welt. Neben der Erdölindustrie sowie der Fischerei zählen Seeschifffahrt und Schiffsbau zu den wichtigsten Wirtschaftszweigen Norwegens. </a:t>
            </a:r>
            <a:endParaRPr altLang="de-DE">
              <a:latin typeface="Arial" panose="020B0604020202020204" pitchFamily="34" charset="0"/>
              <a:cs typeface="Arial" panose="020B0604020202020204" pitchFamily="34" charset="0"/>
            </a:endParaRPr>
          </a:p>
        </p:txBody>
      </p:sp>
      <p:pic>
        <p:nvPicPr>
          <p:cNvPr id="11268" name="Picture 3">
            <a:extLst>
              <a:ext uri="{FF2B5EF4-FFF2-40B4-BE49-F238E27FC236}">
                <a16:creationId xmlns:a16="http://schemas.microsoft.com/office/drawing/2014/main" id="{100DB2A2-6AF3-6B17-3DEF-841CAE6A14C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077" r="2066" b="6763"/>
          <a:stretch>
            <a:fillRect/>
          </a:stretch>
        </p:blipFill>
        <p:spPr bwMode="auto">
          <a:xfrm>
            <a:off x="107504" y="917575"/>
            <a:ext cx="8352928" cy="4959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69" name="Textfeld 11">
            <a:extLst>
              <a:ext uri="{FF2B5EF4-FFF2-40B4-BE49-F238E27FC236}">
                <a16:creationId xmlns:a16="http://schemas.microsoft.com/office/drawing/2014/main" id="{108599D2-61D1-FF02-94A1-3DF5AA046A25}"/>
              </a:ext>
            </a:extLst>
          </p:cNvPr>
          <p:cNvSpPr txBox="1">
            <a:spLocks noChangeArrowheads="1"/>
          </p:cNvSpPr>
          <p:nvPr/>
        </p:nvSpPr>
        <p:spPr bwMode="auto">
          <a:xfrm>
            <a:off x="7278688" y="2698994"/>
            <a:ext cx="1279501" cy="5232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 typeface="Arial" panose="020B0604020202020204" pitchFamily="34" charset="0"/>
              <a:buNone/>
            </a:pPr>
            <a:r>
              <a:rPr lang="de-AT" altLang="de-DE" sz="1400" b="0" dirty="0">
                <a:solidFill>
                  <a:schemeClr val="tx1"/>
                </a:solidFill>
                <a:latin typeface="Arial" panose="020B0604020202020204" pitchFamily="34" charset="0"/>
              </a:rPr>
              <a:t>Durchfahrten für Schiffe</a:t>
            </a:r>
          </a:p>
        </p:txBody>
      </p:sp>
      <p:cxnSp>
        <p:nvCxnSpPr>
          <p:cNvPr id="14" name="Gerade Verbindung mit Pfeil 13">
            <a:extLst>
              <a:ext uri="{FF2B5EF4-FFF2-40B4-BE49-F238E27FC236}">
                <a16:creationId xmlns:a16="http://schemas.microsoft.com/office/drawing/2014/main" id="{924B6527-9448-E409-4B15-2C2420D1341A}"/>
              </a:ext>
            </a:extLst>
          </p:cNvPr>
          <p:cNvCxnSpPr>
            <a:cxnSpLocks/>
          </p:cNvCxnSpPr>
          <p:nvPr/>
        </p:nvCxnSpPr>
        <p:spPr>
          <a:xfrm>
            <a:off x="7884368" y="3222214"/>
            <a:ext cx="180132" cy="1719674"/>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Gerade Verbindung mit Pfeil 21">
            <a:extLst>
              <a:ext uri="{FF2B5EF4-FFF2-40B4-BE49-F238E27FC236}">
                <a16:creationId xmlns:a16="http://schemas.microsoft.com/office/drawing/2014/main" id="{8A6AAD04-61C2-E20B-E3C1-8235A7002E4D}"/>
              </a:ext>
            </a:extLst>
          </p:cNvPr>
          <p:cNvCxnSpPr>
            <a:cxnSpLocks/>
            <a:stCxn id="5" idx="0"/>
          </p:cNvCxnSpPr>
          <p:nvPr/>
        </p:nvCxnSpPr>
        <p:spPr>
          <a:xfrm flipH="1" flipV="1">
            <a:off x="6804248" y="4581128"/>
            <a:ext cx="102519" cy="765761"/>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7" name="Gerade Verbindung mit Pfeil 26">
            <a:extLst>
              <a:ext uri="{FF2B5EF4-FFF2-40B4-BE49-F238E27FC236}">
                <a16:creationId xmlns:a16="http://schemas.microsoft.com/office/drawing/2014/main" id="{2A68F9E0-ACB0-BDB0-6715-70C55C0122A1}"/>
              </a:ext>
            </a:extLst>
          </p:cNvPr>
          <p:cNvCxnSpPr>
            <a:cxnSpLocks/>
            <a:stCxn id="11269" idx="1"/>
          </p:cNvCxnSpPr>
          <p:nvPr/>
        </p:nvCxnSpPr>
        <p:spPr>
          <a:xfrm flipH="1" flipV="1">
            <a:off x="4860032" y="2420937"/>
            <a:ext cx="2418656" cy="539667"/>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Textfeld 11">
            <a:extLst>
              <a:ext uri="{FF2B5EF4-FFF2-40B4-BE49-F238E27FC236}">
                <a16:creationId xmlns:a16="http://schemas.microsoft.com/office/drawing/2014/main" id="{712A5420-88C3-CD14-D645-CE659F3BEE23}"/>
              </a:ext>
            </a:extLst>
          </p:cNvPr>
          <p:cNvSpPr txBox="1">
            <a:spLocks noChangeArrowheads="1"/>
          </p:cNvSpPr>
          <p:nvPr/>
        </p:nvSpPr>
        <p:spPr bwMode="auto">
          <a:xfrm>
            <a:off x="6300192" y="5346889"/>
            <a:ext cx="1213150" cy="5232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400" b="0" dirty="0">
                <a:solidFill>
                  <a:schemeClr val="tx1"/>
                </a:solidFill>
                <a:latin typeface="Arial" panose="020B0604020202020204" pitchFamily="34" charset="0"/>
              </a:rPr>
              <a:t>Anlegestelle für Schiffe</a:t>
            </a:r>
            <a:endParaRPr lang="de-AT" altLang="de-DE" sz="1800" b="0" dirty="0">
              <a:solidFill>
                <a:schemeClr val="tx1"/>
              </a:solidFill>
              <a:latin typeface="Calibri" panose="020F050202020403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el 1">
            <a:extLst>
              <a:ext uri="{FF2B5EF4-FFF2-40B4-BE49-F238E27FC236}">
                <a16:creationId xmlns:a16="http://schemas.microsoft.com/office/drawing/2014/main" id="{DE7A55DF-0669-F0B8-1AE6-78A1F484A15F}"/>
              </a:ext>
            </a:extLst>
          </p:cNvPr>
          <p:cNvSpPr>
            <a:spLocks noGrp="1"/>
          </p:cNvSpPr>
          <p:nvPr>
            <p:ph type="title"/>
          </p:nvPr>
        </p:nvSpPr>
        <p:spPr/>
        <p:txBody>
          <a:bodyPr/>
          <a:lstStyle/>
          <a:p>
            <a:endParaRPr lang="de-AT" altLang="de-DE"/>
          </a:p>
        </p:txBody>
      </p:sp>
      <p:sp>
        <p:nvSpPr>
          <p:cNvPr id="12291" name="Textplatzhalter 3">
            <a:extLst>
              <a:ext uri="{FF2B5EF4-FFF2-40B4-BE49-F238E27FC236}">
                <a16:creationId xmlns:a16="http://schemas.microsoft.com/office/drawing/2014/main" id="{DCB410B1-DC70-E9BD-C9B6-923584A4CE38}"/>
              </a:ext>
            </a:extLst>
          </p:cNvPr>
          <p:cNvSpPr>
            <a:spLocks noGrp="1"/>
          </p:cNvSpPr>
          <p:nvPr>
            <p:ph type="body" sz="half" idx="2"/>
          </p:nvPr>
        </p:nvSpPr>
        <p:spPr>
          <a:xfrm>
            <a:off x="611188" y="5856288"/>
            <a:ext cx="7908925" cy="741362"/>
          </a:xfrm>
        </p:spPr>
        <p:txBody>
          <a:bodyPr/>
          <a:lstStyle/>
          <a:p>
            <a:r>
              <a:rPr altLang="de-DE" b="0" dirty="0">
                <a:latin typeface="Arial" panose="020B0604020202020204" pitchFamily="34" charset="0"/>
                <a:cs typeface="Arial" panose="020B0604020202020204" pitchFamily="34" charset="0"/>
              </a:rPr>
              <a:t>Eine architektonische Besonderheit ist die </a:t>
            </a:r>
            <a:r>
              <a:rPr altLang="de-DE" dirty="0">
                <a:latin typeface="Arial" panose="020B0604020202020204" pitchFamily="34" charset="0"/>
                <a:cs typeface="Arial" panose="020B0604020202020204" pitchFamily="34" charset="0"/>
              </a:rPr>
              <a:t>Eismeerkathedrale</a:t>
            </a:r>
            <a:r>
              <a:rPr altLang="de-DE" b="0" dirty="0">
                <a:latin typeface="Arial" panose="020B0604020202020204" pitchFamily="34" charset="0"/>
                <a:cs typeface="Arial" panose="020B0604020202020204" pitchFamily="34" charset="0"/>
              </a:rPr>
              <a:t>. Sie ist eine evangelisch-lutherische Seemannskirche und Pfarrkirche und Wahrzeichen der Stadt Tromsø. Im Inneren der Kirche befindet sich eines der größten Glasmosaike Europas. Auch Konzerte finden hier statt. </a:t>
            </a:r>
          </a:p>
        </p:txBody>
      </p:sp>
      <p:pic>
        <p:nvPicPr>
          <p:cNvPr id="11268" name="Picture 2">
            <a:extLst>
              <a:ext uri="{FF2B5EF4-FFF2-40B4-BE49-F238E27FC236}">
                <a16:creationId xmlns:a16="http://schemas.microsoft.com/office/drawing/2014/main" id="{F67F9AB5-6AF0-F4C5-A291-48270BCE9775}"/>
              </a:ext>
            </a:extLst>
          </p:cNvPr>
          <p:cNvPicPr>
            <a:picLocks noChangeAspect="1" noChangeArrowheads="1"/>
          </p:cNvPicPr>
          <p:nvPr/>
        </p:nvPicPr>
        <p:blipFill>
          <a:blip r:embed="rId2"/>
          <a:srcRect l="10777" t="11969" r="26804" b="7262"/>
          <a:stretch>
            <a:fillRect/>
          </a:stretch>
        </p:blipFill>
        <p:spPr bwMode="auto">
          <a:xfrm>
            <a:off x="709613" y="765175"/>
            <a:ext cx="7810500" cy="5091113"/>
          </a:xfrm>
          <a:prstGeom prst="rect">
            <a:avLst/>
          </a:prstGeom>
          <a:noFill/>
          <a:ln w="63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690</Words>
  <Application>Microsoft Office PowerPoint</Application>
  <PresentationFormat>Bildschirmpräsentation (4:3)</PresentationFormat>
  <Paragraphs>38</Paragraphs>
  <Slides>12</Slides>
  <Notes>3</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12</vt:i4>
      </vt:variant>
    </vt:vector>
  </HeadingPairs>
  <TitlesOfParts>
    <vt:vector size="18" baseType="lpstr">
      <vt:lpstr>Arial</vt:lpstr>
      <vt:lpstr>Calibri</vt:lpstr>
      <vt:lpstr>PoloBasisTB</vt:lpstr>
      <vt:lpstr>Syntax LT Std</vt:lpstr>
      <vt:lpstr>Wingdings</vt:lpstr>
      <vt:lpstr>Larissa</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359</cp:revision>
  <dcterms:created xsi:type="dcterms:W3CDTF">2013-10-08T07:58:50Z</dcterms:created>
  <dcterms:modified xsi:type="dcterms:W3CDTF">2026-06-26T13:33:19Z</dcterms:modified>
</cp:coreProperties>
</file>