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93" r:id="rId2"/>
    <p:sldId id="294" r:id="rId3"/>
    <p:sldId id="295" r:id="rId4"/>
    <p:sldId id="296" r:id="rId5"/>
    <p:sldId id="297" r:id="rId6"/>
    <p:sldId id="292" r:id="rId7"/>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26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5C432B9-CC87-48BC-9904-D9ECB942CCB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4DC781EE-9265-4181-9635-4BD08108B202}"/>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DA61E9D-598F-4090-A368-1BD81B12B132}" type="datetimeFigureOut">
              <a:rPr lang="de-AT"/>
              <a:pPr>
                <a:defRPr/>
              </a:pPr>
              <a:t>04.07.2021</a:t>
            </a:fld>
            <a:endParaRPr lang="de-AT"/>
          </a:p>
        </p:txBody>
      </p:sp>
      <p:sp>
        <p:nvSpPr>
          <p:cNvPr id="4" name="Fußzeilenplatzhalter 3">
            <a:extLst>
              <a:ext uri="{FF2B5EF4-FFF2-40B4-BE49-F238E27FC236}">
                <a16:creationId xmlns:a16="http://schemas.microsoft.com/office/drawing/2014/main" id="{AFBAE145-F4A4-42DC-AE07-A6992C12D01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747CB7C3-A2C9-4F35-8C7C-E628BB46CA0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5CD46C9-92FE-4BA4-B576-6C486B899113}" type="slidenum">
              <a:rPr lang="de-AT" altLang="de-DE"/>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2D59C87-72C8-445A-9C0E-BBEBEDF3F02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A7E2420B-9732-40CF-86F0-33046C74793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8733DAE-E2FA-42F9-9BFC-05E3F63A8132}" type="datetimeFigureOut">
              <a:rPr lang="de-AT"/>
              <a:pPr>
                <a:defRPr/>
              </a:pPr>
              <a:t>04.07.2021</a:t>
            </a:fld>
            <a:endParaRPr lang="de-AT"/>
          </a:p>
        </p:txBody>
      </p:sp>
      <p:sp>
        <p:nvSpPr>
          <p:cNvPr id="4" name="Folienbildplatzhalter 3">
            <a:extLst>
              <a:ext uri="{FF2B5EF4-FFF2-40B4-BE49-F238E27FC236}">
                <a16:creationId xmlns:a16="http://schemas.microsoft.com/office/drawing/2014/main" id="{7942C1D2-5C5D-4A80-9F45-3EBE63D124C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0A1561A4-F598-4EAF-9242-2667204C80B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C10FE6C1-7C10-4FF1-9698-259061030AF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5FEB947B-098D-4111-AD49-3A499A658E4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D27C709-E4A1-4621-BD3D-45172D7985D1}"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137367950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6889CAA-FF49-4968-A5A0-67E87AD56859}"/>
              </a:ext>
            </a:extLst>
          </p:cNvPr>
          <p:cNvSpPr>
            <a:spLocks noGrp="1"/>
          </p:cNvSpPr>
          <p:nvPr>
            <p:ph type="dt" sz="half" idx="10"/>
          </p:nvPr>
        </p:nvSpPr>
        <p:spPr/>
        <p:txBody>
          <a:bodyPr/>
          <a:lstStyle>
            <a:lvl1pPr>
              <a:defRPr/>
            </a:lvl1pPr>
          </a:lstStyle>
          <a:p>
            <a:pPr>
              <a:defRPr/>
            </a:pPr>
            <a:fld id="{96E826C5-20DB-4D9D-8B9D-A3AB3BFB8478}" type="datetimeFigureOut">
              <a:rPr lang="de-AT"/>
              <a:pPr>
                <a:defRPr/>
              </a:pPr>
              <a:t>04.07.2021</a:t>
            </a:fld>
            <a:endParaRPr lang="de-AT"/>
          </a:p>
        </p:txBody>
      </p:sp>
      <p:sp>
        <p:nvSpPr>
          <p:cNvPr id="5" name="Fußzeilenplatzhalter 4">
            <a:extLst>
              <a:ext uri="{FF2B5EF4-FFF2-40B4-BE49-F238E27FC236}">
                <a16:creationId xmlns:a16="http://schemas.microsoft.com/office/drawing/2014/main" id="{161DFE77-1A66-4264-8CDF-045F5F2FB45B}"/>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C53C2D0D-31EE-4CCA-A2DF-988E82BFB22B}"/>
              </a:ext>
            </a:extLst>
          </p:cNvPr>
          <p:cNvSpPr>
            <a:spLocks noGrp="1"/>
          </p:cNvSpPr>
          <p:nvPr>
            <p:ph type="sldNum" sz="quarter" idx="12"/>
          </p:nvPr>
        </p:nvSpPr>
        <p:spPr/>
        <p:txBody>
          <a:bodyPr/>
          <a:lstStyle>
            <a:lvl1pPr>
              <a:defRPr/>
            </a:lvl1pPr>
          </a:lstStyle>
          <a:p>
            <a:fld id="{F2D399C2-F449-4495-93AB-47EA16650A01}" type="slidenum">
              <a:rPr lang="de-AT" altLang="de-DE"/>
              <a:pPr/>
              <a:t>‹Nr.›</a:t>
            </a:fld>
            <a:endParaRPr lang="de-AT" altLang="de-DE"/>
          </a:p>
        </p:txBody>
      </p:sp>
    </p:spTree>
    <p:extLst>
      <p:ext uri="{BB962C8B-B14F-4D97-AF65-F5344CB8AC3E}">
        <p14:creationId xmlns:p14="http://schemas.microsoft.com/office/powerpoint/2010/main" val="183633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8E7BD163-6E8C-4699-9CBD-C065678779FD}"/>
              </a:ext>
            </a:extLst>
          </p:cNvPr>
          <p:cNvSpPr>
            <a:spLocks noGrp="1"/>
          </p:cNvSpPr>
          <p:nvPr>
            <p:ph type="dt" sz="half" idx="10"/>
          </p:nvPr>
        </p:nvSpPr>
        <p:spPr/>
        <p:txBody>
          <a:bodyPr/>
          <a:lstStyle>
            <a:lvl1pPr>
              <a:defRPr/>
            </a:lvl1pPr>
          </a:lstStyle>
          <a:p>
            <a:pPr>
              <a:defRPr/>
            </a:pPr>
            <a:fld id="{2285649D-5233-47A1-89F0-5C280C142BF1}" type="datetimeFigureOut">
              <a:rPr lang="de-AT"/>
              <a:pPr>
                <a:defRPr/>
              </a:pPr>
              <a:t>04.07.2021</a:t>
            </a:fld>
            <a:endParaRPr lang="de-AT"/>
          </a:p>
        </p:txBody>
      </p:sp>
      <p:sp>
        <p:nvSpPr>
          <p:cNvPr id="5" name="Fußzeilenplatzhalter 4">
            <a:extLst>
              <a:ext uri="{FF2B5EF4-FFF2-40B4-BE49-F238E27FC236}">
                <a16:creationId xmlns:a16="http://schemas.microsoft.com/office/drawing/2014/main" id="{07365E58-4DFA-4CF8-B338-3E2717E70DF3}"/>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E8A64D9-6DC8-4FAD-9D45-520F06B1B1AE}"/>
              </a:ext>
            </a:extLst>
          </p:cNvPr>
          <p:cNvSpPr>
            <a:spLocks noGrp="1"/>
          </p:cNvSpPr>
          <p:nvPr>
            <p:ph type="sldNum" sz="quarter" idx="12"/>
          </p:nvPr>
        </p:nvSpPr>
        <p:spPr/>
        <p:txBody>
          <a:bodyPr/>
          <a:lstStyle>
            <a:lvl1pPr>
              <a:defRPr/>
            </a:lvl1pPr>
          </a:lstStyle>
          <a:p>
            <a:fld id="{57F22E88-26CC-455C-A8A4-40ABCBCA61A0}" type="slidenum">
              <a:rPr lang="de-AT" altLang="de-DE"/>
              <a:pPr/>
              <a:t>‹Nr.›</a:t>
            </a:fld>
            <a:endParaRPr lang="de-AT" altLang="de-DE"/>
          </a:p>
        </p:txBody>
      </p:sp>
    </p:spTree>
    <p:extLst>
      <p:ext uri="{BB962C8B-B14F-4D97-AF65-F5344CB8AC3E}">
        <p14:creationId xmlns:p14="http://schemas.microsoft.com/office/powerpoint/2010/main" val="121005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2F21D6E3-A4AB-47D4-9602-0AF90E1EB917}"/>
              </a:ext>
            </a:extLst>
          </p:cNvPr>
          <p:cNvSpPr>
            <a:spLocks noGrp="1"/>
          </p:cNvSpPr>
          <p:nvPr>
            <p:ph type="dt" sz="half" idx="10"/>
          </p:nvPr>
        </p:nvSpPr>
        <p:spPr/>
        <p:txBody>
          <a:bodyPr/>
          <a:lstStyle>
            <a:lvl1pPr>
              <a:defRPr/>
            </a:lvl1pPr>
          </a:lstStyle>
          <a:p>
            <a:pPr>
              <a:defRPr/>
            </a:pPr>
            <a:fld id="{22FE980C-E2C9-4561-8C16-70050F4358AE}" type="datetimeFigureOut">
              <a:rPr lang="de-AT"/>
              <a:pPr>
                <a:defRPr/>
              </a:pPr>
              <a:t>04.07.2021</a:t>
            </a:fld>
            <a:endParaRPr lang="de-AT"/>
          </a:p>
        </p:txBody>
      </p:sp>
      <p:sp>
        <p:nvSpPr>
          <p:cNvPr id="5" name="Fußzeilenplatzhalter 4">
            <a:extLst>
              <a:ext uri="{FF2B5EF4-FFF2-40B4-BE49-F238E27FC236}">
                <a16:creationId xmlns:a16="http://schemas.microsoft.com/office/drawing/2014/main" id="{68ED107F-DAF6-446C-A64F-C80DD08E0643}"/>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A2F936D-5C85-463A-91F4-4EDA12D73308}"/>
              </a:ext>
            </a:extLst>
          </p:cNvPr>
          <p:cNvSpPr>
            <a:spLocks noGrp="1"/>
          </p:cNvSpPr>
          <p:nvPr>
            <p:ph type="sldNum" sz="quarter" idx="12"/>
          </p:nvPr>
        </p:nvSpPr>
        <p:spPr/>
        <p:txBody>
          <a:bodyPr/>
          <a:lstStyle>
            <a:lvl1pPr>
              <a:defRPr/>
            </a:lvl1pPr>
          </a:lstStyle>
          <a:p>
            <a:fld id="{43FCA660-6165-40ED-8D46-083E90770C65}" type="slidenum">
              <a:rPr lang="de-AT" altLang="de-DE"/>
              <a:pPr/>
              <a:t>‹Nr.›</a:t>
            </a:fld>
            <a:endParaRPr lang="de-AT" altLang="de-DE"/>
          </a:p>
        </p:txBody>
      </p:sp>
    </p:spTree>
    <p:extLst>
      <p:ext uri="{BB962C8B-B14F-4D97-AF65-F5344CB8AC3E}">
        <p14:creationId xmlns:p14="http://schemas.microsoft.com/office/powerpoint/2010/main" val="71038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2861AF17-C670-4207-8833-2C9A3FC22EB1}"/>
              </a:ext>
            </a:extLst>
          </p:cNvPr>
          <p:cNvSpPr>
            <a:spLocks noGrp="1"/>
          </p:cNvSpPr>
          <p:nvPr>
            <p:ph type="dt" sz="half" idx="10"/>
          </p:nvPr>
        </p:nvSpPr>
        <p:spPr/>
        <p:txBody>
          <a:bodyPr/>
          <a:lstStyle>
            <a:lvl1pPr>
              <a:defRPr/>
            </a:lvl1pPr>
          </a:lstStyle>
          <a:p>
            <a:pPr>
              <a:defRPr/>
            </a:pPr>
            <a:fld id="{D45D0773-CE1A-4AA9-AB0B-EC5FA3924012}" type="datetimeFigureOut">
              <a:rPr lang="de-AT"/>
              <a:pPr>
                <a:defRPr/>
              </a:pPr>
              <a:t>04.07.2021</a:t>
            </a:fld>
            <a:endParaRPr lang="de-AT"/>
          </a:p>
        </p:txBody>
      </p:sp>
      <p:sp>
        <p:nvSpPr>
          <p:cNvPr id="5" name="Fußzeilenplatzhalter 4">
            <a:extLst>
              <a:ext uri="{FF2B5EF4-FFF2-40B4-BE49-F238E27FC236}">
                <a16:creationId xmlns:a16="http://schemas.microsoft.com/office/drawing/2014/main" id="{F80FD9D5-CE1A-4EC4-8C40-C74354AA4486}"/>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E72E759B-E409-46EE-9404-50F0B9AE76F2}"/>
              </a:ext>
            </a:extLst>
          </p:cNvPr>
          <p:cNvSpPr>
            <a:spLocks noGrp="1"/>
          </p:cNvSpPr>
          <p:nvPr>
            <p:ph type="sldNum" sz="quarter" idx="12"/>
          </p:nvPr>
        </p:nvSpPr>
        <p:spPr/>
        <p:txBody>
          <a:bodyPr/>
          <a:lstStyle>
            <a:lvl1pPr>
              <a:defRPr/>
            </a:lvl1pPr>
          </a:lstStyle>
          <a:p>
            <a:fld id="{E7367A1C-7067-44B0-BD92-D211714A3AB0}" type="slidenum">
              <a:rPr lang="de-AT" altLang="de-DE"/>
              <a:pPr/>
              <a:t>‹Nr.›</a:t>
            </a:fld>
            <a:endParaRPr lang="de-AT" altLang="de-DE"/>
          </a:p>
        </p:txBody>
      </p:sp>
    </p:spTree>
    <p:extLst>
      <p:ext uri="{BB962C8B-B14F-4D97-AF65-F5344CB8AC3E}">
        <p14:creationId xmlns:p14="http://schemas.microsoft.com/office/powerpoint/2010/main" val="16693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2BAA4FC1-1ACB-4F26-92F6-C8F3C25BA698}"/>
              </a:ext>
            </a:extLst>
          </p:cNvPr>
          <p:cNvSpPr>
            <a:spLocks noGrp="1"/>
          </p:cNvSpPr>
          <p:nvPr>
            <p:ph type="dt" sz="half" idx="10"/>
          </p:nvPr>
        </p:nvSpPr>
        <p:spPr/>
        <p:txBody>
          <a:bodyPr/>
          <a:lstStyle>
            <a:lvl1pPr>
              <a:defRPr/>
            </a:lvl1pPr>
          </a:lstStyle>
          <a:p>
            <a:pPr>
              <a:defRPr/>
            </a:pPr>
            <a:fld id="{97730B78-808A-4A43-A914-01E8D3EC8EC6}" type="datetimeFigureOut">
              <a:rPr lang="de-AT"/>
              <a:pPr>
                <a:defRPr/>
              </a:pPr>
              <a:t>04.07.2021</a:t>
            </a:fld>
            <a:endParaRPr lang="de-AT"/>
          </a:p>
        </p:txBody>
      </p:sp>
      <p:sp>
        <p:nvSpPr>
          <p:cNvPr id="6" name="Fußzeilenplatzhalter 4">
            <a:extLst>
              <a:ext uri="{FF2B5EF4-FFF2-40B4-BE49-F238E27FC236}">
                <a16:creationId xmlns:a16="http://schemas.microsoft.com/office/drawing/2014/main" id="{C635A60F-3819-48DF-969F-FBAC085DAD49}"/>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6C133AC4-A0BA-4018-BE41-B5B1289BA5F8}"/>
              </a:ext>
            </a:extLst>
          </p:cNvPr>
          <p:cNvSpPr>
            <a:spLocks noGrp="1"/>
          </p:cNvSpPr>
          <p:nvPr>
            <p:ph type="sldNum" sz="quarter" idx="12"/>
          </p:nvPr>
        </p:nvSpPr>
        <p:spPr/>
        <p:txBody>
          <a:bodyPr/>
          <a:lstStyle>
            <a:lvl1pPr>
              <a:defRPr/>
            </a:lvl1pPr>
          </a:lstStyle>
          <a:p>
            <a:fld id="{504DF4D6-6941-4D63-9218-97E959285547}" type="slidenum">
              <a:rPr lang="de-AT" altLang="de-DE"/>
              <a:pPr/>
              <a:t>‹Nr.›</a:t>
            </a:fld>
            <a:endParaRPr lang="de-AT" altLang="de-DE"/>
          </a:p>
        </p:txBody>
      </p:sp>
    </p:spTree>
    <p:extLst>
      <p:ext uri="{BB962C8B-B14F-4D97-AF65-F5344CB8AC3E}">
        <p14:creationId xmlns:p14="http://schemas.microsoft.com/office/powerpoint/2010/main" val="4051864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ECA5428C-25B2-4E92-BC40-24451224EDE7}"/>
              </a:ext>
            </a:extLst>
          </p:cNvPr>
          <p:cNvSpPr>
            <a:spLocks noGrp="1"/>
          </p:cNvSpPr>
          <p:nvPr>
            <p:ph type="dt" sz="half" idx="10"/>
          </p:nvPr>
        </p:nvSpPr>
        <p:spPr/>
        <p:txBody>
          <a:bodyPr/>
          <a:lstStyle>
            <a:lvl1pPr>
              <a:defRPr/>
            </a:lvl1pPr>
          </a:lstStyle>
          <a:p>
            <a:pPr>
              <a:defRPr/>
            </a:pPr>
            <a:fld id="{4D81CA20-4E66-4D79-8A87-1B2C9BA8276B}" type="datetimeFigureOut">
              <a:rPr lang="de-AT"/>
              <a:pPr>
                <a:defRPr/>
              </a:pPr>
              <a:t>04.07.2021</a:t>
            </a:fld>
            <a:endParaRPr lang="de-AT"/>
          </a:p>
        </p:txBody>
      </p:sp>
      <p:sp>
        <p:nvSpPr>
          <p:cNvPr id="8" name="Fußzeilenplatzhalter 4">
            <a:extLst>
              <a:ext uri="{FF2B5EF4-FFF2-40B4-BE49-F238E27FC236}">
                <a16:creationId xmlns:a16="http://schemas.microsoft.com/office/drawing/2014/main" id="{F9708621-BEAC-4911-839D-5B329E2B5AB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70613519-862D-4D99-AAF2-0C0D87A98DF3}"/>
              </a:ext>
            </a:extLst>
          </p:cNvPr>
          <p:cNvSpPr>
            <a:spLocks noGrp="1"/>
          </p:cNvSpPr>
          <p:nvPr>
            <p:ph type="sldNum" sz="quarter" idx="12"/>
          </p:nvPr>
        </p:nvSpPr>
        <p:spPr/>
        <p:txBody>
          <a:bodyPr/>
          <a:lstStyle>
            <a:lvl1pPr>
              <a:defRPr/>
            </a:lvl1pPr>
          </a:lstStyle>
          <a:p>
            <a:fld id="{5C057D2C-B9D0-42EC-8B7B-461E83163FE1}" type="slidenum">
              <a:rPr lang="de-AT" altLang="de-DE"/>
              <a:pPr/>
              <a:t>‹Nr.›</a:t>
            </a:fld>
            <a:endParaRPr lang="de-AT" altLang="de-DE"/>
          </a:p>
        </p:txBody>
      </p:sp>
    </p:spTree>
    <p:extLst>
      <p:ext uri="{BB962C8B-B14F-4D97-AF65-F5344CB8AC3E}">
        <p14:creationId xmlns:p14="http://schemas.microsoft.com/office/powerpoint/2010/main" val="383901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1A100CBE-5602-4EED-B94D-E6A30A3CA382}"/>
              </a:ext>
            </a:extLst>
          </p:cNvPr>
          <p:cNvSpPr>
            <a:spLocks noGrp="1"/>
          </p:cNvSpPr>
          <p:nvPr>
            <p:ph type="dt" sz="half" idx="10"/>
          </p:nvPr>
        </p:nvSpPr>
        <p:spPr/>
        <p:txBody>
          <a:bodyPr/>
          <a:lstStyle>
            <a:lvl1pPr>
              <a:defRPr/>
            </a:lvl1pPr>
          </a:lstStyle>
          <a:p>
            <a:pPr>
              <a:defRPr/>
            </a:pPr>
            <a:fld id="{20D250EC-CE22-4934-B87F-D180B9EAE2E9}" type="datetimeFigureOut">
              <a:rPr lang="de-AT"/>
              <a:pPr>
                <a:defRPr/>
              </a:pPr>
              <a:t>04.07.2021</a:t>
            </a:fld>
            <a:endParaRPr lang="de-AT"/>
          </a:p>
        </p:txBody>
      </p:sp>
      <p:sp>
        <p:nvSpPr>
          <p:cNvPr id="4" name="Fußzeilenplatzhalter 4">
            <a:extLst>
              <a:ext uri="{FF2B5EF4-FFF2-40B4-BE49-F238E27FC236}">
                <a16:creationId xmlns:a16="http://schemas.microsoft.com/office/drawing/2014/main" id="{4BE14184-91FA-4A46-80E7-72380A680760}"/>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C843EA9F-4A8C-4190-9B8D-CFB9DB6B3E60}"/>
              </a:ext>
            </a:extLst>
          </p:cNvPr>
          <p:cNvSpPr>
            <a:spLocks noGrp="1"/>
          </p:cNvSpPr>
          <p:nvPr>
            <p:ph type="sldNum" sz="quarter" idx="12"/>
          </p:nvPr>
        </p:nvSpPr>
        <p:spPr/>
        <p:txBody>
          <a:bodyPr/>
          <a:lstStyle>
            <a:lvl1pPr>
              <a:defRPr/>
            </a:lvl1pPr>
          </a:lstStyle>
          <a:p>
            <a:fld id="{35C7B71C-8C96-43A7-BBCF-115B048DD9C3}" type="slidenum">
              <a:rPr lang="de-AT" altLang="de-DE"/>
              <a:pPr/>
              <a:t>‹Nr.›</a:t>
            </a:fld>
            <a:endParaRPr lang="de-AT" altLang="de-DE"/>
          </a:p>
        </p:txBody>
      </p:sp>
    </p:spTree>
    <p:extLst>
      <p:ext uri="{BB962C8B-B14F-4D97-AF65-F5344CB8AC3E}">
        <p14:creationId xmlns:p14="http://schemas.microsoft.com/office/powerpoint/2010/main" val="114221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0CFC4515-19B2-4CB3-965C-72AE80F0CDDA}"/>
              </a:ext>
            </a:extLst>
          </p:cNvPr>
          <p:cNvSpPr>
            <a:spLocks noGrp="1"/>
          </p:cNvSpPr>
          <p:nvPr>
            <p:ph type="dt" sz="half" idx="10"/>
          </p:nvPr>
        </p:nvSpPr>
        <p:spPr/>
        <p:txBody>
          <a:bodyPr/>
          <a:lstStyle>
            <a:lvl1pPr>
              <a:defRPr/>
            </a:lvl1pPr>
          </a:lstStyle>
          <a:p>
            <a:pPr>
              <a:defRPr/>
            </a:pPr>
            <a:fld id="{D83F73F8-71F3-4792-BA6E-49402CA3F20F}" type="datetimeFigureOut">
              <a:rPr lang="de-AT"/>
              <a:pPr>
                <a:defRPr/>
              </a:pPr>
              <a:t>04.07.2021</a:t>
            </a:fld>
            <a:endParaRPr lang="de-AT"/>
          </a:p>
        </p:txBody>
      </p:sp>
      <p:sp>
        <p:nvSpPr>
          <p:cNvPr id="3" name="Fußzeilenplatzhalter 4">
            <a:extLst>
              <a:ext uri="{FF2B5EF4-FFF2-40B4-BE49-F238E27FC236}">
                <a16:creationId xmlns:a16="http://schemas.microsoft.com/office/drawing/2014/main" id="{A851C7AC-89D9-418F-A101-37CC85FF1F0B}"/>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D3C2A1AF-DE32-4130-89D4-929837DFA575}"/>
              </a:ext>
            </a:extLst>
          </p:cNvPr>
          <p:cNvSpPr>
            <a:spLocks noGrp="1"/>
          </p:cNvSpPr>
          <p:nvPr>
            <p:ph type="sldNum" sz="quarter" idx="12"/>
          </p:nvPr>
        </p:nvSpPr>
        <p:spPr/>
        <p:txBody>
          <a:bodyPr/>
          <a:lstStyle>
            <a:lvl1pPr>
              <a:defRPr/>
            </a:lvl1pPr>
          </a:lstStyle>
          <a:p>
            <a:fld id="{2BA32453-9E26-46CB-AAEF-4916C3F3CDCB}" type="slidenum">
              <a:rPr lang="de-AT" altLang="de-DE"/>
              <a:pPr/>
              <a:t>‹Nr.›</a:t>
            </a:fld>
            <a:endParaRPr lang="de-AT" altLang="de-DE"/>
          </a:p>
        </p:txBody>
      </p:sp>
    </p:spTree>
    <p:extLst>
      <p:ext uri="{BB962C8B-B14F-4D97-AF65-F5344CB8AC3E}">
        <p14:creationId xmlns:p14="http://schemas.microsoft.com/office/powerpoint/2010/main" val="422725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1BA4887E-8B19-4D25-8E45-767DA4BD1A8C}"/>
              </a:ext>
            </a:extLst>
          </p:cNvPr>
          <p:cNvSpPr>
            <a:spLocks noGrp="1"/>
          </p:cNvSpPr>
          <p:nvPr>
            <p:ph type="dt" sz="half" idx="10"/>
          </p:nvPr>
        </p:nvSpPr>
        <p:spPr/>
        <p:txBody>
          <a:bodyPr/>
          <a:lstStyle>
            <a:lvl1pPr>
              <a:defRPr/>
            </a:lvl1pPr>
          </a:lstStyle>
          <a:p>
            <a:pPr>
              <a:defRPr/>
            </a:pPr>
            <a:fld id="{EEAAD10F-DE3E-45F9-9A25-C39C4D15F9D3}" type="datetimeFigureOut">
              <a:rPr lang="de-AT"/>
              <a:pPr>
                <a:defRPr/>
              </a:pPr>
              <a:t>04.07.2021</a:t>
            </a:fld>
            <a:endParaRPr lang="de-AT"/>
          </a:p>
        </p:txBody>
      </p:sp>
      <p:sp>
        <p:nvSpPr>
          <p:cNvPr id="6" name="Fußzeilenplatzhalter 4">
            <a:extLst>
              <a:ext uri="{FF2B5EF4-FFF2-40B4-BE49-F238E27FC236}">
                <a16:creationId xmlns:a16="http://schemas.microsoft.com/office/drawing/2014/main" id="{0EFC527F-DD92-4875-95B6-B3091616ECAA}"/>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EA292C6B-91C8-485A-9902-C586CF6F1D8A}"/>
              </a:ext>
            </a:extLst>
          </p:cNvPr>
          <p:cNvSpPr>
            <a:spLocks noGrp="1"/>
          </p:cNvSpPr>
          <p:nvPr>
            <p:ph type="sldNum" sz="quarter" idx="12"/>
          </p:nvPr>
        </p:nvSpPr>
        <p:spPr/>
        <p:txBody>
          <a:bodyPr/>
          <a:lstStyle>
            <a:lvl1pPr>
              <a:defRPr/>
            </a:lvl1pPr>
          </a:lstStyle>
          <a:p>
            <a:fld id="{3F7E0A41-75CF-4F09-AB47-70835131737F}" type="slidenum">
              <a:rPr lang="de-AT" altLang="de-DE"/>
              <a:pPr/>
              <a:t>‹Nr.›</a:t>
            </a:fld>
            <a:endParaRPr lang="de-AT" altLang="de-DE"/>
          </a:p>
        </p:txBody>
      </p:sp>
    </p:spTree>
    <p:extLst>
      <p:ext uri="{BB962C8B-B14F-4D97-AF65-F5344CB8AC3E}">
        <p14:creationId xmlns:p14="http://schemas.microsoft.com/office/powerpoint/2010/main" val="4029600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69467A21-2D19-41AD-9D88-891B8C5FA089}"/>
              </a:ext>
            </a:extLst>
          </p:cNvPr>
          <p:cNvSpPr>
            <a:spLocks noGrp="1"/>
          </p:cNvSpPr>
          <p:nvPr>
            <p:ph type="dt" sz="half" idx="10"/>
          </p:nvPr>
        </p:nvSpPr>
        <p:spPr/>
        <p:txBody>
          <a:bodyPr/>
          <a:lstStyle>
            <a:lvl1pPr>
              <a:defRPr/>
            </a:lvl1pPr>
          </a:lstStyle>
          <a:p>
            <a:pPr>
              <a:defRPr/>
            </a:pPr>
            <a:fld id="{06B18D8E-5DD0-458B-ADDA-98EA0168AF5B}" type="datetimeFigureOut">
              <a:rPr lang="de-AT"/>
              <a:pPr>
                <a:defRPr/>
              </a:pPr>
              <a:t>04.07.2021</a:t>
            </a:fld>
            <a:endParaRPr lang="de-AT"/>
          </a:p>
        </p:txBody>
      </p:sp>
      <p:sp>
        <p:nvSpPr>
          <p:cNvPr id="6" name="Fußzeilenplatzhalter 4">
            <a:extLst>
              <a:ext uri="{FF2B5EF4-FFF2-40B4-BE49-F238E27FC236}">
                <a16:creationId xmlns:a16="http://schemas.microsoft.com/office/drawing/2014/main" id="{AF342EB5-2C9D-4275-8E80-3A9C3009772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4DC7D47C-D937-4088-AFB2-95B88490B0B1}"/>
              </a:ext>
            </a:extLst>
          </p:cNvPr>
          <p:cNvSpPr>
            <a:spLocks noGrp="1"/>
          </p:cNvSpPr>
          <p:nvPr>
            <p:ph type="sldNum" sz="quarter" idx="12"/>
          </p:nvPr>
        </p:nvSpPr>
        <p:spPr/>
        <p:txBody>
          <a:bodyPr/>
          <a:lstStyle>
            <a:lvl1pPr>
              <a:defRPr/>
            </a:lvl1pPr>
          </a:lstStyle>
          <a:p>
            <a:fld id="{31440A1B-94C3-4071-BC40-4EF72B4D8C56}" type="slidenum">
              <a:rPr lang="de-AT" altLang="de-DE"/>
              <a:pPr/>
              <a:t>‹Nr.›</a:t>
            </a:fld>
            <a:endParaRPr lang="de-AT" altLang="de-DE"/>
          </a:p>
        </p:txBody>
      </p:sp>
    </p:spTree>
    <p:extLst>
      <p:ext uri="{BB962C8B-B14F-4D97-AF65-F5344CB8AC3E}">
        <p14:creationId xmlns:p14="http://schemas.microsoft.com/office/powerpoint/2010/main" val="3726508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662102A0-588C-475B-BDFE-6BFC09D5ADD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D3DC68A6-BFC1-4A54-8473-4067FC62B37B}"/>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6C8FD47C-8E3C-4000-A3FB-4247A55C3582}"/>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dirty="0"/>
          </a:p>
        </p:txBody>
      </p:sp>
      <p:sp>
        <p:nvSpPr>
          <p:cNvPr id="4" name="Datumsplatzhalter 3">
            <a:extLst>
              <a:ext uri="{FF2B5EF4-FFF2-40B4-BE49-F238E27FC236}">
                <a16:creationId xmlns:a16="http://schemas.microsoft.com/office/drawing/2014/main" id="{6997DEE7-2D58-4D55-88AA-55B4E55E83C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A4B5FBC-8037-4697-8C3F-5185FE4E8574}" type="datetimeFigureOut">
              <a:rPr lang="de-AT"/>
              <a:pPr>
                <a:defRPr/>
              </a:pPr>
              <a:t>04.07.2021</a:t>
            </a:fld>
            <a:endParaRPr lang="de-AT"/>
          </a:p>
        </p:txBody>
      </p:sp>
      <p:sp>
        <p:nvSpPr>
          <p:cNvPr id="5" name="Fußzeilenplatzhalter 4">
            <a:extLst>
              <a:ext uri="{FF2B5EF4-FFF2-40B4-BE49-F238E27FC236}">
                <a16:creationId xmlns:a16="http://schemas.microsoft.com/office/drawing/2014/main" id="{5200C2F4-CC37-45FF-889D-532A1795B27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03B4A1F-6C00-4FC1-8A8B-3066F6D0DE0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88C5500-8DA0-4658-9E3A-F575FCAB35D9}" type="slidenum">
              <a:rPr lang="de-AT" altLang="de-DE"/>
              <a:pPr/>
              <a:t>‹Nr.›</a:t>
            </a:fld>
            <a:endParaRPr lang="de-AT" altLang="de-DE"/>
          </a:p>
        </p:txBody>
      </p:sp>
      <p:pic>
        <p:nvPicPr>
          <p:cNvPr id="1032" name="Picture 19">
            <a:extLst>
              <a:ext uri="{FF2B5EF4-FFF2-40B4-BE49-F238E27FC236}">
                <a16:creationId xmlns:a16="http://schemas.microsoft.com/office/drawing/2014/main" id="{924D29F4-5627-40E9-82E5-03E1ABD9F9A7}"/>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0"/>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D6223674-0A7C-4C4F-A993-B9F631D7420B}"/>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66738"/>
            <a:ext cx="914400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42F63B32-F8DB-45C9-9918-FDB991D8AD3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2EC16B1C-56FF-45D3-BB57-2CFED7599735}"/>
              </a:ext>
            </a:extLst>
          </p:cNvPr>
          <p:cNvSpPr>
            <a:spLocks noChangeArrowheads="1"/>
          </p:cNvSpPr>
          <p:nvPr/>
        </p:nvSpPr>
        <p:spPr bwMode="auto">
          <a:xfrm>
            <a:off x="-15875" y="65166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2021</a:t>
            </a:r>
          </a:p>
        </p:txBody>
      </p:sp>
      <p:pic>
        <p:nvPicPr>
          <p:cNvPr id="1036" name="Picture 13" descr="I:\500-vs_hs\Aushilfen\___Carina\Unterwegs\uw1_schriftzug_weiss.gif">
            <a:extLst>
              <a:ext uri="{FF2B5EF4-FFF2-40B4-BE49-F238E27FC236}">
                <a16:creationId xmlns:a16="http://schemas.microsoft.com/office/drawing/2014/main" id="{CA39C9E3-A753-4C5A-B3E9-5C505D6B015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F63BDE21-187B-42B0-A9CD-141096944261}"/>
              </a:ext>
            </a:extLst>
          </p:cNvPr>
          <p:cNvSpPr txBox="1">
            <a:spLocks noChangeArrowheads="1"/>
          </p:cNvSpPr>
          <p:nvPr userDrawn="1"/>
        </p:nvSpPr>
        <p:spPr bwMode="auto">
          <a:xfrm>
            <a:off x="1835150" y="-128588"/>
            <a:ext cx="496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dirty="0">
                <a:solidFill>
                  <a:schemeClr val="bg1"/>
                </a:solidFill>
                <a:latin typeface="+mn-lt"/>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4DB2042F-CA3D-417D-BBE4-4458C0EBC1A4}"/>
              </a:ext>
            </a:extLst>
          </p:cNvPr>
          <p:cNvSpPr>
            <a:spLocks noGrp="1"/>
          </p:cNvSpPr>
          <p:nvPr>
            <p:ph type="title"/>
          </p:nvPr>
        </p:nvSpPr>
        <p:spPr>
          <a:xfrm>
            <a:off x="395288" y="2924175"/>
            <a:ext cx="8229600" cy="677863"/>
          </a:xfrm>
        </p:spPr>
        <p:txBody>
          <a:bodyPr/>
          <a:lstStyle/>
          <a:p>
            <a:r>
              <a:rPr lang="de-DE" altLang="de-DE"/>
              <a:t>Banken und Geld</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E69D2C50-FB9B-4F22-AC66-95A5213DD807}"/>
              </a:ext>
            </a:extLst>
          </p:cNvPr>
          <p:cNvSpPr>
            <a:spLocks noGrp="1"/>
          </p:cNvSpPr>
          <p:nvPr>
            <p:ph type="title"/>
          </p:nvPr>
        </p:nvSpPr>
        <p:spPr>
          <a:xfrm>
            <a:off x="468313" y="836613"/>
            <a:ext cx="8229600" cy="584200"/>
          </a:xfrm>
        </p:spPr>
        <p:txBody>
          <a:bodyPr/>
          <a:lstStyle/>
          <a:p>
            <a:r>
              <a:rPr lang="de-DE" altLang="de-DE" sz="3200" dirty="0"/>
              <a:t>Das ist Geld</a:t>
            </a:r>
            <a:endParaRPr lang="de-AT" altLang="de-DE" sz="3200" dirty="0"/>
          </a:p>
        </p:txBody>
      </p:sp>
      <p:sp>
        <p:nvSpPr>
          <p:cNvPr id="4099" name="Textfeld 3">
            <a:extLst>
              <a:ext uri="{FF2B5EF4-FFF2-40B4-BE49-F238E27FC236}">
                <a16:creationId xmlns:a16="http://schemas.microsoft.com/office/drawing/2014/main" id="{1922CFA9-0E5B-400B-885B-3E0BC3B213B3}"/>
              </a:ext>
            </a:extLst>
          </p:cNvPr>
          <p:cNvSpPr txBox="1">
            <a:spLocks noChangeArrowheads="1"/>
          </p:cNvSpPr>
          <p:nvPr/>
        </p:nvSpPr>
        <p:spPr bwMode="auto">
          <a:xfrm>
            <a:off x="687388" y="2163763"/>
            <a:ext cx="186055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Zahlungsmittel</a:t>
            </a:r>
            <a:endParaRPr lang="de-AT" altLang="de-DE" sz="1800" b="0">
              <a:solidFill>
                <a:schemeClr val="tx1"/>
              </a:solidFill>
              <a:latin typeface="Calibri" panose="020F0502020204030204" pitchFamily="34" charset="0"/>
            </a:endParaRPr>
          </a:p>
        </p:txBody>
      </p:sp>
      <p:sp>
        <p:nvSpPr>
          <p:cNvPr id="4100" name="Textfeld 4">
            <a:extLst>
              <a:ext uri="{FF2B5EF4-FFF2-40B4-BE49-F238E27FC236}">
                <a16:creationId xmlns:a16="http://schemas.microsoft.com/office/drawing/2014/main" id="{DCC8CAF4-8132-4F9E-AE40-5E82CAB85D18}"/>
              </a:ext>
            </a:extLst>
          </p:cNvPr>
          <p:cNvSpPr txBox="1">
            <a:spLocks noChangeArrowheads="1"/>
          </p:cNvSpPr>
          <p:nvPr/>
        </p:nvSpPr>
        <p:spPr bwMode="auto">
          <a:xfrm>
            <a:off x="692150" y="2987675"/>
            <a:ext cx="1617663"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Wertmesser</a:t>
            </a:r>
          </a:p>
        </p:txBody>
      </p:sp>
      <p:sp>
        <p:nvSpPr>
          <p:cNvPr id="4101" name="Textfeld 5">
            <a:extLst>
              <a:ext uri="{FF2B5EF4-FFF2-40B4-BE49-F238E27FC236}">
                <a16:creationId xmlns:a16="http://schemas.microsoft.com/office/drawing/2014/main" id="{8F595A22-EEFC-46A0-99C3-CF31F6A1878B}"/>
              </a:ext>
            </a:extLst>
          </p:cNvPr>
          <p:cNvSpPr txBox="1">
            <a:spLocks noChangeArrowheads="1"/>
          </p:cNvSpPr>
          <p:nvPr/>
        </p:nvSpPr>
        <p:spPr bwMode="auto">
          <a:xfrm>
            <a:off x="687388" y="3836988"/>
            <a:ext cx="2506662"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Aufbewahrungsmittel</a:t>
            </a:r>
          </a:p>
        </p:txBody>
      </p:sp>
      <p:sp>
        <p:nvSpPr>
          <p:cNvPr id="4102" name="Textfeld 6">
            <a:extLst>
              <a:ext uri="{FF2B5EF4-FFF2-40B4-BE49-F238E27FC236}">
                <a16:creationId xmlns:a16="http://schemas.microsoft.com/office/drawing/2014/main" id="{3292D36E-1D67-4EFC-9D9E-35057D8FF29F}"/>
              </a:ext>
            </a:extLst>
          </p:cNvPr>
          <p:cNvSpPr txBox="1">
            <a:spLocks noChangeArrowheads="1"/>
          </p:cNvSpPr>
          <p:nvPr/>
        </p:nvSpPr>
        <p:spPr bwMode="auto">
          <a:xfrm>
            <a:off x="687388" y="4724400"/>
            <a:ext cx="2217737"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Spekulationsmittel</a:t>
            </a:r>
            <a:endParaRPr lang="de-AT" altLang="de-DE" sz="1800" b="0">
              <a:solidFill>
                <a:schemeClr val="tx1"/>
              </a:solidFill>
              <a:latin typeface="Calibri" panose="020F0502020204030204" pitchFamily="34" charset="0"/>
            </a:endParaRPr>
          </a:p>
        </p:txBody>
      </p:sp>
      <p:sp>
        <p:nvSpPr>
          <p:cNvPr id="4103" name="Textfeld 7">
            <a:extLst>
              <a:ext uri="{FF2B5EF4-FFF2-40B4-BE49-F238E27FC236}">
                <a16:creationId xmlns:a16="http://schemas.microsoft.com/office/drawing/2014/main" id="{5CECDEE9-ED3D-4F73-9555-B2BA29B1BD35}"/>
              </a:ext>
            </a:extLst>
          </p:cNvPr>
          <p:cNvSpPr txBox="1">
            <a:spLocks noChangeArrowheads="1"/>
          </p:cNvSpPr>
          <p:nvPr/>
        </p:nvSpPr>
        <p:spPr bwMode="auto">
          <a:xfrm>
            <a:off x="692150" y="5661025"/>
            <a:ext cx="162877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Machtmittel</a:t>
            </a:r>
            <a:endParaRPr lang="de-AT" altLang="de-DE" sz="1800" b="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75713195-4384-4356-A29D-767EB7A4E368}"/>
              </a:ext>
            </a:extLst>
          </p:cNvPr>
          <p:cNvSpPr txBox="1">
            <a:spLocks noChangeArrowheads="1"/>
          </p:cNvSpPr>
          <p:nvPr/>
        </p:nvSpPr>
        <p:spPr bwMode="auto">
          <a:xfrm>
            <a:off x="6010275" y="2163763"/>
            <a:ext cx="3068638"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Wert von Gütern und Diensten</a:t>
            </a:r>
            <a:endParaRPr lang="de-AT" altLang="de-DE" sz="1800" b="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977995D3-5C21-4981-A468-0581EFD862F1}"/>
              </a:ext>
            </a:extLst>
          </p:cNvPr>
          <p:cNvSpPr txBox="1">
            <a:spLocks noChangeArrowheads="1"/>
          </p:cNvSpPr>
          <p:nvPr/>
        </p:nvSpPr>
        <p:spPr bwMode="auto">
          <a:xfrm>
            <a:off x="6143625" y="2987675"/>
            <a:ext cx="290830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Gewinne aus Geldgeschäften</a:t>
            </a:r>
            <a:endParaRPr lang="de-AT" altLang="de-DE" sz="1800" b="0">
              <a:solidFill>
                <a:schemeClr val="tx1"/>
              </a:solidFill>
              <a:latin typeface="Calibri" panose="020F0502020204030204" pitchFamily="34" charset="0"/>
            </a:endParaRPr>
          </a:p>
        </p:txBody>
      </p:sp>
      <p:sp>
        <p:nvSpPr>
          <p:cNvPr id="12" name="Textfeld 11">
            <a:extLst>
              <a:ext uri="{FF2B5EF4-FFF2-40B4-BE49-F238E27FC236}">
                <a16:creationId xmlns:a16="http://schemas.microsoft.com/office/drawing/2014/main" id="{C3F21F0B-20D6-49D5-9CD1-CB4444E0451B}"/>
              </a:ext>
            </a:extLst>
          </p:cNvPr>
          <p:cNvSpPr txBox="1">
            <a:spLocks noChangeArrowheads="1"/>
          </p:cNvSpPr>
          <p:nvPr/>
        </p:nvSpPr>
        <p:spPr bwMode="auto">
          <a:xfrm>
            <a:off x="7942263" y="3836988"/>
            <a:ext cx="1109662"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einkaufen</a:t>
            </a:r>
            <a:endParaRPr lang="de-AT" altLang="de-DE" sz="1800" b="0">
              <a:solidFill>
                <a:schemeClr val="tx1"/>
              </a:solidFill>
              <a:latin typeface="Calibri" panose="020F0502020204030204" pitchFamily="34" charset="0"/>
            </a:endParaRPr>
          </a:p>
        </p:txBody>
      </p:sp>
      <p:sp>
        <p:nvSpPr>
          <p:cNvPr id="13" name="Textfeld 12">
            <a:extLst>
              <a:ext uri="{FF2B5EF4-FFF2-40B4-BE49-F238E27FC236}">
                <a16:creationId xmlns:a16="http://schemas.microsoft.com/office/drawing/2014/main" id="{90FF9D7B-690C-4CF0-9329-B9DECB6825AD}"/>
              </a:ext>
            </a:extLst>
          </p:cNvPr>
          <p:cNvSpPr txBox="1">
            <a:spLocks noChangeArrowheads="1"/>
          </p:cNvSpPr>
          <p:nvPr/>
        </p:nvSpPr>
        <p:spPr bwMode="auto">
          <a:xfrm>
            <a:off x="6281738" y="4724400"/>
            <a:ext cx="2770187"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sparen für spätere Einkäufe</a:t>
            </a:r>
            <a:endParaRPr lang="de-AT" altLang="de-DE" sz="1800" b="0">
              <a:solidFill>
                <a:schemeClr val="tx1"/>
              </a:solidFill>
              <a:latin typeface="Calibri" panose="020F0502020204030204" pitchFamily="34" charset="0"/>
            </a:endParaRPr>
          </a:p>
        </p:txBody>
      </p:sp>
      <p:sp>
        <p:nvSpPr>
          <p:cNvPr id="14" name="Textfeld 13">
            <a:extLst>
              <a:ext uri="{FF2B5EF4-FFF2-40B4-BE49-F238E27FC236}">
                <a16:creationId xmlns:a16="http://schemas.microsoft.com/office/drawing/2014/main" id="{9982427E-A686-451F-9867-2577504B41ED}"/>
              </a:ext>
            </a:extLst>
          </p:cNvPr>
          <p:cNvSpPr txBox="1">
            <a:spLocks noChangeArrowheads="1"/>
          </p:cNvSpPr>
          <p:nvPr/>
        </p:nvSpPr>
        <p:spPr bwMode="auto">
          <a:xfrm>
            <a:off x="5843588" y="5661025"/>
            <a:ext cx="323532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um Einfluss auf andere zu haben</a:t>
            </a:r>
            <a:endParaRPr lang="de-AT" altLang="de-DE" sz="1800" b="0">
              <a:solidFill>
                <a:schemeClr val="tx1"/>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path" presetSubtype="0" accel="50000" decel="50000" fill="hold" grpId="0" nodeType="clickEffect">
                                  <p:stCondLst>
                                    <p:cond delay="0"/>
                                  </p:stCondLst>
                                  <p:childTnLst>
                                    <p:animMotion origin="layout" path="M 3.33333E-6 -2.59259E-6 L -0.22257 -2.59259E-6 C -0.3224 -2.59259E-6 -0.44497 -0.0706 -0.44497 -0.12731 L -0.44497 -0.2544 " pathEditMode="relative" rAng="0" ptsTypes="FfFF">
                                      <p:cBhvr>
                                        <p:cTn id="6" dur="2000" fill="hold"/>
                                        <p:tgtEl>
                                          <p:spTgt spid="12"/>
                                        </p:tgtEl>
                                        <p:attrNameLst>
                                          <p:attrName>ppt_x</p:attrName>
                                          <p:attrName>ppt_y</p:attrName>
                                        </p:attrNameLst>
                                      </p:cBhvr>
                                      <p:rCtr x="-22257" y="-12731"/>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50" presetClass="path" presetSubtype="0" accel="50000" decel="50000" fill="hold" grpId="0" nodeType="clickEffect">
                                  <p:stCondLst>
                                    <p:cond delay="0"/>
                                  </p:stCondLst>
                                  <p:childTnLst>
                                    <p:animMotion origin="layout" path="M 0 -1.11111E-6 L -0.17049 -1.11111E-6 C -0.24687 -1.11111E-6 -0.3408 0.03171 -0.3408 0.05787 L -0.3408 0.11574 " pathEditMode="relative" rAng="0" ptsTypes="FfFF">
                                      <p:cBhvr>
                                        <p:cTn id="10" dur="2000" fill="hold"/>
                                        <p:tgtEl>
                                          <p:spTgt spid="9"/>
                                        </p:tgtEl>
                                        <p:attrNameLst>
                                          <p:attrName>ppt_x</p:attrName>
                                          <p:attrName>ppt_y</p:attrName>
                                        </p:attrNameLst>
                                      </p:cBhvr>
                                      <p:rCtr x="-17049" y="5787"/>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path" presetSubtype="0" accel="50000" decel="50000" fill="hold" grpId="0" nodeType="clickEffect">
                                  <p:stCondLst>
                                    <p:cond delay="0"/>
                                  </p:stCondLst>
                                  <p:childTnLst>
                                    <p:animMotion origin="layout" path="M 1.94444E-6 -0.13171 L -0.07396 0.00579 C -0.08941 0.03681 -0.11268 0.05394 -0.13681 0.05394 C -0.16424 0.05394 -0.18629 0.03681 -0.20174 0.00579 L -0.27535 -0.13171 " pathEditMode="relative" rAng="0" ptsTypes="FffFF">
                                      <p:cBhvr>
                                        <p:cTn id="14" dur="2000" fill="hold"/>
                                        <p:tgtEl>
                                          <p:spTgt spid="13"/>
                                        </p:tgtEl>
                                        <p:attrNameLst>
                                          <p:attrName>ppt_x</p:attrName>
                                          <p:attrName>ppt_y</p:attrName>
                                        </p:attrNameLst>
                                      </p:cBhvr>
                                      <p:rCtr x="-13767" y="9282"/>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50" presetClass="path" presetSubtype="0" accel="50000" decel="50000" fill="hold" grpId="0" nodeType="clickEffect">
                                  <p:stCondLst>
                                    <p:cond delay="0"/>
                                  </p:stCondLst>
                                  <p:childTnLst>
                                    <p:animMotion origin="layout" path="M -2.77778E-6 0 L -0.14583 0 C -0.21128 0 -0.29149 0.06806 -0.29149 0.12361 L -0.29149 0.24745 " pathEditMode="relative" rAng="0" ptsTypes="FfFF">
                                      <p:cBhvr>
                                        <p:cTn id="18" dur="2000" fill="hold"/>
                                        <p:tgtEl>
                                          <p:spTgt spid="11"/>
                                        </p:tgtEl>
                                        <p:attrNameLst>
                                          <p:attrName>ppt_x</p:attrName>
                                          <p:attrName>ppt_y</p:attrName>
                                        </p:attrNameLst>
                                      </p:cBhvr>
                                      <p:rCtr x="-14583" y="12361"/>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50" presetClass="path" presetSubtype="0" accel="50000" decel="50000" fill="hold" grpId="0" nodeType="clickEffect">
                                  <p:stCondLst>
                                    <p:cond delay="0"/>
                                  </p:stCondLst>
                                  <p:childTnLst>
                                    <p:animMotion origin="layout" path="M -5.55556E-7 2.22222E-6 L -0.16146 2.22222E-6 C -0.23385 2.22222E-6 -0.32274 -0.00301 -0.32274 -0.00533 L -0.32274 -0.01042 " pathEditMode="relative" rAng="0" ptsTypes="FfFF">
                                      <p:cBhvr>
                                        <p:cTn id="22" dur="2000" fill="hold"/>
                                        <p:tgtEl>
                                          <p:spTgt spid="14"/>
                                        </p:tgtEl>
                                        <p:attrNameLst>
                                          <p:attrName>ppt_x</p:attrName>
                                          <p:attrName>ppt_y</p:attrName>
                                        </p:attrNameLst>
                                      </p:cBhvr>
                                      <p:rCtr x="-16146" y="-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Titel 1">
            <a:extLst>
              <a:ext uri="{FF2B5EF4-FFF2-40B4-BE49-F238E27FC236}">
                <a16:creationId xmlns:a16="http://schemas.microsoft.com/office/drawing/2014/main" id="{AB25808A-21C4-439A-85DC-CCBC6A34A7AC}"/>
              </a:ext>
            </a:extLst>
          </p:cNvPr>
          <p:cNvSpPr>
            <a:spLocks noGrp="1"/>
          </p:cNvSpPr>
          <p:nvPr>
            <p:ph type="title"/>
          </p:nvPr>
        </p:nvSpPr>
        <p:spPr>
          <a:xfrm>
            <a:off x="468313" y="836613"/>
            <a:ext cx="8229600" cy="584200"/>
          </a:xfrm>
        </p:spPr>
        <p:txBody>
          <a:bodyPr/>
          <a:lstStyle/>
          <a:p>
            <a:r>
              <a:rPr lang="de-DE" altLang="de-DE" sz="3200" dirty="0"/>
              <a:t>Das ist Geld</a:t>
            </a:r>
            <a:endParaRPr lang="de-AT" altLang="de-DE" sz="3200" dirty="0"/>
          </a:p>
        </p:txBody>
      </p:sp>
      <p:sp>
        <p:nvSpPr>
          <p:cNvPr id="5123" name="Textfeld 3">
            <a:extLst>
              <a:ext uri="{FF2B5EF4-FFF2-40B4-BE49-F238E27FC236}">
                <a16:creationId xmlns:a16="http://schemas.microsoft.com/office/drawing/2014/main" id="{625FF0C9-F670-431F-BC7D-9E82AC480F79}"/>
              </a:ext>
            </a:extLst>
          </p:cNvPr>
          <p:cNvSpPr txBox="1">
            <a:spLocks noChangeArrowheads="1"/>
          </p:cNvSpPr>
          <p:nvPr/>
        </p:nvSpPr>
        <p:spPr bwMode="auto">
          <a:xfrm>
            <a:off x="687388" y="2163763"/>
            <a:ext cx="186055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Zahlungsmittel</a:t>
            </a:r>
            <a:endParaRPr lang="de-AT" altLang="de-DE" sz="1800" b="0">
              <a:solidFill>
                <a:schemeClr val="tx1"/>
              </a:solidFill>
              <a:latin typeface="Calibri" panose="020F0502020204030204" pitchFamily="34" charset="0"/>
            </a:endParaRPr>
          </a:p>
        </p:txBody>
      </p:sp>
      <p:sp>
        <p:nvSpPr>
          <p:cNvPr id="5124" name="Textfeld 4">
            <a:extLst>
              <a:ext uri="{FF2B5EF4-FFF2-40B4-BE49-F238E27FC236}">
                <a16:creationId xmlns:a16="http://schemas.microsoft.com/office/drawing/2014/main" id="{91F6D00E-998F-46B2-B6AB-ECD75509D79B}"/>
              </a:ext>
            </a:extLst>
          </p:cNvPr>
          <p:cNvSpPr txBox="1">
            <a:spLocks noChangeArrowheads="1"/>
          </p:cNvSpPr>
          <p:nvPr/>
        </p:nvSpPr>
        <p:spPr bwMode="auto">
          <a:xfrm>
            <a:off x="692150" y="2987675"/>
            <a:ext cx="1617663"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Wertmesser</a:t>
            </a:r>
          </a:p>
        </p:txBody>
      </p:sp>
      <p:sp>
        <p:nvSpPr>
          <p:cNvPr id="5125" name="Textfeld 5">
            <a:extLst>
              <a:ext uri="{FF2B5EF4-FFF2-40B4-BE49-F238E27FC236}">
                <a16:creationId xmlns:a16="http://schemas.microsoft.com/office/drawing/2014/main" id="{7A0D91B3-949E-4302-A947-58CA97C7B3A3}"/>
              </a:ext>
            </a:extLst>
          </p:cNvPr>
          <p:cNvSpPr txBox="1">
            <a:spLocks noChangeArrowheads="1"/>
          </p:cNvSpPr>
          <p:nvPr/>
        </p:nvSpPr>
        <p:spPr bwMode="auto">
          <a:xfrm>
            <a:off x="687388" y="3836988"/>
            <a:ext cx="2506662"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Aufbewahrungsmittel</a:t>
            </a:r>
          </a:p>
        </p:txBody>
      </p:sp>
      <p:sp>
        <p:nvSpPr>
          <p:cNvPr id="5126" name="Textfeld 6">
            <a:extLst>
              <a:ext uri="{FF2B5EF4-FFF2-40B4-BE49-F238E27FC236}">
                <a16:creationId xmlns:a16="http://schemas.microsoft.com/office/drawing/2014/main" id="{E97A1528-351C-468C-87BA-324E00E5F664}"/>
              </a:ext>
            </a:extLst>
          </p:cNvPr>
          <p:cNvSpPr txBox="1">
            <a:spLocks noChangeArrowheads="1"/>
          </p:cNvSpPr>
          <p:nvPr/>
        </p:nvSpPr>
        <p:spPr bwMode="auto">
          <a:xfrm>
            <a:off x="687388" y="4724400"/>
            <a:ext cx="2217737"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Spekulationsmittel</a:t>
            </a:r>
            <a:endParaRPr lang="de-AT" altLang="de-DE" sz="1800" b="0">
              <a:solidFill>
                <a:schemeClr val="tx1"/>
              </a:solidFill>
              <a:latin typeface="Calibri" panose="020F0502020204030204" pitchFamily="34" charset="0"/>
            </a:endParaRPr>
          </a:p>
        </p:txBody>
      </p:sp>
      <p:sp>
        <p:nvSpPr>
          <p:cNvPr id="5127" name="Textfeld 7">
            <a:extLst>
              <a:ext uri="{FF2B5EF4-FFF2-40B4-BE49-F238E27FC236}">
                <a16:creationId xmlns:a16="http://schemas.microsoft.com/office/drawing/2014/main" id="{33C3CC87-CCC4-4E4C-A704-E10C6B932A0D}"/>
              </a:ext>
            </a:extLst>
          </p:cNvPr>
          <p:cNvSpPr txBox="1">
            <a:spLocks noChangeArrowheads="1"/>
          </p:cNvSpPr>
          <p:nvPr/>
        </p:nvSpPr>
        <p:spPr bwMode="auto">
          <a:xfrm>
            <a:off x="692150" y="5661025"/>
            <a:ext cx="162877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Machtmittel</a:t>
            </a:r>
            <a:endParaRPr lang="de-AT" altLang="de-DE" sz="1800" b="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F9E859FA-C45E-44DB-90F9-28122B74CF58}"/>
              </a:ext>
            </a:extLst>
          </p:cNvPr>
          <p:cNvSpPr txBox="1">
            <a:spLocks noChangeArrowheads="1"/>
          </p:cNvSpPr>
          <p:nvPr/>
        </p:nvSpPr>
        <p:spPr bwMode="auto">
          <a:xfrm>
            <a:off x="3092450" y="2987675"/>
            <a:ext cx="3068638"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Wert von Gütern und Diensten</a:t>
            </a:r>
            <a:endParaRPr lang="de-AT" altLang="de-DE" sz="1800" b="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DDF14B13-C54E-4018-AFAE-9C6AB77A07B1}"/>
              </a:ext>
            </a:extLst>
          </p:cNvPr>
          <p:cNvSpPr txBox="1">
            <a:spLocks noChangeArrowheads="1"/>
          </p:cNvSpPr>
          <p:nvPr/>
        </p:nvSpPr>
        <p:spPr bwMode="auto">
          <a:xfrm>
            <a:off x="3452813" y="4724400"/>
            <a:ext cx="2909887"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Gewinne aus Geldgeschäften</a:t>
            </a:r>
            <a:endParaRPr lang="de-AT" altLang="de-DE" sz="1800" b="0">
              <a:solidFill>
                <a:schemeClr val="tx1"/>
              </a:solidFill>
              <a:latin typeface="Calibri" panose="020F0502020204030204" pitchFamily="34" charset="0"/>
            </a:endParaRPr>
          </a:p>
        </p:txBody>
      </p:sp>
      <p:sp>
        <p:nvSpPr>
          <p:cNvPr id="12" name="Textfeld 11">
            <a:extLst>
              <a:ext uri="{FF2B5EF4-FFF2-40B4-BE49-F238E27FC236}">
                <a16:creationId xmlns:a16="http://schemas.microsoft.com/office/drawing/2014/main" id="{82F55058-6309-42D9-B0AE-B360F8329817}"/>
              </a:ext>
            </a:extLst>
          </p:cNvPr>
          <p:cNvSpPr txBox="1">
            <a:spLocks noChangeArrowheads="1"/>
          </p:cNvSpPr>
          <p:nvPr/>
        </p:nvSpPr>
        <p:spPr bwMode="auto">
          <a:xfrm>
            <a:off x="3381375" y="2163763"/>
            <a:ext cx="11080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einkaufen</a:t>
            </a:r>
            <a:endParaRPr lang="de-AT" altLang="de-DE" sz="1800" b="0">
              <a:solidFill>
                <a:schemeClr val="tx1"/>
              </a:solidFill>
              <a:latin typeface="Calibri" panose="020F0502020204030204" pitchFamily="34" charset="0"/>
            </a:endParaRPr>
          </a:p>
        </p:txBody>
      </p:sp>
      <p:sp>
        <p:nvSpPr>
          <p:cNvPr id="13" name="Textfeld 12">
            <a:extLst>
              <a:ext uri="{FF2B5EF4-FFF2-40B4-BE49-F238E27FC236}">
                <a16:creationId xmlns:a16="http://schemas.microsoft.com/office/drawing/2014/main" id="{19E510D2-C54F-407E-A97B-174C6EE4DB5C}"/>
              </a:ext>
            </a:extLst>
          </p:cNvPr>
          <p:cNvSpPr txBox="1">
            <a:spLocks noChangeArrowheads="1"/>
          </p:cNvSpPr>
          <p:nvPr/>
        </p:nvSpPr>
        <p:spPr bwMode="auto">
          <a:xfrm>
            <a:off x="3390900" y="3836988"/>
            <a:ext cx="2770188"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sparen für spätere Einkäufe</a:t>
            </a:r>
            <a:endParaRPr lang="de-AT" altLang="de-DE" sz="1800" b="0">
              <a:solidFill>
                <a:schemeClr val="tx1"/>
              </a:solidFill>
              <a:latin typeface="Calibri" panose="020F0502020204030204" pitchFamily="34" charset="0"/>
            </a:endParaRPr>
          </a:p>
        </p:txBody>
      </p:sp>
      <p:sp>
        <p:nvSpPr>
          <p:cNvPr id="14" name="Textfeld 13">
            <a:extLst>
              <a:ext uri="{FF2B5EF4-FFF2-40B4-BE49-F238E27FC236}">
                <a16:creationId xmlns:a16="http://schemas.microsoft.com/office/drawing/2014/main" id="{2A1F9988-1D53-4BCE-8AF6-0CD56B054B75}"/>
              </a:ext>
            </a:extLst>
          </p:cNvPr>
          <p:cNvSpPr txBox="1">
            <a:spLocks noChangeArrowheads="1"/>
          </p:cNvSpPr>
          <p:nvPr/>
        </p:nvSpPr>
        <p:spPr bwMode="auto">
          <a:xfrm>
            <a:off x="2905125" y="5661025"/>
            <a:ext cx="323532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um Einfluss auf andere zu haben</a:t>
            </a:r>
            <a:endParaRPr lang="de-AT" altLang="de-DE" sz="1800" b="0">
              <a:solidFill>
                <a:schemeClr val="tx1"/>
              </a:solidFill>
              <a:latin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path" presetSubtype="0" accel="50000" decel="50000" fill="hold" grpId="0" nodeType="clickEffect">
                                  <p:stCondLst>
                                    <p:cond delay="0"/>
                                  </p:stCondLst>
                                  <p:childTnLst>
                                    <p:animMotion origin="layout" path="M 3.33333E-6 -2.59259E-6 L -0.22257 -2.59259E-6 C -0.3224 -2.59259E-6 -0.44497 -0.0706 -0.44497 -0.12731 L -0.44497 -0.2544 " pathEditMode="relative" rAng="0" ptsTypes="FfFF">
                                      <p:cBhvr>
                                        <p:cTn id="6" dur="2000" fill="hold"/>
                                        <p:tgtEl>
                                          <p:spTgt spid="12"/>
                                        </p:tgtEl>
                                        <p:attrNameLst>
                                          <p:attrName>ppt_x</p:attrName>
                                          <p:attrName>ppt_y</p:attrName>
                                        </p:attrNameLst>
                                      </p:cBhvr>
                                      <p:rCtr x="-22257" y="-12731"/>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50" presetClass="path" presetSubtype="0" accel="50000" decel="50000" fill="hold" grpId="0" nodeType="clickEffect">
                                  <p:stCondLst>
                                    <p:cond delay="0"/>
                                  </p:stCondLst>
                                  <p:childTnLst>
                                    <p:animMotion origin="layout" path="M 0 -1.11111E-6 L -0.17049 -1.11111E-6 C -0.24687 -1.11111E-6 -0.3408 0.03171 -0.3408 0.05787 L -0.3408 0.11574 " pathEditMode="relative" rAng="0" ptsTypes="FfFF">
                                      <p:cBhvr>
                                        <p:cTn id="10" dur="2000" fill="hold"/>
                                        <p:tgtEl>
                                          <p:spTgt spid="9"/>
                                        </p:tgtEl>
                                        <p:attrNameLst>
                                          <p:attrName>ppt_x</p:attrName>
                                          <p:attrName>ppt_y</p:attrName>
                                        </p:attrNameLst>
                                      </p:cBhvr>
                                      <p:rCtr x="-17049" y="5787"/>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path" presetSubtype="0" accel="50000" decel="50000" fill="hold" grpId="0" nodeType="clickEffect">
                                  <p:stCondLst>
                                    <p:cond delay="0"/>
                                  </p:stCondLst>
                                  <p:childTnLst>
                                    <p:animMotion origin="layout" path="M 1.94444E-6 -0.13171 L -0.07396 0.00579 C -0.08941 0.03681 -0.11268 0.05394 -0.13681 0.05394 C -0.16424 0.05394 -0.18629 0.03681 -0.20174 0.00579 L -0.27535 -0.13171 " pathEditMode="relative" rAng="0" ptsTypes="FffFF">
                                      <p:cBhvr>
                                        <p:cTn id="14" dur="2000" fill="hold"/>
                                        <p:tgtEl>
                                          <p:spTgt spid="13"/>
                                        </p:tgtEl>
                                        <p:attrNameLst>
                                          <p:attrName>ppt_x</p:attrName>
                                          <p:attrName>ppt_y</p:attrName>
                                        </p:attrNameLst>
                                      </p:cBhvr>
                                      <p:rCtr x="-13767" y="9282"/>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50" presetClass="path" presetSubtype="0" accel="50000" decel="50000" fill="hold" grpId="0" nodeType="clickEffect">
                                  <p:stCondLst>
                                    <p:cond delay="0"/>
                                  </p:stCondLst>
                                  <p:childTnLst>
                                    <p:animMotion origin="layout" path="M -2.77778E-6 0 L -0.14583 0 C -0.21128 0 -0.29149 0.06806 -0.29149 0.12361 L -0.29149 0.24745 " pathEditMode="relative" rAng="0" ptsTypes="FfFF">
                                      <p:cBhvr>
                                        <p:cTn id="18" dur="2000" fill="hold"/>
                                        <p:tgtEl>
                                          <p:spTgt spid="11"/>
                                        </p:tgtEl>
                                        <p:attrNameLst>
                                          <p:attrName>ppt_x</p:attrName>
                                          <p:attrName>ppt_y</p:attrName>
                                        </p:attrNameLst>
                                      </p:cBhvr>
                                      <p:rCtr x="-14583" y="12361"/>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50" presetClass="path" presetSubtype="0" accel="50000" decel="50000" fill="hold" grpId="0" nodeType="clickEffect">
                                  <p:stCondLst>
                                    <p:cond delay="0"/>
                                  </p:stCondLst>
                                  <p:childTnLst>
                                    <p:animMotion origin="layout" path="M -5.55556E-7 2.22222E-6 L -0.16146 2.22222E-6 C -0.23385 2.22222E-6 -0.32274 -0.00301 -0.32274 -0.00533 L -0.32274 -0.01042 " pathEditMode="relative" rAng="0" ptsTypes="FfFF">
                                      <p:cBhvr>
                                        <p:cTn id="22" dur="2000" fill="hold"/>
                                        <p:tgtEl>
                                          <p:spTgt spid="14"/>
                                        </p:tgtEl>
                                        <p:attrNameLst>
                                          <p:attrName>ppt_x</p:attrName>
                                          <p:attrName>ppt_y</p:attrName>
                                        </p:attrNameLst>
                                      </p:cBhvr>
                                      <p:rCtr x="-16146" y="-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a:extLst>
              <a:ext uri="{FF2B5EF4-FFF2-40B4-BE49-F238E27FC236}">
                <a16:creationId xmlns:a16="http://schemas.microsoft.com/office/drawing/2014/main" id="{92DC91DE-9677-47BA-8B12-70D74DA897C9}"/>
              </a:ext>
            </a:extLst>
          </p:cNvPr>
          <p:cNvSpPr>
            <a:spLocks noGrp="1"/>
          </p:cNvSpPr>
          <p:nvPr>
            <p:ph type="title"/>
          </p:nvPr>
        </p:nvSpPr>
        <p:spPr>
          <a:xfrm>
            <a:off x="468313" y="598488"/>
            <a:ext cx="8229600" cy="1077912"/>
          </a:xfrm>
        </p:spPr>
        <p:txBody>
          <a:bodyPr/>
          <a:lstStyle/>
          <a:p>
            <a:r>
              <a:rPr lang="de-DE" altLang="de-DE" sz="3200"/>
              <a:t>Formen des Geldes-Zahlungsmöglichkeiten</a:t>
            </a:r>
            <a:endParaRPr lang="de-AT" altLang="de-DE" sz="3200"/>
          </a:p>
        </p:txBody>
      </p:sp>
      <p:sp>
        <p:nvSpPr>
          <p:cNvPr id="4" name="Textfeld 3">
            <a:extLst>
              <a:ext uri="{FF2B5EF4-FFF2-40B4-BE49-F238E27FC236}">
                <a16:creationId xmlns:a16="http://schemas.microsoft.com/office/drawing/2014/main" id="{4F9CD3FF-90DE-432D-8976-2EA78191A29D}"/>
              </a:ext>
            </a:extLst>
          </p:cNvPr>
          <p:cNvSpPr txBox="1">
            <a:spLocks noChangeArrowheads="1"/>
          </p:cNvSpPr>
          <p:nvPr/>
        </p:nvSpPr>
        <p:spPr bwMode="auto">
          <a:xfrm>
            <a:off x="5880100" y="1916113"/>
            <a:ext cx="15144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Barzahlung</a:t>
            </a:r>
            <a:endParaRPr lang="de-AT" altLang="de-DE" sz="1800" b="0">
              <a:solidFill>
                <a:schemeClr val="tx1"/>
              </a:solidFill>
              <a:latin typeface="Calibri" panose="020F0502020204030204" pitchFamily="34" charset="0"/>
            </a:endParaRPr>
          </a:p>
        </p:txBody>
      </p:sp>
      <p:sp>
        <p:nvSpPr>
          <p:cNvPr id="5" name="Textfeld 4">
            <a:extLst>
              <a:ext uri="{FF2B5EF4-FFF2-40B4-BE49-F238E27FC236}">
                <a16:creationId xmlns:a16="http://schemas.microsoft.com/office/drawing/2014/main" id="{0073A2B4-369E-4CEC-B4AB-567EC10199A0}"/>
              </a:ext>
            </a:extLst>
          </p:cNvPr>
          <p:cNvSpPr txBox="1">
            <a:spLocks noChangeArrowheads="1"/>
          </p:cNvSpPr>
          <p:nvPr/>
        </p:nvSpPr>
        <p:spPr bwMode="auto">
          <a:xfrm>
            <a:off x="5867400" y="2565400"/>
            <a:ext cx="2144713"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Bankomatzahlung</a:t>
            </a:r>
            <a:endParaRPr lang="de-AT" altLang="de-DE" sz="1800" b="0">
              <a:solidFill>
                <a:schemeClr val="tx1"/>
              </a:solidFill>
              <a:latin typeface="Calibri" panose="020F0502020204030204" pitchFamily="34" charset="0"/>
            </a:endParaRPr>
          </a:p>
        </p:txBody>
      </p:sp>
      <p:sp>
        <p:nvSpPr>
          <p:cNvPr id="6" name="Textfeld 5">
            <a:extLst>
              <a:ext uri="{FF2B5EF4-FFF2-40B4-BE49-F238E27FC236}">
                <a16:creationId xmlns:a16="http://schemas.microsoft.com/office/drawing/2014/main" id="{E967CCBC-D769-4FB1-8CBC-93316B29435C}"/>
              </a:ext>
            </a:extLst>
          </p:cNvPr>
          <p:cNvSpPr txBox="1">
            <a:spLocks noChangeArrowheads="1"/>
          </p:cNvSpPr>
          <p:nvPr/>
        </p:nvSpPr>
        <p:spPr bwMode="auto">
          <a:xfrm>
            <a:off x="5867400" y="3141663"/>
            <a:ext cx="15144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Kreditkarte</a:t>
            </a:r>
            <a:endParaRPr lang="de-AT" altLang="de-DE" sz="1800" b="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3AA799DB-5864-4259-ABC4-9F71B288C005}"/>
              </a:ext>
            </a:extLst>
          </p:cNvPr>
          <p:cNvSpPr txBox="1">
            <a:spLocks noChangeArrowheads="1"/>
          </p:cNvSpPr>
          <p:nvPr/>
        </p:nvSpPr>
        <p:spPr bwMode="auto">
          <a:xfrm>
            <a:off x="5880100" y="3798888"/>
            <a:ext cx="1906291"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dirty="0">
                <a:solidFill>
                  <a:schemeClr val="tx1"/>
                </a:solidFill>
                <a:latin typeface="Calibri" panose="020F0502020204030204" pitchFamily="34" charset="0"/>
              </a:rPr>
              <a:t>Online-Banking</a:t>
            </a:r>
            <a:endParaRPr lang="de-AT" altLang="de-DE" sz="1800" b="0" dirty="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87A40E11-854F-4D6F-BCE4-B46E9CA7C313}"/>
              </a:ext>
            </a:extLst>
          </p:cNvPr>
          <p:cNvSpPr txBox="1">
            <a:spLocks noChangeArrowheads="1"/>
          </p:cNvSpPr>
          <p:nvPr/>
        </p:nvSpPr>
        <p:spPr bwMode="auto">
          <a:xfrm>
            <a:off x="5867400" y="4406900"/>
            <a:ext cx="2259013"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Einziehungsauftrag</a:t>
            </a:r>
            <a:endParaRPr lang="de-AT" altLang="de-DE" sz="1800" b="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84D7CC76-317E-4002-A7BE-6C6D24278497}"/>
              </a:ext>
            </a:extLst>
          </p:cNvPr>
          <p:cNvSpPr txBox="1">
            <a:spLocks noChangeArrowheads="1"/>
          </p:cNvSpPr>
          <p:nvPr/>
        </p:nvSpPr>
        <p:spPr bwMode="auto">
          <a:xfrm>
            <a:off x="5884863" y="5084763"/>
            <a:ext cx="171450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Dauerauftrag</a:t>
            </a:r>
            <a:endParaRPr lang="de-AT" altLang="de-DE" sz="1800" b="0">
              <a:solidFill>
                <a:schemeClr val="tx1"/>
              </a:solidFill>
              <a:latin typeface="Calibri" panose="020F0502020204030204" pitchFamily="34" charset="0"/>
            </a:endParaRPr>
          </a:p>
        </p:txBody>
      </p:sp>
      <p:pic>
        <p:nvPicPr>
          <p:cNvPr id="17410" name="Picture 2">
            <a:extLst>
              <a:ext uri="{FF2B5EF4-FFF2-40B4-BE49-F238E27FC236}">
                <a16:creationId xmlns:a16="http://schemas.microsoft.com/office/drawing/2014/main" id="{7DC5EB63-445B-4A11-A8DF-788D9D0E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286000"/>
            <a:ext cx="3838575"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11" name="Picture 3">
            <a:extLst>
              <a:ext uri="{FF2B5EF4-FFF2-40B4-BE49-F238E27FC236}">
                <a16:creationId xmlns:a16="http://schemas.microsoft.com/office/drawing/2014/main" id="{1303A7A5-C76C-470E-AA3F-49532CBAA2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2276475"/>
            <a:ext cx="3862388" cy="2371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12" name="Picture 4">
            <a:extLst>
              <a:ext uri="{FF2B5EF4-FFF2-40B4-BE49-F238E27FC236}">
                <a16:creationId xmlns:a16="http://schemas.microsoft.com/office/drawing/2014/main" id="{1F4B504E-FEAE-4B89-9DDC-214D2B10FD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2034" y="2267635"/>
            <a:ext cx="3305175"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feld 10">
            <a:extLst>
              <a:ext uri="{FF2B5EF4-FFF2-40B4-BE49-F238E27FC236}">
                <a16:creationId xmlns:a16="http://schemas.microsoft.com/office/drawing/2014/main" id="{68CB0DA6-5D4A-45B5-9B78-97818387EC64}"/>
              </a:ext>
            </a:extLst>
          </p:cNvPr>
          <p:cNvSpPr txBox="1">
            <a:spLocks noChangeArrowheads="1"/>
          </p:cNvSpPr>
          <p:nvPr/>
        </p:nvSpPr>
        <p:spPr bwMode="auto">
          <a:xfrm>
            <a:off x="611189" y="2771775"/>
            <a:ext cx="5040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Beim Online-Banking wird ein bestimmter Betrag</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auf ein fremdes oder eigenes Bankkonto überwiesen. Auf einem Formular werden alle wichtigen Daten für die Überweisung vermerkt. </a:t>
            </a:r>
            <a:endParaRPr lang="de-AT" altLang="de-DE" sz="1800" b="0" dirty="0">
              <a:solidFill>
                <a:schemeClr val="tx1"/>
              </a:solidFill>
              <a:latin typeface="Calibri" panose="020F0502020204030204" pitchFamily="34" charset="0"/>
            </a:endParaRPr>
          </a:p>
        </p:txBody>
      </p:sp>
      <p:sp>
        <p:nvSpPr>
          <p:cNvPr id="13" name="Textfeld 12">
            <a:extLst>
              <a:ext uri="{FF2B5EF4-FFF2-40B4-BE49-F238E27FC236}">
                <a16:creationId xmlns:a16="http://schemas.microsoft.com/office/drawing/2014/main" id="{8506FAAE-8497-49D2-9B99-9E9711B8A0BD}"/>
              </a:ext>
            </a:extLst>
          </p:cNvPr>
          <p:cNvSpPr txBox="1">
            <a:spLocks noChangeArrowheads="1"/>
          </p:cNvSpPr>
          <p:nvPr/>
        </p:nvSpPr>
        <p:spPr bwMode="auto">
          <a:xfrm>
            <a:off x="727075" y="2967038"/>
            <a:ext cx="4349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 Einziehungsauftrag erlaubt einem, einen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verschieden hohen Geldbetrag jedes Monat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abzubuchen.</a:t>
            </a:r>
            <a:endParaRPr lang="de-AT" altLang="de-DE" sz="1800" b="0">
              <a:solidFill>
                <a:schemeClr val="tx1"/>
              </a:solidFill>
              <a:latin typeface="Calibri" panose="020F0502020204030204" pitchFamily="34" charset="0"/>
            </a:endParaRPr>
          </a:p>
        </p:txBody>
      </p:sp>
      <p:sp>
        <p:nvSpPr>
          <p:cNvPr id="15" name="Textfeld 14">
            <a:extLst>
              <a:ext uri="{FF2B5EF4-FFF2-40B4-BE49-F238E27FC236}">
                <a16:creationId xmlns:a16="http://schemas.microsoft.com/office/drawing/2014/main" id="{3BD440C3-9EFD-46A6-9DF6-506E5E1AB81D}"/>
              </a:ext>
            </a:extLst>
          </p:cNvPr>
          <p:cNvSpPr txBox="1">
            <a:spLocks noChangeArrowheads="1"/>
          </p:cNvSpPr>
          <p:nvPr/>
        </p:nvSpPr>
        <p:spPr bwMode="auto">
          <a:xfrm>
            <a:off x="727075" y="3032125"/>
            <a:ext cx="45386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 Dauerauftrag überweist die immer gleiche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Summe zum selben Zeitpunkt an ein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bestimmtes Bankkonto.</a:t>
            </a:r>
            <a:endParaRPr lang="de-AT" altLang="de-DE" sz="1800" b="0">
              <a:solidFill>
                <a:schemeClr val="tx1"/>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nodeType="clickEffect">
                                  <p:stCondLst>
                                    <p:cond delay="0"/>
                                  </p:stCondLst>
                                  <p:childTnLst>
                                    <p:animEffect transition="out" filter="fade">
                                      <p:cBhvr>
                                        <p:cTn id="14" dur="500"/>
                                        <p:tgtEl>
                                          <p:spTgt spid="17410"/>
                                        </p:tgtEl>
                                      </p:cBhvr>
                                    </p:animEffect>
                                    <p:set>
                                      <p:cBhvr>
                                        <p:cTn id="15" dur="1" fill="hold">
                                          <p:stCondLst>
                                            <p:cond delay="499"/>
                                          </p:stCondLst>
                                        </p:cTn>
                                        <p:tgtEl>
                                          <p:spTgt spid="17410"/>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17411"/>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xit" presetSubtype="0" fill="hold" nodeType="clickEffect">
                                  <p:stCondLst>
                                    <p:cond delay="0"/>
                                  </p:stCondLst>
                                  <p:childTnLst>
                                    <p:animEffect transition="out" filter="fade">
                                      <p:cBhvr>
                                        <p:cTn id="27" dur="500"/>
                                        <p:tgtEl>
                                          <p:spTgt spid="17411"/>
                                        </p:tgtEl>
                                      </p:cBhvr>
                                    </p:animEffect>
                                    <p:set>
                                      <p:cBhvr>
                                        <p:cTn id="28" dur="1" fill="hold">
                                          <p:stCondLst>
                                            <p:cond delay="499"/>
                                          </p:stCondLst>
                                        </p:cTn>
                                        <p:tgtEl>
                                          <p:spTgt spid="17411"/>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741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xit" presetSubtype="0" fill="hold" nodeType="clickEffect">
                                  <p:stCondLst>
                                    <p:cond delay="0"/>
                                  </p:stCondLst>
                                  <p:childTnLst>
                                    <p:animEffect transition="out" filter="fade">
                                      <p:cBhvr>
                                        <p:cTn id="40" dur="500"/>
                                        <p:tgtEl>
                                          <p:spTgt spid="17412"/>
                                        </p:tgtEl>
                                      </p:cBhvr>
                                    </p:animEffect>
                                    <p:set>
                                      <p:cBhvr>
                                        <p:cTn id="41" dur="1" fill="hold">
                                          <p:stCondLst>
                                            <p:cond delay="499"/>
                                          </p:stCondLst>
                                        </p:cTn>
                                        <p:tgtEl>
                                          <p:spTgt spid="17412"/>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xit" presetSubtype="0" fill="hold" grpId="1" nodeType="clickEffect">
                                  <p:stCondLst>
                                    <p:cond delay="0"/>
                                  </p:stCondLst>
                                  <p:childTnLst>
                                    <p:animEffect transition="out" filter="fade">
                                      <p:cBhvr>
                                        <p:cTn id="53" dur="500"/>
                                        <p:tgtEl>
                                          <p:spTgt spid="11"/>
                                        </p:tgtEl>
                                      </p:cBhvr>
                                    </p:animEffect>
                                    <p:set>
                                      <p:cBhvr>
                                        <p:cTn id="54" dur="1" fill="hold">
                                          <p:stCondLst>
                                            <p:cond delay="499"/>
                                          </p:stCondLst>
                                        </p:cTn>
                                        <p:tgtEl>
                                          <p:spTgt spid="11"/>
                                        </p:tgtEl>
                                        <p:attrNameLst>
                                          <p:attrName>style.visibility</p:attrName>
                                        </p:attrNameLst>
                                      </p:cBhvr>
                                      <p:to>
                                        <p:strVal val="hidden"/>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xit" presetSubtype="0" fill="hold" grpId="1" nodeType="clickEffect">
                                  <p:stCondLst>
                                    <p:cond delay="0"/>
                                  </p:stCondLst>
                                  <p:childTnLst>
                                    <p:animEffect transition="out" filter="fade">
                                      <p:cBhvr>
                                        <p:cTn id="66" dur="500"/>
                                        <p:tgtEl>
                                          <p:spTgt spid="13"/>
                                        </p:tgtEl>
                                      </p:cBhvr>
                                    </p:animEffect>
                                    <p:set>
                                      <p:cBhvr>
                                        <p:cTn id="67" dur="1" fill="hold">
                                          <p:stCondLst>
                                            <p:cond delay="499"/>
                                          </p:stCondLst>
                                        </p:cTn>
                                        <p:tgtEl>
                                          <p:spTgt spid="13"/>
                                        </p:tgtEl>
                                        <p:attrNameLst>
                                          <p:attrName>style.visibility</p:attrName>
                                        </p:attrNameLst>
                                      </p:cBhvr>
                                      <p:to>
                                        <p:strVal val="hidden"/>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xit" presetSubtype="0" fill="hold" grpId="1" nodeType="clickEffect">
                                  <p:stCondLst>
                                    <p:cond delay="0"/>
                                  </p:stCondLst>
                                  <p:childTnLst>
                                    <p:animEffect transition="out" filter="fade">
                                      <p:cBhvr>
                                        <p:cTn id="79" dur="500"/>
                                        <p:tgtEl>
                                          <p:spTgt spid="15"/>
                                        </p:tgtEl>
                                      </p:cBhvr>
                                    </p:animEffect>
                                    <p:set>
                                      <p:cBhvr>
                                        <p:cTn id="80"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p:bldP spid="11" grpId="1"/>
      <p:bldP spid="13" grpId="0"/>
      <p:bldP spid="13" grpId="1"/>
      <p:bldP spid="15" grpId="0"/>
      <p:bldP spid="15" grpId="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B753E4A0-AAE5-433E-BB25-420F7ED275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63" y="665163"/>
            <a:ext cx="2335212" cy="1436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1" name="Titel 1">
            <a:extLst>
              <a:ext uri="{FF2B5EF4-FFF2-40B4-BE49-F238E27FC236}">
                <a16:creationId xmlns:a16="http://schemas.microsoft.com/office/drawing/2014/main" id="{186E9E30-758A-4B26-9713-D5CA1828D3F5}"/>
              </a:ext>
            </a:extLst>
          </p:cNvPr>
          <p:cNvSpPr>
            <a:spLocks noGrp="1"/>
          </p:cNvSpPr>
          <p:nvPr>
            <p:ph type="title"/>
          </p:nvPr>
        </p:nvSpPr>
        <p:spPr>
          <a:xfrm>
            <a:off x="468313" y="845056"/>
            <a:ext cx="8229600" cy="584775"/>
          </a:xfrm>
        </p:spPr>
        <p:txBody>
          <a:bodyPr/>
          <a:lstStyle/>
          <a:p>
            <a:r>
              <a:rPr lang="de-DE" altLang="de-DE" sz="3200" dirty="0"/>
              <a:t>Formen des Geldes – Zahlungsmöglichkeiten</a:t>
            </a:r>
            <a:endParaRPr lang="de-AT" altLang="de-DE" sz="3200" dirty="0"/>
          </a:p>
        </p:txBody>
      </p:sp>
      <p:sp>
        <p:nvSpPr>
          <p:cNvPr id="7172" name="Textfeld 3">
            <a:extLst>
              <a:ext uri="{FF2B5EF4-FFF2-40B4-BE49-F238E27FC236}">
                <a16:creationId xmlns:a16="http://schemas.microsoft.com/office/drawing/2014/main" id="{96FACEBA-9876-4B7C-A36E-BE3F6FCC198B}"/>
              </a:ext>
            </a:extLst>
          </p:cNvPr>
          <p:cNvSpPr txBox="1">
            <a:spLocks noChangeArrowheads="1"/>
          </p:cNvSpPr>
          <p:nvPr/>
        </p:nvSpPr>
        <p:spPr bwMode="auto">
          <a:xfrm>
            <a:off x="5880100" y="1916113"/>
            <a:ext cx="15144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Barzahlung</a:t>
            </a:r>
            <a:endParaRPr lang="de-AT" altLang="de-DE" sz="1800" b="0">
              <a:solidFill>
                <a:schemeClr val="tx1"/>
              </a:solidFill>
              <a:latin typeface="Calibri" panose="020F0502020204030204" pitchFamily="34" charset="0"/>
            </a:endParaRPr>
          </a:p>
        </p:txBody>
      </p:sp>
      <p:sp>
        <p:nvSpPr>
          <p:cNvPr id="7173" name="Textfeld 4">
            <a:extLst>
              <a:ext uri="{FF2B5EF4-FFF2-40B4-BE49-F238E27FC236}">
                <a16:creationId xmlns:a16="http://schemas.microsoft.com/office/drawing/2014/main" id="{6C3D1A44-C747-4E26-9DAB-BBA79D860098}"/>
              </a:ext>
            </a:extLst>
          </p:cNvPr>
          <p:cNvSpPr txBox="1">
            <a:spLocks noChangeArrowheads="1"/>
          </p:cNvSpPr>
          <p:nvPr/>
        </p:nvSpPr>
        <p:spPr bwMode="auto">
          <a:xfrm>
            <a:off x="5867400" y="2565400"/>
            <a:ext cx="2144713"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Bankomatzahlung</a:t>
            </a:r>
            <a:endParaRPr lang="de-AT" altLang="de-DE" sz="1800" b="0">
              <a:solidFill>
                <a:schemeClr val="tx1"/>
              </a:solidFill>
              <a:latin typeface="Calibri" panose="020F0502020204030204" pitchFamily="34" charset="0"/>
            </a:endParaRPr>
          </a:p>
        </p:txBody>
      </p:sp>
      <p:sp>
        <p:nvSpPr>
          <p:cNvPr id="7174" name="Textfeld 5">
            <a:extLst>
              <a:ext uri="{FF2B5EF4-FFF2-40B4-BE49-F238E27FC236}">
                <a16:creationId xmlns:a16="http://schemas.microsoft.com/office/drawing/2014/main" id="{97515171-9AFE-4F44-A516-7493AAAAFEE5}"/>
              </a:ext>
            </a:extLst>
          </p:cNvPr>
          <p:cNvSpPr txBox="1">
            <a:spLocks noChangeArrowheads="1"/>
          </p:cNvSpPr>
          <p:nvPr/>
        </p:nvSpPr>
        <p:spPr bwMode="auto">
          <a:xfrm>
            <a:off x="5867400" y="3141663"/>
            <a:ext cx="15144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Kreditkarte</a:t>
            </a:r>
            <a:endParaRPr lang="de-AT" altLang="de-DE" sz="1800" b="0">
              <a:solidFill>
                <a:schemeClr val="tx1"/>
              </a:solidFill>
              <a:latin typeface="Calibri" panose="020F0502020204030204" pitchFamily="34" charset="0"/>
            </a:endParaRPr>
          </a:p>
        </p:txBody>
      </p:sp>
      <p:sp>
        <p:nvSpPr>
          <p:cNvPr id="7175" name="Textfeld 6">
            <a:extLst>
              <a:ext uri="{FF2B5EF4-FFF2-40B4-BE49-F238E27FC236}">
                <a16:creationId xmlns:a16="http://schemas.microsoft.com/office/drawing/2014/main" id="{4A057279-837F-4759-B822-46FAB7E2639B}"/>
              </a:ext>
            </a:extLst>
          </p:cNvPr>
          <p:cNvSpPr txBox="1">
            <a:spLocks noChangeArrowheads="1"/>
          </p:cNvSpPr>
          <p:nvPr/>
        </p:nvSpPr>
        <p:spPr bwMode="auto">
          <a:xfrm>
            <a:off x="5880100" y="3798888"/>
            <a:ext cx="1906291"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dirty="0">
                <a:solidFill>
                  <a:schemeClr val="tx1"/>
                </a:solidFill>
                <a:latin typeface="Calibri" panose="020F0502020204030204" pitchFamily="34" charset="0"/>
              </a:rPr>
              <a:t>Online-Banking</a:t>
            </a:r>
            <a:endParaRPr lang="de-AT" altLang="de-DE" sz="1800" b="0" dirty="0">
              <a:solidFill>
                <a:schemeClr val="tx1"/>
              </a:solidFill>
              <a:latin typeface="Calibri" panose="020F0502020204030204" pitchFamily="34" charset="0"/>
            </a:endParaRPr>
          </a:p>
        </p:txBody>
      </p:sp>
      <p:sp>
        <p:nvSpPr>
          <p:cNvPr id="7176" name="Textfeld 7">
            <a:extLst>
              <a:ext uri="{FF2B5EF4-FFF2-40B4-BE49-F238E27FC236}">
                <a16:creationId xmlns:a16="http://schemas.microsoft.com/office/drawing/2014/main" id="{B37CD3D6-4C2C-4F9E-B6E5-EB0816FAB3B4}"/>
              </a:ext>
            </a:extLst>
          </p:cNvPr>
          <p:cNvSpPr txBox="1">
            <a:spLocks noChangeArrowheads="1"/>
          </p:cNvSpPr>
          <p:nvPr/>
        </p:nvSpPr>
        <p:spPr bwMode="auto">
          <a:xfrm>
            <a:off x="5867400" y="4406900"/>
            <a:ext cx="2259013"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Einziehungsauftrag</a:t>
            </a:r>
            <a:endParaRPr lang="de-AT" altLang="de-DE" sz="1800" b="0">
              <a:solidFill>
                <a:schemeClr val="tx1"/>
              </a:solidFill>
              <a:latin typeface="Calibri" panose="020F0502020204030204" pitchFamily="34" charset="0"/>
            </a:endParaRPr>
          </a:p>
        </p:txBody>
      </p:sp>
      <p:sp>
        <p:nvSpPr>
          <p:cNvPr id="7177" name="Textfeld 8">
            <a:extLst>
              <a:ext uri="{FF2B5EF4-FFF2-40B4-BE49-F238E27FC236}">
                <a16:creationId xmlns:a16="http://schemas.microsoft.com/office/drawing/2014/main" id="{13B837D9-BD07-4AC2-8067-D18725D701B1}"/>
              </a:ext>
            </a:extLst>
          </p:cNvPr>
          <p:cNvSpPr txBox="1">
            <a:spLocks noChangeArrowheads="1"/>
          </p:cNvSpPr>
          <p:nvPr/>
        </p:nvSpPr>
        <p:spPr bwMode="auto">
          <a:xfrm>
            <a:off x="5884863" y="5084763"/>
            <a:ext cx="171450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Dauerauftrag</a:t>
            </a:r>
            <a:endParaRPr lang="de-AT" altLang="de-DE" sz="1800" b="0">
              <a:solidFill>
                <a:schemeClr val="tx1"/>
              </a:solidFill>
              <a:latin typeface="Calibri" panose="020F0502020204030204" pitchFamily="34" charset="0"/>
            </a:endParaRPr>
          </a:p>
        </p:txBody>
      </p:sp>
      <p:pic>
        <p:nvPicPr>
          <p:cNvPr id="7178" name="Picture 3">
            <a:extLst>
              <a:ext uri="{FF2B5EF4-FFF2-40B4-BE49-F238E27FC236}">
                <a16:creationId xmlns:a16="http://schemas.microsoft.com/office/drawing/2014/main" id="{3387DF47-963E-40A9-9CE0-23562C763C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555750"/>
            <a:ext cx="2379663" cy="1460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9" name="Picture 4">
            <a:extLst>
              <a:ext uri="{FF2B5EF4-FFF2-40B4-BE49-F238E27FC236}">
                <a16:creationId xmlns:a16="http://schemas.microsoft.com/office/drawing/2014/main" id="{1301A6DF-2141-41E5-8B59-B1735E1D62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8438" y="1560513"/>
            <a:ext cx="2468562" cy="180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80" name="Textfeld 10">
            <a:extLst>
              <a:ext uri="{FF2B5EF4-FFF2-40B4-BE49-F238E27FC236}">
                <a16:creationId xmlns:a16="http://schemas.microsoft.com/office/drawing/2014/main" id="{83901D50-16E9-48EE-97E7-21FDBC2ADEA6}"/>
              </a:ext>
            </a:extLst>
          </p:cNvPr>
          <p:cNvSpPr txBox="1">
            <a:spLocks noChangeArrowheads="1"/>
          </p:cNvSpPr>
          <p:nvPr/>
        </p:nvSpPr>
        <p:spPr bwMode="auto">
          <a:xfrm>
            <a:off x="6350" y="3244850"/>
            <a:ext cx="4853682" cy="12003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Beim Online-Banking wird ein bestimmter Betrag</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auf ein fremdes oder eigenes Bankkonto überwiesen. Auf einem Formular werden alle wichtigen Daten für die Überweisung vermerkt. </a:t>
            </a:r>
            <a:endParaRPr lang="de-AT" altLang="de-DE" sz="1800" b="0" dirty="0">
              <a:solidFill>
                <a:schemeClr val="tx1"/>
              </a:solidFill>
              <a:latin typeface="Calibri" panose="020F0502020204030204" pitchFamily="34" charset="0"/>
            </a:endParaRPr>
          </a:p>
        </p:txBody>
      </p:sp>
      <p:sp>
        <p:nvSpPr>
          <p:cNvPr id="7181" name="Textfeld 12">
            <a:extLst>
              <a:ext uri="{FF2B5EF4-FFF2-40B4-BE49-F238E27FC236}">
                <a16:creationId xmlns:a16="http://schemas.microsoft.com/office/drawing/2014/main" id="{7FC72F82-DDF1-4655-9E72-C9C52F97282C}"/>
              </a:ext>
            </a:extLst>
          </p:cNvPr>
          <p:cNvSpPr txBox="1">
            <a:spLocks noChangeArrowheads="1"/>
          </p:cNvSpPr>
          <p:nvPr/>
        </p:nvSpPr>
        <p:spPr bwMode="auto">
          <a:xfrm>
            <a:off x="107950" y="4776788"/>
            <a:ext cx="4348163" cy="923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 Einziehungsauftrag erlaubt einem, einen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verschieden hohen Geldbetrag jedes Monat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abzubuchen.</a:t>
            </a:r>
            <a:endParaRPr lang="de-AT" altLang="de-DE" sz="1800" b="0">
              <a:solidFill>
                <a:schemeClr val="tx1"/>
              </a:solidFill>
              <a:latin typeface="Calibri" panose="020F0502020204030204" pitchFamily="34" charset="0"/>
            </a:endParaRPr>
          </a:p>
        </p:txBody>
      </p:sp>
      <p:sp>
        <p:nvSpPr>
          <p:cNvPr id="7182" name="Textfeld 14">
            <a:extLst>
              <a:ext uri="{FF2B5EF4-FFF2-40B4-BE49-F238E27FC236}">
                <a16:creationId xmlns:a16="http://schemas.microsoft.com/office/drawing/2014/main" id="{15516CE7-F4D3-4D9E-9A96-61C24F610A04}"/>
              </a:ext>
            </a:extLst>
          </p:cNvPr>
          <p:cNvSpPr txBox="1">
            <a:spLocks noChangeArrowheads="1"/>
          </p:cNvSpPr>
          <p:nvPr/>
        </p:nvSpPr>
        <p:spPr bwMode="auto">
          <a:xfrm>
            <a:off x="1703388" y="5673725"/>
            <a:ext cx="4538662" cy="923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 Dauerauftrag überweist die immer gleiche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Summe zum selben Zeitpunkt an ein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bestimmtes Bankkonto.</a:t>
            </a:r>
            <a:endParaRPr lang="de-AT" altLang="de-DE" sz="1800" b="0">
              <a:solidFill>
                <a:schemeClr val="tx1"/>
              </a:solidFill>
              <a:latin typeface="Calibri" panose="020F0502020204030204"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E520E7C-8863-4232-82C1-9D25C74FE4BE}"/>
              </a:ext>
            </a:extLst>
          </p:cNvPr>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2021</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br>
              <a:rPr lang="de-DE" altLang="de-DE" sz="1200" kern="0" dirty="0"/>
            </a:br>
            <a:r>
              <a:rPr lang="de-DE" altLang="de-DE" sz="1200" kern="0" dirty="0"/>
              <a:t>Fotos: © MEV-Verlag, Germany; © Kiyoshi </a:t>
            </a:r>
            <a:r>
              <a:rPr lang="de-DE" altLang="de-DE" sz="1200" kern="0" dirty="0" err="1"/>
              <a:t>Takahase</a:t>
            </a:r>
            <a:r>
              <a:rPr lang="de-DE" altLang="de-DE" sz="1200" kern="0" dirty="0"/>
              <a:t> Segundo – </a:t>
            </a:r>
            <a:r>
              <a:rPr lang="de-DE" altLang="de-DE" sz="1200" kern="0" dirty="0" err="1"/>
              <a:t>Tinkstock</a:t>
            </a:r>
            <a:r>
              <a:rPr lang="de-DE" altLang="de-DE" sz="1200" kern="0" dirty="0"/>
              <a:t> </a:t>
            </a:r>
          </a:p>
          <a:p>
            <a:pPr eaLnBrk="1" fontAlgn="auto" hangingPunct="1">
              <a:spcBef>
                <a:spcPts val="0"/>
              </a:spcBef>
              <a:spcAft>
                <a:spcPts val="0"/>
              </a:spcAft>
              <a:defRPr/>
            </a:pPr>
            <a:r>
              <a:rPr lang="de-DE" altLang="de-DE" sz="1200" kern="0" dirty="0"/>
              <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6" name="Rectangle 6">
            <a:extLst>
              <a:ext uri="{FF2B5EF4-FFF2-40B4-BE49-F238E27FC236}">
                <a16:creationId xmlns:a16="http://schemas.microsoft.com/office/drawing/2014/main" id="{9FDDBF5C-C321-4C92-9DCB-930CA42B9114}"/>
              </a:ext>
            </a:extLst>
          </p:cNvPr>
          <p:cNvSpPr>
            <a:spLocks noChangeArrowheads="1"/>
          </p:cNvSpPr>
          <p:nvPr/>
        </p:nvSpPr>
        <p:spPr bwMode="auto">
          <a:xfrm>
            <a:off x="468313" y="981075"/>
            <a:ext cx="3744912" cy="47529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Thema „Banken und Geld“ auf den Seiten 44 und 45 im 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oder auch als Wiederholung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384</Words>
  <Application>Microsoft Office PowerPoint</Application>
  <PresentationFormat>Bildschirmpräsentation (4:3)</PresentationFormat>
  <Paragraphs>61</Paragraphs>
  <Slides>6</Slides>
  <Notes>0</Notes>
  <HiddenSlides>2</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Calibri</vt:lpstr>
      <vt:lpstr>Arial</vt:lpstr>
      <vt:lpstr>Syntax LT Std</vt:lpstr>
      <vt:lpstr>Wingdings</vt:lpstr>
      <vt:lpstr>Larissa</vt:lpstr>
      <vt:lpstr>Banken und Geld</vt:lpstr>
      <vt:lpstr>Das ist Geld</vt:lpstr>
      <vt:lpstr>Das ist Geld</vt:lpstr>
      <vt:lpstr>Formen des Geldes-Zahlungsmöglichkeiten</vt:lpstr>
      <vt:lpstr>Formen des Geldes – Zahlungsmöglichkeiten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202</cp:revision>
  <dcterms:created xsi:type="dcterms:W3CDTF">2013-10-08T07:58:50Z</dcterms:created>
  <dcterms:modified xsi:type="dcterms:W3CDTF">2021-07-04T13:15:07Z</dcterms:modified>
</cp:coreProperties>
</file>