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93" r:id="rId2"/>
    <p:sldId id="294" r:id="rId3"/>
    <p:sldId id="295" r:id="rId4"/>
    <p:sldId id="292" r:id="rId5"/>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109" d="100"/>
          <a:sy n="109" d="100"/>
        </p:scale>
        <p:origin x="1662" y="114"/>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A7C904D-A997-38A8-A3C5-F05D602F467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4FF1B192-9DDA-E605-621A-B31B8CE454D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D6484D5D-F6E1-4D51-8A5A-7D0C2C29113B}" type="datetimeFigureOut">
              <a:rPr lang="de-AT"/>
              <a:pPr>
                <a:defRPr/>
              </a:pPr>
              <a:t>07.06.2022</a:t>
            </a:fld>
            <a:endParaRPr lang="de-AT"/>
          </a:p>
        </p:txBody>
      </p:sp>
      <p:sp>
        <p:nvSpPr>
          <p:cNvPr id="4" name="Fußzeilenplatzhalter 3">
            <a:extLst>
              <a:ext uri="{FF2B5EF4-FFF2-40B4-BE49-F238E27FC236}">
                <a16:creationId xmlns:a16="http://schemas.microsoft.com/office/drawing/2014/main" id="{9C11DFB3-02E7-538D-BA6B-DC570BB5940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BF1E3B30-C403-8E22-928D-BEA1BCAC7A92}"/>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3C9F61-8584-4519-976A-B18B2066AC74}"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D6DB609-4F79-83BC-2E34-75BAB2FAF42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C057C527-F207-CBEE-EC8C-5AFCF16C0BF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85DCE73-86AD-47B9-AFA9-62CDF163ACF2}" type="datetimeFigureOut">
              <a:rPr lang="de-AT"/>
              <a:pPr>
                <a:defRPr/>
              </a:pPr>
              <a:t>07.06.2022</a:t>
            </a:fld>
            <a:endParaRPr lang="de-AT"/>
          </a:p>
        </p:txBody>
      </p:sp>
      <p:sp>
        <p:nvSpPr>
          <p:cNvPr id="4" name="Folienbildplatzhalter 3">
            <a:extLst>
              <a:ext uri="{FF2B5EF4-FFF2-40B4-BE49-F238E27FC236}">
                <a16:creationId xmlns:a16="http://schemas.microsoft.com/office/drawing/2014/main" id="{79087189-A596-80FC-6FEE-DED0013E62A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268E5D06-F277-684D-043F-14FCB31DFB9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6E66464A-EE4A-32C5-2C6B-A43045C5C90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E5D7C93F-9275-F894-923D-7C7ADB215F7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BDB171B-B988-4656-A153-354DC8A81EF4}"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163046060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D2BF19D-2A9C-DA17-A20E-93A79B50437E}"/>
              </a:ext>
            </a:extLst>
          </p:cNvPr>
          <p:cNvSpPr>
            <a:spLocks noGrp="1"/>
          </p:cNvSpPr>
          <p:nvPr>
            <p:ph type="dt" sz="half" idx="10"/>
          </p:nvPr>
        </p:nvSpPr>
        <p:spPr/>
        <p:txBody>
          <a:bodyPr/>
          <a:lstStyle>
            <a:lvl1pPr>
              <a:defRPr/>
            </a:lvl1pPr>
          </a:lstStyle>
          <a:p>
            <a:pPr>
              <a:defRPr/>
            </a:pPr>
            <a:fld id="{F20B3DFF-F9E0-4673-A8DF-5BBFD6CDEB62}" type="datetimeFigureOut">
              <a:rPr lang="de-AT"/>
              <a:pPr>
                <a:defRPr/>
              </a:pPr>
              <a:t>07.06.2022</a:t>
            </a:fld>
            <a:endParaRPr lang="de-AT"/>
          </a:p>
        </p:txBody>
      </p:sp>
      <p:sp>
        <p:nvSpPr>
          <p:cNvPr id="5" name="Fußzeilenplatzhalter 4">
            <a:extLst>
              <a:ext uri="{FF2B5EF4-FFF2-40B4-BE49-F238E27FC236}">
                <a16:creationId xmlns:a16="http://schemas.microsoft.com/office/drawing/2014/main" id="{F5E0A813-3503-DC34-9418-7DED1740B26B}"/>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9F21C77-F1B1-AAA0-7487-07B42C5BC8A2}"/>
              </a:ext>
            </a:extLst>
          </p:cNvPr>
          <p:cNvSpPr>
            <a:spLocks noGrp="1"/>
          </p:cNvSpPr>
          <p:nvPr>
            <p:ph type="sldNum" sz="quarter" idx="12"/>
          </p:nvPr>
        </p:nvSpPr>
        <p:spPr/>
        <p:txBody>
          <a:bodyPr/>
          <a:lstStyle>
            <a:lvl1pPr>
              <a:defRPr/>
            </a:lvl1pPr>
          </a:lstStyle>
          <a:p>
            <a:pPr>
              <a:defRPr/>
            </a:pPr>
            <a:fld id="{951F4CA6-4B29-4A8B-AB83-0F9591714CAB}" type="slidenum">
              <a:rPr lang="de-AT" altLang="de-DE"/>
              <a:pPr>
                <a:defRPr/>
              </a:pPr>
              <a:t>‹Nr.›</a:t>
            </a:fld>
            <a:endParaRPr lang="de-AT" altLang="de-DE"/>
          </a:p>
        </p:txBody>
      </p:sp>
    </p:spTree>
    <p:extLst>
      <p:ext uri="{BB962C8B-B14F-4D97-AF65-F5344CB8AC3E}">
        <p14:creationId xmlns:p14="http://schemas.microsoft.com/office/powerpoint/2010/main" val="271745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DAAB8AE-E134-4453-138C-8773D9EC72A8}"/>
              </a:ext>
            </a:extLst>
          </p:cNvPr>
          <p:cNvSpPr>
            <a:spLocks noGrp="1"/>
          </p:cNvSpPr>
          <p:nvPr>
            <p:ph type="dt" sz="half" idx="10"/>
          </p:nvPr>
        </p:nvSpPr>
        <p:spPr/>
        <p:txBody>
          <a:bodyPr/>
          <a:lstStyle>
            <a:lvl1pPr>
              <a:defRPr/>
            </a:lvl1pPr>
          </a:lstStyle>
          <a:p>
            <a:pPr>
              <a:defRPr/>
            </a:pPr>
            <a:fld id="{F86EB0E2-5308-4904-803C-A1D03674066D}" type="datetimeFigureOut">
              <a:rPr lang="de-AT"/>
              <a:pPr>
                <a:defRPr/>
              </a:pPr>
              <a:t>07.06.2022</a:t>
            </a:fld>
            <a:endParaRPr lang="de-AT"/>
          </a:p>
        </p:txBody>
      </p:sp>
      <p:sp>
        <p:nvSpPr>
          <p:cNvPr id="5" name="Fußzeilenplatzhalter 4">
            <a:extLst>
              <a:ext uri="{FF2B5EF4-FFF2-40B4-BE49-F238E27FC236}">
                <a16:creationId xmlns:a16="http://schemas.microsoft.com/office/drawing/2014/main" id="{1D084D70-6225-0474-3A9D-A2D054F6E7B3}"/>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9E79B448-1D29-CAFE-F148-D48C0DB41C10}"/>
              </a:ext>
            </a:extLst>
          </p:cNvPr>
          <p:cNvSpPr>
            <a:spLocks noGrp="1"/>
          </p:cNvSpPr>
          <p:nvPr>
            <p:ph type="sldNum" sz="quarter" idx="12"/>
          </p:nvPr>
        </p:nvSpPr>
        <p:spPr/>
        <p:txBody>
          <a:bodyPr/>
          <a:lstStyle>
            <a:lvl1pPr>
              <a:defRPr/>
            </a:lvl1pPr>
          </a:lstStyle>
          <a:p>
            <a:pPr>
              <a:defRPr/>
            </a:pPr>
            <a:fld id="{F6151366-157D-40ED-9CC2-363C70A8E413}" type="slidenum">
              <a:rPr lang="de-AT" altLang="de-DE"/>
              <a:pPr>
                <a:defRPr/>
              </a:pPr>
              <a:t>‹Nr.›</a:t>
            </a:fld>
            <a:endParaRPr lang="de-AT" altLang="de-DE"/>
          </a:p>
        </p:txBody>
      </p:sp>
    </p:spTree>
    <p:extLst>
      <p:ext uri="{BB962C8B-B14F-4D97-AF65-F5344CB8AC3E}">
        <p14:creationId xmlns:p14="http://schemas.microsoft.com/office/powerpoint/2010/main" val="49578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B998BB13-5808-3336-F53C-A9AD4A371914}"/>
              </a:ext>
            </a:extLst>
          </p:cNvPr>
          <p:cNvSpPr>
            <a:spLocks noGrp="1"/>
          </p:cNvSpPr>
          <p:nvPr>
            <p:ph type="dt" sz="half" idx="10"/>
          </p:nvPr>
        </p:nvSpPr>
        <p:spPr/>
        <p:txBody>
          <a:bodyPr/>
          <a:lstStyle>
            <a:lvl1pPr>
              <a:defRPr/>
            </a:lvl1pPr>
          </a:lstStyle>
          <a:p>
            <a:pPr>
              <a:defRPr/>
            </a:pPr>
            <a:fld id="{C527766B-E079-49F3-98D7-6334656AEF3A}" type="datetimeFigureOut">
              <a:rPr lang="de-AT"/>
              <a:pPr>
                <a:defRPr/>
              </a:pPr>
              <a:t>07.06.2022</a:t>
            </a:fld>
            <a:endParaRPr lang="de-AT"/>
          </a:p>
        </p:txBody>
      </p:sp>
      <p:sp>
        <p:nvSpPr>
          <p:cNvPr id="5" name="Fußzeilenplatzhalter 4">
            <a:extLst>
              <a:ext uri="{FF2B5EF4-FFF2-40B4-BE49-F238E27FC236}">
                <a16:creationId xmlns:a16="http://schemas.microsoft.com/office/drawing/2014/main" id="{BB2AD93C-145C-D0A6-096A-C64FA3A03FCF}"/>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71C2E254-240C-E1CB-EFC6-6FF44A675377}"/>
              </a:ext>
            </a:extLst>
          </p:cNvPr>
          <p:cNvSpPr>
            <a:spLocks noGrp="1"/>
          </p:cNvSpPr>
          <p:nvPr>
            <p:ph type="sldNum" sz="quarter" idx="12"/>
          </p:nvPr>
        </p:nvSpPr>
        <p:spPr/>
        <p:txBody>
          <a:bodyPr/>
          <a:lstStyle>
            <a:lvl1pPr>
              <a:defRPr/>
            </a:lvl1pPr>
          </a:lstStyle>
          <a:p>
            <a:pPr>
              <a:defRPr/>
            </a:pPr>
            <a:fld id="{EC9E43FA-67C7-4C9D-A893-C40A05DC0052}" type="slidenum">
              <a:rPr lang="de-AT" altLang="de-DE"/>
              <a:pPr>
                <a:defRPr/>
              </a:pPr>
              <a:t>‹Nr.›</a:t>
            </a:fld>
            <a:endParaRPr lang="de-AT" altLang="de-DE"/>
          </a:p>
        </p:txBody>
      </p:sp>
    </p:spTree>
    <p:extLst>
      <p:ext uri="{BB962C8B-B14F-4D97-AF65-F5344CB8AC3E}">
        <p14:creationId xmlns:p14="http://schemas.microsoft.com/office/powerpoint/2010/main" val="261697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44B13602-E099-785B-5C0F-B7763B8E53AF}"/>
              </a:ext>
            </a:extLst>
          </p:cNvPr>
          <p:cNvSpPr>
            <a:spLocks noGrp="1"/>
          </p:cNvSpPr>
          <p:nvPr>
            <p:ph type="dt" sz="half" idx="10"/>
          </p:nvPr>
        </p:nvSpPr>
        <p:spPr/>
        <p:txBody>
          <a:bodyPr/>
          <a:lstStyle>
            <a:lvl1pPr>
              <a:defRPr/>
            </a:lvl1pPr>
          </a:lstStyle>
          <a:p>
            <a:pPr>
              <a:defRPr/>
            </a:pPr>
            <a:fld id="{8B7518DF-4E90-4352-BC2A-A587F52FDE9E}" type="datetimeFigureOut">
              <a:rPr lang="de-AT"/>
              <a:pPr>
                <a:defRPr/>
              </a:pPr>
              <a:t>07.06.2022</a:t>
            </a:fld>
            <a:endParaRPr lang="de-AT"/>
          </a:p>
        </p:txBody>
      </p:sp>
      <p:sp>
        <p:nvSpPr>
          <p:cNvPr id="5" name="Fußzeilenplatzhalter 4">
            <a:extLst>
              <a:ext uri="{FF2B5EF4-FFF2-40B4-BE49-F238E27FC236}">
                <a16:creationId xmlns:a16="http://schemas.microsoft.com/office/drawing/2014/main" id="{98F15E92-F5D7-1355-A3B0-B26470A62E1B}"/>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E960D2DE-417D-BF34-19CC-8FB8BC5D9475}"/>
              </a:ext>
            </a:extLst>
          </p:cNvPr>
          <p:cNvSpPr>
            <a:spLocks noGrp="1"/>
          </p:cNvSpPr>
          <p:nvPr>
            <p:ph type="sldNum" sz="quarter" idx="12"/>
          </p:nvPr>
        </p:nvSpPr>
        <p:spPr/>
        <p:txBody>
          <a:bodyPr/>
          <a:lstStyle>
            <a:lvl1pPr>
              <a:defRPr/>
            </a:lvl1pPr>
          </a:lstStyle>
          <a:p>
            <a:pPr>
              <a:defRPr/>
            </a:pPr>
            <a:fld id="{2401A6BE-8280-4400-A9C0-F06F4C4B84FC}" type="slidenum">
              <a:rPr lang="de-AT" altLang="de-DE"/>
              <a:pPr>
                <a:defRPr/>
              </a:pPr>
              <a:t>‹Nr.›</a:t>
            </a:fld>
            <a:endParaRPr lang="de-AT" altLang="de-DE"/>
          </a:p>
        </p:txBody>
      </p:sp>
    </p:spTree>
    <p:extLst>
      <p:ext uri="{BB962C8B-B14F-4D97-AF65-F5344CB8AC3E}">
        <p14:creationId xmlns:p14="http://schemas.microsoft.com/office/powerpoint/2010/main" val="4218609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8E4518A5-BC3F-37F4-5DA7-883EA699E765}"/>
              </a:ext>
            </a:extLst>
          </p:cNvPr>
          <p:cNvSpPr>
            <a:spLocks noGrp="1"/>
          </p:cNvSpPr>
          <p:nvPr>
            <p:ph type="dt" sz="half" idx="10"/>
          </p:nvPr>
        </p:nvSpPr>
        <p:spPr/>
        <p:txBody>
          <a:bodyPr/>
          <a:lstStyle>
            <a:lvl1pPr>
              <a:defRPr/>
            </a:lvl1pPr>
          </a:lstStyle>
          <a:p>
            <a:pPr>
              <a:defRPr/>
            </a:pPr>
            <a:fld id="{20DA51C3-B77A-48E1-B70D-3BF2C89F07C3}" type="datetimeFigureOut">
              <a:rPr lang="de-AT"/>
              <a:pPr>
                <a:defRPr/>
              </a:pPr>
              <a:t>07.06.2022</a:t>
            </a:fld>
            <a:endParaRPr lang="de-AT"/>
          </a:p>
        </p:txBody>
      </p:sp>
      <p:sp>
        <p:nvSpPr>
          <p:cNvPr id="6" name="Fußzeilenplatzhalter 4">
            <a:extLst>
              <a:ext uri="{FF2B5EF4-FFF2-40B4-BE49-F238E27FC236}">
                <a16:creationId xmlns:a16="http://schemas.microsoft.com/office/drawing/2014/main" id="{D112604D-D110-1EC2-05AF-D5B0D18A9579}"/>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A8FDAA92-32F1-A6DA-097E-578C8BEAF4C0}"/>
              </a:ext>
            </a:extLst>
          </p:cNvPr>
          <p:cNvSpPr>
            <a:spLocks noGrp="1"/>
          </p:cNvSpPr>
          <p:nvPr>
            <p:ph type="sldNum" sz="quarter" idx="12"/>
          </p:nvPr>
        </p:nvSpPr>
        <p:spPr/>
        <p:txBody>
          <a:bodyPr/>
          <a:lstStyle>
            <a:lvl1pPr>
              <a:defRPr/>
            </a:lvl1pPr>
          </a:lstStyle>
          <a:p>
            <a:pPr>
              <a:defRPr/>
            </a:pPr>
            <a:fld id="{2EC2F1CA-550B-4ABE-9899-171CBECD3A72}" type="slidenum">
              <a:rPr lang="de-AT" altLang="de-DE"/>
              <a:pPr>
                <a:defRPr/>
              </a:pPr>
              <a:t>‹Nr.›</a:t>
            </a:fld>
            <a:endParaRPr lang="de-AT" altLang="de-DE"/>
          </a:p>
        </p:txBody>
      </p:sp>
    </p:spTree>
    <p:extLst>
      <p:ext uri="{BB962C8B-B14F-4D97-AF65-F5344CB8AC3E}">
        <p14:creationId xmlns:p14="http://schemas.microsoft.com/office/powerpoint/2010/main" val="131665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68C222E3-2C62-CDEC-20AE-AEED98909864}"/>
              </a:ext>
            </a:extLst>
          </p:cNvPr>
          <p:cNvSpPr>
            <a:spLocks noGrp="1"/>
          </p:cNvSpPr>
          <p:nvPr>
            <p:ph type="dt" sz="half" idx="10"/>
          </p:nvPr>
        </p:nvSpPr>
        <p:spPr/>
        <p:txBody>
          <a:bodyPr/>
          <a:lstStyle>
            <a:lvl1pPr>
              <a:defRPr/>
            </a:lvl1pPr>
          </a:lstStyle>
          <a:p>
            <a:pPr>
              <a:defRPr/>
            </a:pPr>
            <a:fld id="{E52BC7AE-D60B-4A43-A71D-F60370FEF3F9}" type="datetimeFigureOut">
              <a:rPr lang="de-AT"/>
              <a:pPr>
                <a:defRPr/>
              </a:pPr>
              <a:t>07.06.2022</a:t>
            </a:fld>
            <a:endParaRPr lang="de-AT"/>
          </a:p>
        </p:txBody>
      </p:sp>
      <p:sp>
        <p:nvSpPr>
          <p:cNvPr id="8" name="Fußzeilenplatzhalter 4">
            <a:extLst>
              <a:ext uri="{FF2B5EF4-FFF2-40B4-BE49-F238E27FC236}">
                <a16:creationId xmlns:a16="http://schemas.microsoft.com/office/drawing/2014/main" id="{92D4EE75-3FF7-23F5-8F3C-1503B5A22CE0}"/>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E749C22F-6003-B480-348C-C9EC6C5F0FD4}"/>
              </a:ext>
            </a:extLst>
          </p:cNvPr>
          <p:cNvSpPr>
            <a:spLocks noGrp="1"/>
          </p:cNvSpPr>
          <p:nvPr>
            <p:ph type="sldNum" sz="quarter" idx="12"/>
          </p:nvPr>
        </p:nvSpPr>
        <p:spPr/>
        <p:txBody>
          <a:bodyPr/>
          <a:lstStyle>
            <a:lvl1pPr>
              <a:defRPr/>
            </a:lvl1pPr>
          </a:lstStyle>
          <a:p>
            <a:pPr>
              <a:defRPr/>
            </a:pPr>
            <a:fld id="{793AB507-FF38-4AEC-927F-E87D5E39F3A7}" type="slidenum">
              <a:rPr lang="de-AT" altLang="de-DE"/>
              <a:pPr>
                <a:defRPr/>
              </a:pPr>
              <a:t>‹Nr.›</a:t>
            </a:fld>
            <a:endParaRPr lang="de-AT" altLang="de-DE"/>
          </a:p>
        </p:txBody>
      </p:sp>
    </p:spTree>
    <p:extLst>
      <p:ext uri="{BB962C8B-B14F-4D97-AF65-F5344CB8AC3E}">
        <p14:creationId xmlns:p14="http://schemas.microsoft.com/office/powerpoint/2010/main" val="230614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D2B055BB-CE82-CB2C-381B-DC70D76CD0D4}"/>
              </a:ext>
            </a:extLst>
          </p:cNvPr>
          <p:cNvSpPr>
            <a:spLocks noGrp="1"/>
          </p:cNvSpPr>
          <p:nvPr>
            <p:ph type="dt" sz="half" idx="10"/>
          </p:nvPr>
        </p:nvSpPr>
        <p:spPr/>
        <p:txBody>
          <a:bodyPr/>
          <a:lstStyle>
            <a:lvl1pPr>
              <a:defRPr/>
            </a:lvl1pPr>
          </a:lstStyle>
          <a:p>
            <a:pPr>
              <a:defRPr/>
            </a:pPr>
            <a:fld id="{06FF79D9-F397-47D3-9819-3341A66BC087}" type="datetimeFigureOut">
              <a:rPr lang="de-AT"/>
              <a:pPr>
                <a:defRPr/>
              </a:pPr>
              <a:t>07.06.2022</a:t>
            </a:fld>
            <a:endParaRPr lang="de-AT"/>
          </a:p>
        </p:txBody>
      </p:sp>
      <p:sp>
        <p:nvSpPr>
          <p:cNvPr id="4" name="Fußzeilenplatzhalter 4">
            <a:extLst>
              <a:ext uri="{FF2B5EF4-FFF2-40B4-BE49-F238E27FC236}">
                <a16:creationId xmlns:a16="http://schemas.microsoft.com/office/drawing/2014/main" id="{5E363003-39AE-C268-A96D-3F19A60BDDAC}"/>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08893464-72D0-7C3D-023B-59AF619C4EB8}"/>
              </a:ext>
            </a:extLst>
          </p:cNvPr>
          <p:cNvSpPr>
            <a:spLocks noGrp="1"/>
          </p:cNvSpPr>
          <p:nvPr>
            <p:ph type="sldNum" sz="quarter" idx="12"/>
          </p:nvPr>
        </p:nvSpPr>
        <p:spPr/>
        <p:txBody>
          <a:bodyPr/>
          <a:lstStyle>
            <a:lvl1pPr>
              <a:defRPr/>
            </a:lvl1pPr>
          </a:lstStyle>
          <a:p>
            <a:pPr>
              <a:defRPr/>
            </a:pPr>
            <a:fld id="{797F463A-71B4-4F1A-97AB-0008D8239AFB}" type="slidenum">
              <a:rPr lang="de-AT" altLang="de-DE"/>
              <a:pPr>
                <a:defRPr/>
              </a:pPr>
              <a:t>‹Nr.›</a:t>
            </a:fld>
            <a:endParaRPr lang="de-AT" altLang="de-DE"/>
          </a:p>
        </p:txBody>
      </p:sp>
    </p:spTree>
    <p:extLst>
      <p:ext uri="{BB962C8B-B14F-4D97-AF65-F5344CB8AC3E}">
        <p14:creationId xmlns:p14="http://schemas.microsoft.com/office/powerpoint/2010/main" val="137924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E463DF76-275A-858E-6AAB-ECDED3A2E86B}"/>
              </a:ext>
            </a:extLst>
          </p:cNvPr>
          <p:cNvSpPr>
            <a:spLocks noGrp="1"/>
          </p:cNvSpPr>
          <p:nvPr>
            <p:ph type="dt" sz="half" idx="10"/>
          </p:nvPr>
        </p:nvSpPr>
        <p:spPr/>
        <p:txBody>
          <a:bodyPr/>
          <a:lstStyle>
            <a:lvl1pPr>
              <a:defRPr/>
            </a:lvl1pPr>
          </a:lstStyle>
          <a:p>
            <a:pPr>
              <a:defRPr/>
            </a:pPr>
            <a:fld id="{AD852710-5370-42D8-A9EC-0B97097159F5}" type="datetimeFigureOut">
              <a:rPr lang="de-AT"/>
              <a:pPr>
                <a:defRPr/>
              </a:pPr>
              <a:t>07.06.2022</a:t>
            </a:fld>
            <a:endParaRPr lang="de-AT"/>
          </a:p>
        </p:txBody>
      </p:sp>
      <p:sp>
        <p:nvSpPr>
          <p:cNvPr id="3" name="Fußzeilenplatzhalter 4">
            <a:extLst>
              <a:ext uri="{FF2B5EF4-FFF2-40B4-BE49-F238E27FC236}">
                <a16:creationId xmlns:a16="http://schemas.microsoft.com/office/drawing/2014/main" id="{5CBD982E-42FA-AD9C-D9F9-9FB8BB3C9E07}"/>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1EC5A206-4B58-216D-1A61-F35C6B993F4D}"/>
              </a:ext>
            </a:extLst>
          </p:cNvPr>
          <p:cNvSpPr>
            <a:spLocks noGrp="1"/>
          </p:cNvSpPr>
          <p:nvPr>
            <p:ph type="sldNum" sz="quarter" idx="12"/>
          </p:nvPr>
        </p:nvSpPr>
        <p:spPr/>
        <p:txBody>
          <a:bodyPr/>
          <a:lstStyle>
            <a:lvl1pPr>
              <a:defRPr/>
            </a:lvl1pPr>
          </a:lstStyle>
          <a:p>
            <a:pPr>
              <a:defRPr/>
            </a:pPr>
            <a:fld id="{4308FE92-32BD-4E34-AF05-3C52F7104C3F}" type="slidenum">
              <a:rPr lang="de-AT" altLang="de-DE"/>
              <a:pPr>
                <a:defRPr/>
              </a:pPr>
              <a:t>‹Nr.›</a:t>
            </a:fld>
            <a:endParaRPr lang="de-AT" altLang="de-DE"/>
          </a:p>
        </p:txBody>
      </p:sp>
    </p:spTree>
    <p:extLst>
      <p:ext uri="{BB962C8B-B14F-4D97-AF65-F5344CB8AC3E}">
        <p14:creationId xmlns:p14="http://schemas.microsoft.com/office/powerpoint/2010/main" val="645109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8B2EF0D-91D9-0BFB-8B54-6F451FC06EC3}"/>
              </a:ext>
            </a:extLst>
          </p:cNvPr>
          <p:cNvSpPr>
            <a:spLocks noGrp="1"/>
          </p:cNvSpPr>
          <p:nvPr>
            <p:ph type="dt" sz="half" idx="10"/>
          </p:nvPr>
        </p:nvSpPr>
        <p:spPr/>
        <p:txBody>
          <a:bodyPr/>
          <a:lstStyle>
            <a:lvl1pPr>
              <a:defRPr/>
            </a:lvl1pPr>
          </a:lstStyle>
          <a:p>
            <a:pPr>
              <a:defRPr/>
            </a:pPr>
            <a:fld id="{F3AC346A-8ECA-49FC-9EA1-726F591C88FC}" type="datetimeFigureOut">
              <a:rPr lang="de-AT"/>
              <a:pPr>
                <a:defRPr/>
              </a:pPr>
              <a:t>07.06.2022</a:t>
            </a:fld>
            <a:endParaRPr lang="de-AT"/>
          </a:p>
        </p:txBody>
      </p:sp>
      <p:sp>
        <p:nvSpPr>
          <p:cNvPr id="6" name="Fußzeilenplatzhalter 4">
            <a:extLst>
              <a:ext uri="{FF2B5EF4-FFF2-40B4-BE49-F238E27FC236}">
                <a16:creationId xmlns:a16="http://schemas.microsoft.com/office/drawing/2014/main" id="{B44C607C-D37B-0BD4-EA91-CB9AB0416959}"/>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F85233D0-37FE-AE7E-628A-757B75CB1164}"/>
              </a:ext>
            </a:extLst>
          </p:cNvPr>
          <p:cNvSpPr>
            <a:spLocks noGrp="1"/>
          </p:cNvSpPr>
          <p:nvPr>
            <p:ph type="sldNum" sz="quarter" idx="12"/>
          </p:nvPr>
        </p:nvSpPr>
        <p:spPr/>
        <p:txBody>
          <a:bodyPr/>
          <a:lstStyle>
            <a:lvl1pPr>
              <a:defRPr/>
            </a:lvl1pPr>
          </a:lstStyle>
          <a:p>
            <a:pPr>
              <a:defRPr/>
            </a:pPr>
            <a:fld id="{DF9E3EA9-052E-4010-AD67-CC4872B60BAE}" type="slidenum">
              <a:rPr lang="de-AT" altLang="de-DE"/>
              <a:pPr>
                <a:defRPr/>
              </a:pPr>
              <a:t>‹Nr.›</a:t>
            </a:fld>
            <a:endParaRPr lang="de-AT" altLang="de-DE"/>
          </a:p>
        </p:txBody>
      </p:sp>
    </p:spTree>
    <p:extLst>
      <p:ext uri="{BB962C8B-B14F-4D97-AF65-F5344CB8AC3E}">
        <p14:creationId xmlns:p14="http://schemas.microsoft.com/office/powerpoint/2010/main" val="14939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52959BE1-D963-D53D-64A3-D3A05CFD79C6}"/>
              </a:ext>
            </a:extLst>
          </p:cNvPr>
          <p:cNvSpPr>
            <a:spLocks noGrp="1"/>
          </p:cNvSpPr>
          <p:nvPr>
            <p:ph type="dt" sz="half" idx="10"/>
          </p:nvPr>
        </p:nvSpPr>
        <p:spPr/>
        <p:txBody>
          <a:bodyPr/>
          <a:lstStyle>
            <a:lvl1pPr>
              <a:defRPr/>
            </a:lvl1pPr>
          </a:lstStyle>
          <a:p>
            <a:pPr>
              <a:defRPr/>
            </a:pPr>
            <a:fld id="{D50DBA9D-8343-4035-976E-B1065DB954A2}" type="datetimeFigureOut">
              <a:rPr lang="de-AT"/>
              <a:pPr>
                <a:defRPr/>
              </a:pPr>
              <a:t>07.06.2022</a:t>
            </a:fld>
            <a:endParaRPr lang="de-AT"/>
          </a:p>
        </p:txBody>
      </p:sp>
      <p:sp>
        <p:nvSpPr>
          <p:cNvPr id="6" name="Fußzeilenplatzhalter 4">
            <a:extLst>
              <a:ext uri="{FF2B5EF4-FFF2-40B4-BE49-F238E27FC236}">
                <a16:creationId xmlns:a16="http://schemas.microsoft.com/office/drawing/2014/main" id="{E2A19B0B-3FFF-32A2-ADF0-876CC95CE371}"/>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0CA8D3D6-290E-9C8B-EFC1-241965CE0AF3}"/>
              </a:ext>
            </a:extLst>
          </p:cNvPr>
          <p:cNvSpPr>
            <a:spLocks noGrp="1"/>
          </p:cNvSpPr>
          <p:nvPr>
            <p:ph type="sldNum" sz="quarter" idx="12"/>
          </p:nvPr>
        </p:nvSpPr>
        <p:spPr/>
        <p:txBody>
          <a:bodyPr/>
          <a:lstStyle>
            <a:lvl1pPr>
              <a:defRPr/>
            </a:lvl1pPr>
          </a:lstStyle>
          <a:p>
            <a:pPr>
              <a:defRPr/>
            </a:pPr>
            <a:fld id="{B7D23FBD-B816-4567-B10B-7C4E977D9D99}" type="slidenum">
              <a:rPr lang="de-AT" altLang="de-DE"/>
              <a:pPr>
                <a:defRPr/>
              </a:pPr>
              <a:t>‹Nr.›</a:t>
            </a:fld>
            <a:endParaRPr lang="de-AT" altLang="de-DE"/>
          </a:p>
        </p:txBody>
      </p:sp>
    </p:spTree>
    <p:extLst>
      <p:ext uri="{BB962C8B-B14F-4D97-AF65-F5344CB8AC3E}">
        <p14:creationId xmlns:p14="http://schemas.microsoft.com/office/powerpoint/2010/main" val="247071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0712F4EE-2FF5-AE71-CADC-5374D06A6C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85142E25-D1FA-CEA4-6DBB-4E2F1C3772AD}"/>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A461C785-C1AB-67C7-3CB0-85B328057108}"/>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36AA17A6-A0CD-3034-43D6-75C00106FEB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847B1CF-0308-4D58-A856-DDF25DFBF2A8}" type="datetimeFigureOut">
              <a:rPr lang="de-AT"/>
              <a:pPr>
                <a:defRPr/>
              </a:pPr>
              <a:t>07.06.2022</a:t>
            </a:fld>
            <a:endParaRPr lang="de-AT"/>
          </a:p>
        </p:txBody>
      </p:sp>
      <p:sp>
        <p:nvSpPr>
          <p:cNvPr id="5" name="Fußzeilenplatzhalter 4">
            <a:extLst>
              <a:ext uri="{FF2B5EF4-FFF2-40B4-BE49-F238E27FC236}">
                <a16:creationId xmlns:a16="http://schemas.microsoft.com/office/drawing/2014/main" id="{7DC7F440-AE65-9AC0-ECAD-BFE48AA30E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9F860130-E46B-9979-6267-2B427F2E7CF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B641EFD-56AF-42B6-80FB-B240CAC56B48}" type="slidenum">
              <a:rPr lang="de-AT" altLang="de-DE"/>
              <a:pPr>
                <a:defRPr/>
              </a:pPr>
              <a:t>‹Nr.›</a:t>
            </a:fld>
            <a:endParaRPr lang="de-AT" altLang="de-DE"/>
          </a:p>
        </p:txBody>
      </p:sp>
      <p:pic>
        <p:nvPicPr>
          <p:cNvPr id="1032" name="Picture 19">
            <a:extLst>
              <a:ext uri="{FF2B5EF4-FFF2-40B4-BE49-F238E27FC236}">
                <a16:creationId xmlns:a16="http://schemas.microsoft.com/office/drawing/2014/main" id="{FE08BE09-FB39-6658-711D-76101F238B3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a:extLst>
              <a:ext uri="{FF2B5EF4-FFF2-40B4-BE49-F238E27FC236}">
                <a16:creationId xmlns:a16="http://schemas.microsoft.com/office/drawing/2014/main" id="{85542A56-B0CA-E3A5-335C-91CE4950B0A5}"/>
              </a:ext>
            </a:extLst>
          </p:cNvPr>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6602413"/>
            <a:ext cx="9144000" cy="25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5" name="Rechteck 21">
            <a:extLst>
              <a:ext uri="{FF2B5EF4-FFF2-40B4-BE49-F238E27FC236}">
                <a16:creationId xmlns:a16="http://schemas.microsoft.com/office/drawing/2014/main" id="{64236CF3-84EC-FCED-B0BF-4594C8BD07C6}"/>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2023</a:t>
            </a:r>
          </a:p>
        </p:txBody>
      </p:sp>
      <p:pic>
        <p:nvPicPr>
          <p:cNvPr id="2" name="Picture 13" descr="I:\500-vs_hs\Aushilfen\___Carina\Unterwegs\uw1_schriftzug_weiss.gif">
            <a:extLst>
              <a:ext uri="{FF2B5EF4-FFF2-40B4-BE49-F238E27FC236}">
                <a16:creationId xmlns:a16="http://schemas.microsoft.com/office/drawing/2014/main" id="{956DFEEE-70FA-6DD0-D4DA-B15EA00B240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0825" y="77788"/>
            <a:ext cx="1944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2BCE7554-E804-6DA4-DE4A-9D3BE14AB64C}"/>
              </a:ext>
            </a:extLst>
          </p:cNvPr>
          <p:cNvSpPr>
            <a:spLocks noGrp="1"/>
          </p:cNvSpPr>
          <p:nvPr>
            <p:ph type="title"/>
          </p:nvPr>
        </p:nvSpPr>
        <p:spPr>
          <a:xfrm>
            <a:off x="468313" y="2924175"/>
            <a:ext cx="8229600" cy="677863"/>
          </a:xfrm>
        </p:spPr>
        <p:txBody>
          <a:bodyPr/>
          <a:lstStyle/>
          <a:p>
            <a:r>
              <a:rPr lang="de-DE" altLang="de-DE"/>
              <a:t>Tricks der Supermärkte</a:t>
            </a:r>
            <a:endParaRPr lang="de-AT"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7D887F43-A888-FF6C-9DC0-1436E8165B35}"/>
              </a:ext>
            </a:extLst>
          </p:cNvPr>
          <p:cNvSpPr>
            <a:spLocks noGrp="1"/>
          </p:cNvSpPr>
          <p:nvPr>
            <p:ph type="title"/>
          </p:nvPr>
        </p:nvSpPr>
        <p:spPr>
          <a:xfrm>
            <a:off x="468313" y="620713"/>
            <a:ext cx="8496300" cy="584200"/>
          </a:xfrm>
        </p:spPr>
        <p:txBody>
          <a:bodyPr/>
          <a:lstStyle/>
          <a:p>
            <a:pPr algn="r"/>
            <a:r>
              <a:rPr lang="de-DE" altLang="de-DE" sz="3200"/>
              <a:t>Tricks der Supermärkte</a:t>
            </a:r>
            <a:endParaRPr lang="de-AT" altLang="de-DE" sz="3200"/>
          </a:p>
        </p:txBody>
      </p:sp>
      <p:sp>
        <p:nvSpPr>
          <p:cNvPr id="6" name="Textfeld 5">
            <a:extLst>
              <a:ext uri="{FF2B5EF4-FFF2-40B4-BE49-F238E27FC236}">
                <a16:creationId xmlns:a16="http://schemas.microsoft.com/office/drawing/2014/main" id="{25D6E52C-09C6-34DE-7D6A-71B06B94729F}"/>
              </a:ext>
            </a:extLst>
          </p:cNvPr>
          <p:cNvSpPr txBox="1">
            <a:spLocks noChangeArrowheads="1"/>
          </p:cNvSpPr>
          <p:nvPr/>
        </p:nvSpPr>
        <p:spPr bwMode="auto">
          <a:xfrm>
            <a:off x="6294438" y="3370263"/>
            <a:ext cx="20208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Waren, die viel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Gewinn bringen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in Augenhöhe</a:t>
            </a:r>
            <a:endParaRPr lang="de-AT" altLang="de-DE" sz="1800" b="0">
              <a:solidFill>
                <a:schemeClr val="tx1"/>
              </a:solidFill>
              <a:latin typeface="Calibri" panose="020F0502020204030204" pitchFamily="34" charset="0"/>
            </a:endParaRPr>
          </a:p>
        </p:txBody>
      </p:sp>
      <p:sp>
        <p:nvSpPr>
          <p:cNvPr id="7" name="Textfeld 6">
            <a:extLst>
              <a:ext uri="{FF2B5EF4-FFF2-40B4-BE49-F238E27FC236}">
                <a16:creationId xmlns:a16="http://schemas.microsoft.com/office/drawing/2014/main" id="{11A912CB-D4CD-F863-427A-0706FEE68B28}"/>
              </a:ext>
            </a:extLst>
          </p:cNvPr>
          <p:cNvSpPr txBox="1">
            <a:spLocks noChangeArrowheads="1"/>
          </p:cNvSpPr>
          <p:nvPr/>
        </p:nvSpPr>
        <p:spPr bwMode="auto">
          <a:xfrm>
            <a:off x="6294438" y="4365625"/>
            <a:ext cx="19002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Süßigkeiten an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der Kassa (Sü)</a:t>
            </a:r>
            <a:endParaRPr lang="de-AT" altLang="de-DE" sz="1800" b="0">
              <a:solidFill>
                <a:schemeClr val="tx1"/>
              </a:solidFill>
              <a:latin typeface="Calibri" panose="020F0502020204030204" pitchFamily="34" charset="0"/>
            </a:endParaRPr>
          </a:p>
        </p:txBody>
      </p:sp>
      <p:sp>
        <p:nvSpPr>
          <p:cNvPr id="8" name="Textfeld 7">
            <a:extLst>
              <a:ext uri="{FF2B5EF4-FFF2-40B4-BE49-F238E27FC236}">
                <a16:creationId xmlns:a16="http://schemas.microsoft.com/office/drawing/2014/main" id="{C5378413-1ABB-30A8-CDA6-5C38DFA06E7E}"/>
              </a:ext>
            </a:extLst>
          </p:cNvPr>
          <p:cNvSpPr txBox="1">
            <a:spLocks noChangeArrowheads="1"/>
          </p:cNvSpPr>
          <p:nvPr/>
        </p:nvSpPr>
        <p:spPr bwMode="auto">
          <a:xfrm>
            <a:off x="6294438" y="1412875"/>
            <a:ext cx="2687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leise Hintergrundmusik</a:t>
            </a:r>
            <a:endParaRPr lang="de-AT" altLang="de-DE" sz="1800" b="0">
              <a:solidFill>
                <a:schemeClr val="tx1"/>
              </a:solidFill>
              <a:latin typeface="Calibri" panose="020F0502020204030204" pitchFamily="34" charset="0"/>
            </a:endParaRPr>
          </a:p>
        </p:txBody>
      </p:sp>
      <p:sp>
        <p:nvSpPr>
          <p:cNvPr id="9" name="Textfeld 8">
            <a:extLst>
              <a:ext uri="{FF2B5EF4-FFF2-40B4-BE49-F238E27FC236}">
                <a16:creationId xmlns:a16="http://schemas.microsoft.com/office/drawing/2014/main" id="{CABD5049-7AE5-C2E9-F8EC-B9A4114EAEE0}"/>
              </a:ext>
            </a:extLst>
          </p:cNvPr>
          <p:cNvSpPr txBox="1">
            <a:spLocks noChangeArrowheads="1"/>
          </p:cNvSpPr>
          <p:nvPr/>
        </p:nvSpPr>
        <p:spPr bwMode="auto">
          <a:xfrm>
            <a:off x="6294438" y="1835150"/>
            <a:ext cx="2700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eingebaute Stopper (St)</a:t>
            </a:r>
            <a:endParaRPr lang="de-AT" altLang="de-DE" sz="1800" b="0">
              <a:solidFill>
                <a:schemeClr val="tx1"/>
              </a:solidFill>
              <a:latin typeface="Calibri" panose="020F0502020204030204" pitchFamily="34" charset="0"/>
            </a:endParaRPr>
          </a:p>
        </p:txBody>
      </p:sp>
      <p:sp>
        <p:nvSpPr>
          <p:cNvPr id="10" name="Textfeld 9">
            <a:extLst>
              <a:ext uri="{FF2B5EF4-FFF2-40B4-BE49-F238E27FC236}">
                <a16:creationId xmlns:a16="http://schemas.microsoft.com/office/drawing/2014/main" id="{E8F83FDA-33B7-4B83-83F4-5FB9BF9A5383}"/>
              </a:ext>
            </a:extLst>
          </p:cNvPr>
          <p:cNvSpPr txBox="1">
            <a:spLocks noChangeArrowheads="1"/>
          </p:cNvSpPr>
          <p:nvPr/>
        </p:nvSpPr>
        <p:spPr bwMode="auto">
          <a:xfrm>
            <a:off x="6294438" y="2276475"/>
            <a:ext cx="1992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Querregale (Qu)</a:t>
            </a:r>
            <a:endParaRPr lang="de-AT" altLang="de-DE" sz="1800" b="0">
              <a:solidFill>
                <a:schemeClr val="tx1"/>
              </a:solidFill>
              <a:latin typeface="Calibri" panose="020F0502020204030204" pitchFamily="34" charset="0"/>
            </a:endParaRPr>
          </a:p>
        </p:txBody>
      </p:sp>
      <p:sp>
        <p:nvSpPr>
          <p:cNvPr id="11" name="Textfeld 10">
            <a:extLst>
              <a:ext uri="{FF2B5EF4-FFF2-40B4-BE49-F238E27FC236}">
                <a16:creationId xmlns:a16="http://schemas.microsoft.com/office/drawing/2014/main" id="{5A9D6911-97D9-5B2F-892E-0AF8B17E502F}"/>
              </a:ext>
            </a:extLst>
          </p:cNvPr>
          <p:cNvSpPr txBox="1">
            <a:spLocks noChangeArrowheads="1"/>
          </p:cNvSpPr>
          <p:nvPr/>
        </p:nvSpPr>
        <p:spPr bwMode="auto">
          <a:xfrm>
            <a:off x="6294438" y="2711450"/>
            <a:ext cx="2266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lange Wege durch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das ganze Geschäft</a:t>
            </a:r>
            <a:endParaRPr lang="de-AT" altLang="de-DE" sz="1800" b="0">
              <a:solidFill>
                <a:schemeClr val="tx1"/>
              </a:solidFill>
              <a:latin typeface="Calibri" panose="020F0502020204030204" pitchFamily="34" charset="0"/>
            </a:endParaRPr>
          </a:p>
        </p:txBody>
      </p:sp>
      <p:sp>
        <p:nvSpPr>
          <p:cNvPr id="12" name="Textfeld 11">
            <a:extLst>
              <a:ext uri="{FF2B5EF4-FFF2-40B4-BE49-F238E27FC236}">
                <a16:creationId xmlns:a16="http://schemas.microsoft.com/office/drawing/2014/main" id="{0BD8A271-9029-2A0E-F47C-68C5A298FCF4}"/>
              </a:ext>
            </a:extLst>
          </p:cNvPr>
          <p:cNvSpPr txBox="1">
            <a:spLocks noChangeArrowheads="1"/>
          </p:cNvSpPr>
          <p:nvPr/>
        </p:nvSpPr>
        <p:spPr bwMode="auto">
          <a:xfrm>
            <a:off x="6388100" y="5373688"/>
            <a:ext cx="2595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a:solidFill>
                  <a:schemeClr val="tx1"/>
                </a:solidFill>
                <a:latin typeface="Calibri" panose="020F0502020204030204" pitchFamily="34" charset="0"/>
              </a:rPr>
              <a:t>Ziel: </a:t>
            </a:r>
          </a:p>
          <a:p>
            <a:pPr eaLnBrk="1" hangingPunct="1">
              <a:spcBef>
                <a:spcPct val="0"/>
              </a:spcBef>
              <a:buFontTx/>
              <a:buNone/>
            </a:pPr>
            <a:r>
              <a:rPr lang="de-DE" altLang="de-DE" sz="1800">
                <a:solidFill>
                  <a:schemeClr val="tx1"/>
                </a:solidFill>
                <a:latin typeface="Calibri" panose="020F0502020204030204" pitchFamily="34" charset="0"/>
              </a:rPr>
              <a:t>Möglichst viel verkaufen!</a:t>
            </a:r>
            <a:endParaRPr lang="de-AT" altLang="de-DE" sz="1800">
              <a:solidFill>
                <a:schemeClr val="tx1"/>
              </a:solidFill>
              <a:latin typeface="Calibri" panose="020F0502020204030204" pitchFamily="34" charset="0"/>
            </a:endParaRPr>
          </a:p>
        </p:txBody>
      </p:sp>
      <p:pic>
        <p:nvPicPr>
          <p:cNvPr id="6154" name="Grafik 12">
            <a:extLst>
              <a:ext uri="{FF2B5EF4-FFF2-40B4-BE49-F238E27FC236}">
                <a16:creationId xmlns:a16="http://schemas.microsoft.com/office/drawing/2014/main" id="{31A58DC1-225A-D480-A31E-9EB7620C9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77"/>
          <a:stretch>
            <a:fillRect/>
          </a:stretch>
        </p:blipFill>
        <p:spPr bwMode="auto">
          <a:xfrm>
            <a:off x="-36513" y="1266825"/>
            <a:ext cx="6407151"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feld 13">
            <a:extLst>
              <a:ext uri="{FF2B5EF4-FFF2-40B4-BE49-F238E27FC236}">
                <a16:creationId xmlns:a16="http://schemas.microsoft.com/office/drawing/2014/main" id="{ED98A31E-E616-C4A1-F3C2-E1D5EBA88916}"/>
              </a:ext>
            </a:extLst>
          </p:cNvPr>
          <p:cNvSpPr txBox="1">
            <a:spLocks noChangeArrowheads="1"/>
          </p:cNvSpPr>
          <p:nvPr/>
        </p:nvSpPr>
        <p:spPr bwMode="auto">
          <a:xfrm>
            <a:off x="1908175" y="4579938"/>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AT" altLang="de-DE"/>
              <a:t>St</a:t>
            </a:r>
          </a:p>
        </p:txBody>
      </p:sp>
      <p:sp>
        <p:nvSpPr>
          <p:cNvPr id="6156" name="Textfeld 14">
            <a:extLst>
              <a:ext uri="{FF2B5EF4-FFF2-40B4-BE49-F238E27FC236}">
                <a16:creationId xmlns:a16="http://schemas.microsoft.com/office/drawing/2014/main" id="{F4AFAD40-5F45-6E48-85FC-9850F6168352}"/>
              </a:ext>
            </a:extLst>
          </p:cNvPr>
          <p:cNvSpPr txBox="1">
            <a:spLocks noChangeArrowheads="1"/>
          </p:cNvSpPr>
          <p:nvPr/>
        </p:nvSpPr>
        <p:spPr bwMode="auto">
          <a:xfrm>
            <a:off x="3924300" y="205263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AT" altLang="de-DE"/>
              <a:t>Qu</a:t>
            </a:r>
          </a:p>
        </p:txBody>
      </p:sp>
      <p:sp>
        <p:nvSpPr>
          <p:cNvPr id="6157" name="Textfeld 15">
            <a:extLst>
              <a:ext uri="{FF2B5EF4-FFF2-40B4-BE49-F238E27FC236}">
                <a16:creationId xmlns:a16="http://schemas.microsoft.com/office/drawing/2014/main" id="{157A94A2-9CBD-9F4E-F497-022A0BCFD56A}"/>
              </a:ext>
            </a:extLst>
          </p:cNvPr>
          <p:cNvSpPr txBox="1">
            <a:spLocks noChangeArrowheads="1"/>
          </p:cNvSpPr>
          <p:nvPr/>
        </p:nvSpPr>
        <p:spPr bwMode="auto">
          <a:xfrm>
            <a:off x="3203575" y="4002088"/>
            <a:ext cx="41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AT" altLang="de-DE"/>
              <a:t>Sü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4FFE633E-8E80-14EF-E022-91C20F22C149}"/>
              </a:ext>
            </a:extLst>
          </p:cNvPr>
          <p:cNvSpPr>
            <a:spLocks noGrp="1"/>
          </p:cNvSpPr>
          <p:nvPr>
            <p:ph type="title"/>
          </p:nvPr>
        </p:nvSpPr>
        <p:spPr>
          <a:xfrm>
            <a:off x="6370638" y="684213"/>
            <a:ext cx="2432050" cy="584200"/>
          </a:xfrm>
        </p:spPr>
        <p:txBody>
          <a:bodyPr/>
          <a:lstStyle/>
          <a:p>
            <a:pPr algn="l"/>
            <a:r>
              <a:rPr lang="de-DE" altLang="de-DE" sz="3200"/>
              <a:t>Sei schlau! </a:t>
            </a:r>
            <a:endParaRPr lang="de-AT" altLang="de-DE" sz="3200"/>
          </a:p>
        </p:txBody>
      </p:sp>
      <p:sp>
        <p:nvSpPr>
          <p:cNvPr id="6" name="Textfeld 5">
            <a:extLst>
              <a:ext uri="{FF2B5EF4-FFF2-40B4-BE49-F238E27FC236}">
                <a16:creationId xmlns:a16="http://schemas.microsoft.com/office/drawing/2014/main" id="{CCD3AB6B-1E86-9069-78F2-98E3B9DBB0F6}"/>
              </a:ext>
            </a:extLst>
          </p:cNvPr>
          <p:cNvSpPr txBox="1">
            <a:spLocks noChangeArrowheads="1"/>
          </p:cNvSpPr>
          <p:nvPr/>
        </p:nvSpPr>
        <p:spPr bwMode="auto">
          <a:xfrm>
            <a:off x="6443663" y="1485900"/>
            <a:ext cx="1893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Schreib einen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Einkaufszettel! </a:t>
            </a:r>
            <a:endParaRPr lang="de-AT" altLang="de-DE" sz="1800" b="0">
              <a:solidFill>
                <a:schemeClr val="tx1"/>
              </a:solidFill>
              <a:latin typeface="Calibri" panose="020F0502020204030204" pitchFamily="34" charset="0"/>
            </a:endParaRPr>
          </a:p>
        </p:txBody>
      </p:sp>
      <p:sp>
        <p:nvSpPr>
          <p:cNvPr id="7" name="Textfeld 6">
            <a:extLst>
              <a:ext uri="{FF2B5EF4-FFF2-40B4-BE49-F238E27FC236}">
                <a16:creationId xmlns:a16="http://schemas.microsoft.com/office/drawing/2014/main" id="{2A6D5ED6-3BB7-9517-16C5-4DD038BDFADA}"/>
              </a:ext>
            </a:extLst>
          </p:cNvPr>
          <p:cNvSpPr txBox="1">
            <a:spLocks noChangeArrowheads="1"/>
          </p:cNvSpPr>
          <p:nvPr/>
        </p:nvSpPr>
        <p:spPr bwMode="auto">
          <a:xfrm>
            <a:off x="6443663" y="2276475"/>
            <a:ext cx="2020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de-DE" altLang="de-DE" sz="1800" b="0">
                <a:solidFill>
                  <a:schemeClr val="tx1"/>
                </a:solidFill>
                <a:latin typeface="Calibri" panose="020F0502020204030204" pitchFamily="34" charset="0"/>
              </a:rPr>
              <a:t>Geh nie hungrig </a:t>
            </a:r>
            <a:br>
              <a:rPr lang="de-DE" altLang="de-DE" sz="1800" b="0">
                <a:solidFill>
                  <a:schemeClr val="tx1"/>
                </a:solidFill>
                <a:latin typeface="Calibri" panose="020F0502020204030204" pitchFamily="34" charset="0"/>
              </a:rPr>
            </a:br>
            <a:r>
              <a:rPr lang="de-DE" altLang="de-DE" sz="1800" b="0">
                <a:solidFill>
                  <a:schemeClr val="tx1"/>
                </a:solidFill>
                <a:latin typeface="Calibri" panose="020F0502020204030204" pitchFamily="34" charset="0"/>
              </a:rPr>
              <a:t>einkaufen!</a:t>
            </a:r>
            <a:endParaRPr lang="de-AT" altLang="de-DE" sz="1800" b="0">
              <a:solidFill>
                <a:schemeClr val="tx1"/>
              </a:solidFill>
              <a:latin typeface="Calibri" panose="020F0502020204030204" pitchFamily="34" charset="0"/>
            </a:endParaRPr>
          </a:p>
        </p:txBody>
      </p:sp>
      <p:sp>
        <p:nvSpPr>
          <p:cNvPr id="8" name="Textfeld 7">
            <a:extLst>
              <a:ext uri="{FF2B5EF4-FFF2-40B4-BE49-F238E27FC236}">
                <a16:creationId xmlns:a16="http://schemas.microsoft.com/office/drawing/2014/main" id="{2E53FE15-CB5C-07DF-0DAA-01DEFD9F4150}"/>
              </a:ext>
            </a:extLst>
          </p:cNvPr>
          <p:cNvSpPr txBox="1">
            <a:spLocks noChangeArrowheads="1"/>
          </p:cNvSpPr>
          <p:nvPr/>
        </p:nvSpPr>
        <p:spPr bwMode="auto">
          <a:xfrm>
            <a:off x="6516688" y="5084763"/>
            <a:ext cx="2087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800">
                <a:solidFill>
                  <a:schemeClr val="tx1"/>
                </a:solidFill>
                <a:latin typeface="Calibri" panose="020F0502020204030204" pitchFamily="34" charset="0"/>
              </a:rPr>
              <a:t>Ziel: </a:t>
            </a:r>
          </a:p>
          <a:p>
            <a:pPr eaLnBrk="1" hangingPunct="1">
              <a:spcBef>
                <a:spcPct val="0"/>
              </a:spcBef>
              <a:buFontTx/>
              <a:buNone/>
            </a:pPr>
            <a:r>
              <a:rPr lang="de-DE" altLang="de-DE" sz="1800">
                <a:solidFill>
                  <a:schemeClr val="tx1"/>
                </a:solidFill>
                <a:latin typeface="Calibri" panose="020F0502020204030204" pitchFamily="34" charset="0"/>
              </a:rPr>
              <a:t>Kauf nur, was du wirklich brauchst!</a:t>
            </a:r>
            <a:endParaRPr lang="de-AT" altLang="de-DE" sz="1800">
              <a:solidFill>
                <a:schemeClr val="tx1"/>
              </a:solidFill>
              <a:latin typeface="Calibri" panose="020F0502020204030204" pitchFamily="34" charset="0"/>
            </a:endParaRPr>
          </a:p>
        </p:txBody>
      </p:sp>
      <p:pic>
        <p:nvPicPr>
          <p:cNvPr id="7174" name="Grafik 8">
            <a:extLst>
              <a:ext uri="{FF2B5EF4-FFF2-40B4-BE49-F238E27FC236}">
                <a16:creationId xmlns:a16="http://schemas.microsoft.com/office/drawing/2014/main" id="{436CD389-6A67-94E4-4416-F97694FCA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77"/>
          <a:stretch>
            <a:fillRect/>
          </a:stretch>
        </p:blipFill>
        <p:spPr bwMode="auto">
          <a:xfrm>
            <a:off x="-36513" y="1266825"/>
            <a:ext cx="6407151"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feld 9">
            <a:extLst>
              <a:ext uri="{FF2B5EF4-FFF2-40B4-BE49-F238E27FC236}">
                <a16:creationId xmlns:a16="http://schemas.microsoft.com/office/drawing/2014/main" id="{4163E8B1-D038-13F3-6FBF-9B178B37A4E2}"/>
              </a:ext>
            </a:extLst>
          </p:cNvPr>
          <p:cNvSpPr txBox="1">
            <a:spLocks noChangeArrowheads="1"/>
          </p:cNvSpPr>
          <p:nvPr/>
        </p:nvSpPr>
        <p:spPr bwMode="auto">
          <a:xfrm>
            <a:off x="1908175" y="4579938"/>
            <a:ext cx="366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AT" altLang="de-DE"/>
              <a:t>St</a:t>
            </a:r>
          </a:p>
        </p:txBody>
      </p:sp>
      <p:sp>
        <p:nvSpPr>
          <p:cNvPr id="7176" name="Textfeld 10">
            <a:extLst>
              <a:ext uri="{FF2B5EF4-FFF2-40B4-BE49-F238E27FC236}">
                <a16:creationId xmlns:a16="http://schemas.microsoft.com/office/drawing/2014/main" id="{D2562907-EC71-2B47-5301-20FCED27BF48}"/>
              </a:ext>
            </a:extLst>
          </p:cNvPr>
          <p:cNvSpPr txBox="1">
            <a:spLocks noChangeArrowheads="1"/>
          </p:cNvSpPr>
          <p:nvPr/>
        </p:nvSpPr>
        <p:spPr bwMode="auto">
          <a:xfrm>
            <a:off x="3924300" y="2052638"/>
            <a:ext cx="461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AT" altLang="de-DE"/>
              <a:t>Qu</a:t>
            </a:r>
          </a:p>
        </p:txBody>
      </p:sp>
      <p:sp>
        <p:nvSpPr>
          <p:cNvPr id="7177" name="Textfeld 11">
            <a:extLst>
              <a:ext uri="{FF2B5EF4-FFF2-40B4-BE49-F238E27FC236}">
                <a16:creationId xmlns:a16="http://schemas.microsoft.com/office/drawing/2014/main" id="{0C8B5530-82F2-4D31-98DA-EE04ABC4A570}"/>
              </a:ext>
            </a:extLst>
          </p:cNvPr>
          <p:cNvSpPr txBox="1">
            <a:spLocks noChangeArrowheads="1"/>
          </p:cNvSpPr>
          <p:nvPr/>
        </p:nvSpPr>
        <p:spPr bwMode="auto">
          <a:xfrm>
            <a:off x="3203575" y="4002088"/>
            <a:ext cx="412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de-AT" altLang="de-DE"/>
              <a:t>Sü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6BBA429F-3066-F3C0-0BA7-06CE0359F2CB}"/>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2023</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Gestaltung: Angelika Leitner</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Illustration: Thomas Przygodda, Langenhagen</a:t>
            </a:r>
            <a:br>
              <a:rPr lang="de-DE" altLang="de-DE" sz="1200" kern="0" dirty="0"/>
            </a:br>
            <a:br>
              <a:rPr lang="de-DE" altLang="de-DE" sz="1200" kern="0" dirty="0"/>
            </a:b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E4745D3B-2B0A-C340-C01C-6FF529EAB0E6}"/>
              </a:ext>
            </a:extLst>
          </p:cNvPr>
          <p:cNvSpPr>
            <a:spLocks noChangeArrowheads="1"/>
          </p:cNvSpPr>
          <p:nvPr/>
        </p:nvSpPr>
        <p:spPr bwMode="auto">
          <a:xfrm>
            <a:off x="468313" y="908050"/>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Thema „Einkaufen für den Haushalt“ auf den Seiten 24 und 25 im Schulbuch </a:t>
            </a:r>
            <a:r>
              <a:rPr lang="de-DE" altLang="de-DE" sz="1200" i="1" kern="0" dirty="0">
                <a:solidFill>
                  <a:srgbClr val="000000"/>
                </a:solidFill>
                <a:latin typeface="Arial" pitchFamily="34" charset="0"/>
              </a:rPr>
              <a:t>unterwegs 1</a:t>
            </a:r>
            <a:r>
              <a:rPr lang="de-DE" altLang="de-DE" sz="1200" kern="0" dirty="0">
                <a:solidFill>
                  <a:srgbClr val="000000"/>
                </a:solidFill>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Einstieg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274</Words>
  <Application>Microsoft Office PowerPoint</Application>
  <PresentationFormat>Bildschirmpräsentation (4:3)</PresentationFormat>
  <Paragraphs>40</Paragraphs>
  <Slides>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Calibri</vt:lpstr>
      <vt:lpstr>Arial</vt:lpstr>
      <vt:lpstr>Syntax LT Std</vt:lpstr>
      <vt:lpstr>Wingdings</vt:lpstr>
      <vt:lpstr>Larissa</vt:lpstr>
      <vt:lpstr>Tricks der Supermärkte</vt:lpstr>
      <vt:lpstr>Tricks der Supermärkte</vt:lpstr>
      <vt:lpstr>Sei schlau!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195</cp:revision>
  <dcterms:created xsi:type="dcterms:W3CDTF">2013-10-08T07:58:50Z</dcterms:created>
  <dcterms:modified xsi:type="dcterms:W3CDTF">2022-06-07T07:30:06Z</dcterms:modified>
</cp:coreProperties>
</file>