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ACDC8-C200-458A-915B-F9D80276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BA18B1-0ED8-4B01-8453-DB77ADC2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E974-8CD6-4A6E-B71A-323E2AA60B1C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6C6CAA-E557-4F34-93FD-7F48FE99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A6300-DC05-40F8-8284-C28F9AA4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ED8F-04C3-4A9B-AAE4-B5CEE577E3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7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52C940-517C-45D5-9984-2081F502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C304FE-1370-4676-B538-F184FC1B0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79D596-8C97-431F-8C69-FEFE3535B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DE974-8CD6-4A6E-B71A-323E2AA60B1C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3346E-F685-4481-BFB6-C7DAAACC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607E05-A4D4-4126-889E-73C882C2C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ED8F-04C3-4A9B-AAE4-B5CEE577E3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2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747AF8-2027-4775-9F72-D768AA02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Landschaften Europas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596B54-88C5-4476-9A10-FFA51CF42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883207-B725-49CE-9A41-4BC36657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3D8087-0FF0-4661-BC06-55AF4FC8B1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F02136E-DC79-4BC8-BA68-B1774CCC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A9E193-7E19-40D0-A619-2484EC80F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FBFE73-EC8C-4F8F-99F2-8F0D3AD7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5B8DF7-02C1-4661-8E43-78F2A36B8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2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F5040C-AE6D-4033-8F32-BA98C244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AC264D-A363-4833-A502-DF0D13124A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B21208-37E8-42D7-8CAD-DBDFFC70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48DA27-F113-409F-AAFD-D07B8391C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31264F-C555-4026-8E25-C7822BFE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0499AA-5469-4DE3-8572-F45E6D37F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Landschaften Europas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Landschaften Europas</dc:title>
  <dc:creator>Reich, Dr. Marion</dc:creator>
  <cp:lastModifiedBy>Reich, Dr. Marion</cp:lastModifiedBy>
  <cp:revision>1</cp:revision>
  <dcterms:created xsi:type="dcterms:W3CDTF">2019-04-10T11:07:15Z</dcterms:created>
  <dcterms:modified xsi:type="dcterms:W3CDTF">2019-04-10T11:07:15Z</dcterms:modified>
</cp:coreProperties>
</file>