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08.10.2024</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Wer bin ich?</a:t>
            </a:r>
          </a:p>
        </p:txBody>
      </p:sp>
      <p:sp>
        <p:nvSpPr>
          <p:cNvPr id="12" name="Text Box 10">
            <a:extLst>
              <a:ext uri="{FF2B5EF4-FFF2-40B4-BE49-F238E27FC236}">
                <a16:creationId xmlns:a16="http://schemas.microsoft.com/office/drawing/2014/main" id="{7726368D-4EDB-75E9-816F-9E68E0602397}"/>
              </a:ext>
            </a:extLst>
          </p:cNvPr>
          <p:cNvSpPr txBox="1">
            <a:spLocks noChangeArrowheads="1"/>
          </p:cNvSpPr>
          <p:nvPr/>
        </p:nvSpPr>
        <p:spPr bwMode="auto">
          <a:xfrm>
            <a:off x="3280568" y="5143859"/>
            <a:ext cx="258286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und habe</a:t>
            </a:r>
          </a:p>
        </p:txBody>
      </p:sp>
      <p:sp>
        <p:nvSpPr>
          <p:cNvPr id="13" name="Ellipse 12">
            <a:extLst>
              <a:ext uri="{FF2B5EF4-FFF2-40B4-BE49-F238E27FC236}">
                <a16:creationId xmlns:a16="http://schemas.microsoft.com/office/drawing/2014/main" id="{FDF69A3E-271A-7D9F-02B9-A70AF864A4F5}"/>
              </a:ext>
            </a:extLst>
          </p:cNvPr>
          <p:cNvSpPr/>
          <p:nvPr/>
        </p:nvSpPr>
        <p:spPr bwMode="auto">
          <a:xfrm>
            <a:off x="3203847" y="1955495"/>
            <a:ext cx="2736304" cy="2510058"/>
          </a:xfrm>
          <a:prstGeom prst="ellipse">
            <a:avLst/>
          </a:prstGeom>
          <a:noFill/>
          <a:ln w="9525" cap="flat" cmpd="sng" algn="ctr">
            <a:solidFill>
              <a:schemeClr val="accent6">
                <a:lumMod val="40000"/>
                <a:lumOff val="60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14" name="Text Box 10">
            <a:extLst>
              <a:ext uri="{FF2B5EF4-FFF2-40B4-BE49-F238E27FC236}">
                <a16:creationId xmlns:a16="http://schemas.microsoft.com/office/drawing/2014/main" id="{950EFCBD-8868-850E-0A5E-D8EB6215115A}"/>
              </a:ext>
            </a:extLst>
          </p:cNvPr>
          <p:cNvSpPr txBox="1">
            <a:spLocks noChangeArrowheads="1"/>
          </p:cNvSpPr>
          <p:nvPr/>
        </p:nvSpPr>
        <p:spPr bwMode="auto">
          <a:xfrm>
            <a:off x="3909709" y="2640835"/>
            <a:ext cx="132458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chemeClr val="accent6">
                    <a:lumMod val="40000"/>
                    <a:lumOff val="60000"/>
                  </a:schemeClr>
                </a:solidFill>
                <a:latin typeface="Calibri" panose="020F0502020204030204" pitchFamily="34" charset="0"/>
              </a:rPr>
              <a:t>ICH</a:t>
            </a:r>
          </a:p>
        </p:txBody>
      </p:sp>
      <p:sp>
        <p:nvSpPr>
          <p:cNvPr id="15" name="Text Box 10">
            <a:extLst>
              <a:ext uri="{FF2B5EF4-FFF2-40B4-BE49-F238E27FC236}">
                <a16:creationId xmlns:a16="http://schemas.microsoft.com/office/drawing/2014/main" id="{D4D5D3D6-7CDF-8CB3-E0E6-D4F360CC9787}"/>
              </a:ext>
            </a:extLst>
          </p:cNvPr>
          <p:cNvSpPr txBox="1">
            <a:spLocks noChangeArrowheads="1"/>
          </p:cNvSpPr>
          <p:nvPr/>
        </p:nvSpPr>
        <p:spPr bwMode="auto">
          <a:xfrm>
            <a:off x="3930730" y="3341036"/>
            <a:ext cx="132583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bin…</a:t>
            </a:r>
          </a:p>
        </p:txBody>
      </p:sp>
      <p:sp>
        <p:nvSpPr>
          <p:cNvPr id="16" name="Text Box 10">
            <a:extLst>
              <a:ext uri="{FF2B5EF4-FFF2-40B4-BE49-F238E27FC236}">
                <a16:creationId xmlns:a16="http://schemas.microsoft.com/office/drawing/2014/main" id="{D3982A6F-71B4-A6FD-11BD-4E03712E990E}"/>
              </a:ext>
            </a:extLst>
          </p:cNvPr>
          <p:cNvSpPr txBox="1">
            <a:spLocks noChangeArrowheads="1"/>
          </p:cNvSpPr>
          <p:nvPr/>
        </p:nvSpPr>
        <p:spPr bwMode="auto">
          <a:xfrm>
            <a:off x="1025484" y="1700581"/>
            <a:ext cx="187953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Tochter</a:t>
            </a:r>
          </a:p>
          <a:p>
            <a:pPr algn="ctr" eaLnBrk="1" hangingPunct="1">
              <a:spcBef>
                <a:spcPts val="0"/>
              </a:spcBef>
            </a:pPr>
            <a:r>
              <a:rPr lang="de-DE" altLang="de-DE" sz="2800" dirty="0">
                <a:solidFill>
                  <a:srgbClr val="333333"/>
                </a:solidFill>
                <a:latin typeface="Calibri" panose="020F0502020204030204" pitchFamily="34" charset="0"/>
              </a:rPr>
              <a:t>Sohn</a:t>
            </a:r>
          </a:p>
        </p:txBody>
      </p:sp>
      <p:sp>
        <p:nvSpPr>
          <p:cNvPr id="17" name="Text Box 10">
            <a:extLst>
              <a:ext uri="{FF2B5EF4-FFF2-40B4-BE49-F238E27FC236}">
                <a16:creationId xmlns:a16="http://schemas.microsoft.com/office/drawing/2014/main" id="{2DEF4D3D-84C4-2D7C-C52B-4E47F317BD84}"/>
              </a:ext>
            </a:extLst>
          </p:cNvPr>
          <p:cNvSpPr txBox="1">
            <a:spLocks noChangeArrowheads="1"/>
          </p:cNvSpPr>
          <p:nvPr/>
        </p:nvSpPr>
        <p:spPr bwMode="auto">
          <a:xfrm>
            <a:off x="6372200" y="3802701"/>
            <a:ext cx="262283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Staatsbürgerin</a:t>
            </a:r>
          </a:p>
          <a:p>
            <a:pPr algn="ctr" eaLnBrk="1" hangingPunct="1">
              <a:spcBef>
                <a:spcPts val="0"/>
              </a:spcBef>
            </a:pPr>
            <a:r>
              <a:rPr lang="de-DE" altLang="de-DE" sz="2800" dirty="0">
                <a:solidFill>
                  <a:srgbClr val="333333"/>
                </a:solidFill>
                <a:latin typeface="Calibri" panose="020F0502020204030204" pitchFamily="34" charset="0"/>
              </a:rPr>
              <a:t>Staatsbürger</a:t>
            </a:r>
          </a:p>
        </p:txBody>
      </p:sp>
      <p:sp>
        <p:nvSpPr>
          <p:cNvPr id="18" name="Text Box 10">
            <a:extLst>
              <a:ext uri="{FF2B5EF4-FFF2-40B4-BE49-F238E27FC236}">
                <a16:creationId xmlns:a16="http://schemas.microsoft.com/office/drawing/2014/main" id="{BB66FB20-1054-9606-3C54-BB0C11315B80}"/>
              </a:ext>
            </a:extLst>
          </p:cNvPr>
          <p:cNvSpPr txBox="1">
            <a:spLocks noChangeArrowheads="1"/>
          </p:cNvSpPr>
          <p:nvPr/>
        </p:nvSpPr>
        <p:spPr bwMode="auto">
          <a:xfrm>
            <a:off x="6617724" y="1700580"/>
            <a:ext cx="2131786"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Freundin</a:t>
            </a:r>
          </a:p>
          <a:p>
            <a:pPr algn="ctr" eaLnBrk="1" hangingPunct="1">
              <a:spcBef>
                <a:spcPts val="0"/>
              </a:spcBef>
            </a:pPr>
            <a:r>
              <a:rPr lang="de-DE" altLang="de-DE" sz="2800" dirty="0">
                <a:solidFill>
                  <a:srgbClr val="333333"/>
                </a:solidFill>
                <a:latin typeface="Calibri" panose="020F0502020204030204" pitchFamily="34" charset="0"/>
              </a:rPr>
              <a:t>Freund</a:t>
            </a:r>
          </a:p>
        </p:txBody>
      </p:sp>
      <p:sp>
        <p:nvSpPr>
          <p:cNvPr id="19" name="Text Box 10">
            <a:extLst>
              <a:ext uri="{FF2B5EF4-FFF2-40B4-BE49-F238E27FC236}">
                <a16:creationId xmlns:a16="http://schemas.microsoft.com/office/drawing/2014/main" id="{6D018478-0B99-798E-12D5-D7778E0D5095}"/>
              </a:ext>
            </a:extLst>
          </p:cNvPr>
          <p:cNvSpPr txBox="1">
            <a:spLocks noChangeArrowheads="1"/>
          </p:cNvSpPr>
          <p:nvPr/>
        </p:nvSpPr>
        <p:spPr bwMode="auto">
          <a:xfrm>
            <a:off x="957408" y="3802702"/>
            <a:ext cx="2015689"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Schülerin</a:t>
            </a:r>
          </a:p>
          <a:p>
            <a:pPr algn="ctr" eaLnBrk="1" hangingPunct="1">
              <a:spcBef>
                <a:spcPts val="0"/>
              </a:spcBef>
            </a:pPr>
            <a:r>
              <a:rPr lang="de-DE" altLang="de-DE" sz="2800" dirty="0">
                <a:solidFill>
                  <a:srgbClr val="333333"/>
                </a:solidFill>
                <a:latin typeface="Calibri" panose="020F0502020204030204" pitchFamily="34" charset="0"/>
              </a:rPr>
              <a:t>Schüler</a:t>
            </a:r>
          </a:p>
        </p:txBody>
      </p:sp>
      <p:sp>
        <p:nvSpPr>
          <p:cNvPr id="20" name="Text Box 10">
            <a:extLst>
              <a:ext uri="{FF2B5EF4-FFF2-40B4-BE49-F238E27FC236}">
                <a16:creationId xmlns:a16="http://schemas.microsoft.com/office/drawing/2014/main" id="{001D386D-9710-906D-3B11-44263451F44F}"/>
              </a:ext>
            </a:extLst>
          </p:cNvPr>
          <p:cNvSpPr txBox="1">
            <a:spLocks noChangeArrowheads="1"/>
          </p:cNvSpPr>
          <p:nvPr/>
        </p:nvSpPr>
        <p:spPr bwMode="auto">
          <a:xfrm>
            <a:off x="755575" y="5700904"/>
            <a:ext cx="763284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persönliche Hobbys, Interessen und Bedürfnisse</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animBg="1"/>
      <p:bldP spid="14" grpId="0"/>
      <p:bldP spid="15" grpId="0"/>
      <p:bldP spid="16" grpId="0"/>
      <p:bldP spid="17" grpId="0"/>
      <p:bldP spid="18" grpId="0"/>
      <p:bldP spid="19" grpId="0"/>
      <p:bldP spid="20"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„Wer bin ich?“ auf den Seiten 116 bis 117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194</Words>
  <Application>Microsoft Office PowerPoint</Application>
  <PresentationFormat>Bildschirmpräsentation (4:3)</PresentationFormat>
  <Paragraphs>32</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59</cp:revision>
  <dcterms:created xsi:type="dcterms:W3CDTF">2011-07-14T19:54:09Z</dcterms:created>
  <dcterms:modified xsi:type="dcterms:W3CDTF">2024-10-08T06:22:22Z</dcterms:modified>
</cp:coreProperties>
</file>