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E06FEBFE-E6B6-F1A5-EEA6-98749BB08D37}"/>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C405C4E-929F-665C-ED7E-6EE17CA4A921}"/>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5CE58B8-498B-4DD7-BF58-20AB1C12B985}" type="datetimeFigureOut">
              <a:rPr lang="de-AT"/>
              <a:pPr>
                <a:defRPr/>
              </a:pPr>
              <a:t>11.09.2024</a:t>
            </a:fld>
            <a:endParaRPr lang="de-AT"/>
          </a:p>
        </p:txBody>
      </p:sp>
      <p:sp>
        <p:nvSpPr>
          <p:cNvPr id="4" name="Fußzeilenplatzhalter 3">
            <a:extLst>
              <a:ext uri="{FF2B5EF4-FFF2-40B4-BE49-F238E27FC236}">
                <a16:creationId xmlns:a16="http://schemas.microsoft.com/office/drawing/2014/main" id="{C08207C3-ED2F-A345-7450-CC71ED4D14E0}"/>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7249E5F4-CBDB-9ED8-0374-D2A8FD55C69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D120AAB-4CF0-4DDA-B4F7-303BBCFFDC6E}"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ED3779F-57E9-C171-6EF2-4DA4195FCF2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E6CC96A8-6B34-8521-52A6-63106B59A45C}"/>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A27DF76-F43B-4445-8F21-B4ADE558DFD6}" type="datetimeFigureOut">
              <a:rPr lang="de-AT"/>
              <a:pPr>
                <a:defRPr/>
              </a:pPr>
              <a:t>11.09.2024</a:t>
            </a:fld>
            <a:endParaRPr lang="de-AT"/>
          </a:p>
        </p:txBody>
      </p:sp>
      <p:sp>
        <p:nvSpPr>
          <p:cNvPr id="4" name="Folienbildplatzhalter 3">
            <a:extLst>
              <a:ext uri="{FF2B5EF4-FFF2-40B4-BE49-F238E27FC236}">
                <a16:creationId xmlns:a16="http://schemas.microsoft.com/office/drawing/2014/main" id="{5F7F0F4D-F8A9-C36A-698F-4525297F4A4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7C0C832F-27D3-2860-E55C-497F3DCB325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7F4114BE-04B7-4D5F-C327-589DDF6A2046}"/>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4858AD27-2397-586C-B464-C03B2C5B2B50}"/>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8382F9DC-7260-4D78-975D-531A97241CB2}"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70961520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84F99DC5-7360-77B2-EAD4-4848E4D18CEF}"/>
              </a:ext>
            </a:extLst>
          </p:cNvPr>
          <p:cNvSpPr>
            <a:spLocks noGrp="1"/>
          </p:cNvSpPr>
          <p:nvPr>
            <p:ph type="dt" sz="half" idx="10"/>
          </p:nvPr>
        </p:nvSpPr>
        <p:spPr/>
        <p:txBody>
          <a:bodyPr/>
          <a:lstStyle>
            <a:lvl1pPr>
              <a:defRPr/>
            </a:lvl1pPr>
          </a:lstStyle>
          <a:p>
            <a:pPr>
              <a:defRPr/>
            </a:pPr>
            <a:fld id="{5D908AE4-3272-458F-9590-D56394F7D627}" type="datetimeFigureOut">
              <a:rPr lang="de-AT"/>
              <a:pPr>
                <a:defRPr/>
              </a:pPr>
              <a:t>11.09.2024</a:t>
            </a:fld>
            <a:endParaRPr lang="de-AT"/>
          </a:p>
        </p:txBody>
      </p:sp>
      <p:sp>
        <p:nvSpPr>
          <p:cNvPr id="5" name="Fußzeilenplatzhalter 4">
            <a:extLst>
              <a:ext uri="{FF2B5EF4-FFF2-40B4-BE49-F238E27FC236}">
                <a16:creationId xmlns:a16="http://schemas.microsoft.com/office/drawing/2014/main" id="{6FF82A17-AC50-9A87-0FD0-D21CDE8042E0}"/>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7505AEA-6B1E-1511-0C68-37368094B8DF}"/>
              </a:ext>
            </a:extLst>
          </p:cNvPr>
          <p:cNvSpPr>
            <a:spLocks noGrp="1"/>
          </p:cNvSpPr>
          <p:nvPr>
            <p:ph type="sldNum" sz="quarter" idx="12"/>
          </p:nvPr>
        </p:nvSpPr>
        <p:spPr/>
        <p:txBody>
          <a:bodyPr/>
          <a:lstStyle>
            <a:lvl1pPr>
              <a:defRPr/>
            </a:lvl1pPr>
          </a:lstStyle>
          <a:p>
            <a:pPr>
              <a:defRPr/>
            </a:pPr>
            <a:fld id="{33AFA961-83DF-4C95-9413-F7B097A1F680}" type="slidenum">
              <a:rPr lang="de-AT" altLang="de-DE"/>
              <a:pPr>
                <a:defRPr/>
              </a:pPr>
              <a:t>‹Nr.›</a:t>
            </a:fld>
            <a:endParaRPr lang="de-AT" altLang="de-DE"/>
          </a:p>
        </p:txBody>
      </p:sp>
    </p:spTree>
    <p:extLst>
      <p:ext uri="{BB962C8B-B14F-4D97-AF65-F5344CB8AC3E}">
        <p14:creationId xmlns:p14="http://schemas.microsoft.com/office/powerpoint/2010/main" val="1032336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9A73D3FA-6EB7-7DB2-0BFD-EDAD07BE983A}"/>
              </a:ext>
            </a:extLst>
          </p:cNvPr>
          <p:cNvSpPr>
            <a:spLocks noGrp="1"/>
          </p:cNvSpPr>
          <p:nvPr>
            <p:ph type="dt" sz="half" idx="10"/>
          </p:nvPr>
        </p:nvSpPr>
        <p:spPr/>
        <p:txBody>
          <a:bodyPr/>
          <a:lstStyle>
            <a:lvl1pPr>
              <a:defRPr/>
            </a:lvl1pPr>
          </a:lstStyle>
          <a:p>
            <a:pPr>
              <a:defRPr/>
            </a:pPr>
            <a:fld id="{BA05E3A9-1D12-492A-A88B-9E61F7FB80E5}" type="datetimeFigureOut">
              <a:rPr lang="de-AT"/>
              <a:pPr>
                <a:defRPr/>
              </a:pPr>
              <a:t>11.09.2024</a:t>
            </a:fld>
            <a:endParaRPr lang="de-AT"/>
          </a:p>
        </p:txBody>
      </p:sp>
      <p:sp>
        <p:nvSpPr>
          <p:cNvPr id="5" name="Fußzeilenplatzhalter 4">
            <a:extLst>
              <a:ext uri="{FF2B5EF4-FFF2-40B4-BE49-F238E27FC236}">
                <a16:creationId xmlns:a16="http://schemas.microsoft.com/office/drawing/2014/main" id="{392F9B81-8ACF-D3E3-E48E-702321950D1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5A9AD50-4CE4-5F78-8BC7-FDC49FBE92F4}"/>
              </a:ext>
            </a:extLst>
          </p:cNvPr>
          <p:cNvSpPr>
            <a:spLocks noGrp="1"/>
          </p:cNvSpPr>
          <p:nvPr>
            <p:ph type="sldNum" sz="quarter" idx="12"/>
          </p:nvPr>
        </p:nvSpPr>
        <p:spPr/>
        <p:txBody>
          <a:bodyPr/>
          <a:lstStyle>
            <a:lvl1pPr>
              <a:defRPr/>
            </a:lvl1pPr>
          </a:lstStyle>
          <a:p>
            <a:pPr>
              <a:defRPr/>
            </a:pPr>
            <a:fld id="{E7EBBF78-4F16-4D25-8027-7D3AB8FD2726}" type="slidenum">
              <a:rPr lang="de-AT" altLang="de-DE"/>
              <a:pPr>
                <a:defRPr/>
              </a:pPr>
              <a:t>‹Nr.›</a:t>
            </a:fld>
            <a:endParaRPr lang="de-AT" altLang="de-DE"/>
          </a:p>
        </p:txBody>
      </p:sp>
    </p:spTree>
    <p:extLst>
      <p:ext uri="{BB962C8B-B14F-4D97-AF65-F5344CB8AC3E}">
        <p14:creationId xmlns:p14="http://schemas.microsoft.com/office/powerpoint/2010/main" val="260157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93BE01B7-2B4C-CF94-6F40-FDC8E6659D31}"/>
              </a:ext>
            </a:extLst>
          </p:cNvPr>
          <p:cNvSpPr>
            <a:spLocks noGrp="1"/>
          </p:cNvSpPr>
          <p:nvPr>
            <p:ph type="dt" sz="half" idx="10"/>
          </p:nvPr>
        </p:nvSpPr>
        <p:spPr/>
        <p:txBody>
          <a:bodyPr/>
          <a:lstStyle>
            <a:lvl1pPr>
              <a:defRPr/>
            </a:lvl1pPr>
          </a:lstStyle>
          <a:p>
            <a:pPr>
              <a:defRPr/>
            </a:pPr>
            <a:fld id="{7B541BE5-EC88-4F9C-8432-388C23A3A6B7}" type="datetimeFigureOut">
              <a:rPr lang="de-AT"/>
              <a:pPr>
                <a:defRPr/>
              </a:pPr>
              <a:t>11.09.2024</a:t>
            </a:fld>
            <a:endParaRPr lang="de-AT"/>
          </a:p>
        </p:txBody>
      </p:sp>
      <p:sp>
        <p:nvSpPr>
          <p:cNvPr id="5" name="Fußzeilenplatzhalter 4">
            <a:extLst>
              <a:ext uri="{FF2B5EF4-FFF2-40B4-BE49-F238E27FC236}">
                <a16:creationId xmlns:a16="http://schemas.microsoft.com/office/drawing/2014/main" id="{12CFA56C-9C4D-985E-9A5B-E2025274033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6A0BD7D5-F646-D066-6A64-46C3DA6766D8}"/>
              </a:ext>
            </a:extLst>
          </p:cNvPr>
          <p:cNvSpPr>
            <a:spLocks noGrp="1"/>
          </p:cNvSpPr>
          <p:nvPr>
            <p:ph type="sldNum" sz="quarter" idx="12"/>
          </p:nvPr>
        </p:nvSpPr>
        <p:spPr/>
        <p:txBody>
          <a:bodyPr/>
          <a:lstStyle>
            <a:lvl1pPr>
              <a:defRPr/>
            </a:lvl1pPr>
          </a:lstStyle>
          <a:p>
            <a:pPr>
              <a:defRPr/>
            </a:pPr>
            <a:fld id="{238373C0-4AA6-4CE2-8782-EC9F4F94A76A}" type="slidenum">
              <a:rPr lang="de-AT" altLang="de-DE"/>
              <a:pPr>
                <a:defRPr/>
              </a:pPr>
              <a:t>‹Nr.›</a:t>
            </a:fld>
            <a:endParaRPr lang="de-AT" altLang="de-DE"/>
          </a:p>
        </p:txBody>
      </p:sp>
    </p:spTree>
    <p:extLst>
      <p:ext uri="{BB962C8B-B14F-4D97-AF65-F5344CB8AC3E}">
        <p14:creationId xmlns:p14="http://schemas.microsoft.com/office/powerpoint/2010/main" val="38857082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A0BFF588-1FC3-3FA7-A308-A43137F338C7}"/>
              </a:ext>
            </a:extLst>
          </p:cNvPr>
          <p:cNvSpPr>
            <a:spLocks noGrp="1"/>
          </p:cNvSpPr>
          <p:nvPr>
            <p:ph type="dt" sz="half" idx="10"/>
          </p:nvPr>
        </p:nvSpPr>
        <p:spPr/>
        <p:txBody>
          <a:bodyPr/>
          <a:lstStyle>
            <a:lvl1pPr>
              <a:defRPr/>
            </a:lvl1pPr>
          </a:lstStyle>
          <a:p>
            <a:pPr>
              <a:defRPr/>
            </a:pPr>
            <a:fld id="{72720093-DF75-4445-97D4-370A0F60EC2C}" type="datetimeFigureOut">
              <a:rPr lang="de-AT"/>
              <a:pPr>
                <a:defRPr/>
              </a:pPr>
              <a:t>11.09.2024</a:t>
            </a:fld>
            <a:endParaRPr lang="de-AT"/>
          </a:p>
        </p:txBody>
      </p:sp>
      <p:sp>
        <p:nvSpPr>
          <p:cNvPr id="5" name="Fußzeilenplatzhalter 4">
            <a:extLst>
              <a:ext uri="{FF2B5EF4-FFF2-40B4-BE49-F238E27FC236}">
                <a16:creationId xmlns:a16="http://schemas.microsoft.com/office/drawing/2014/main" id="{2A0DE0CD-1EB7-6542-0416-2DB4D56DEAD4}"/>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DA6C7441-73CB-709B-E8E0-1E6B0AF31602}"/>
              </a:ext>
            </a:extLst>
          </p:cNvPr>
          <p:cNvSpPr>
            <a:spLocks noGrp="1"/>
          </p:cNvSpPr>
          <p:nvPr>
            <p:ph type="sldNum" sz="quarter" idx="12"/>
          </p:nvPr>
        </p:nvSpPr>
        <p:spPr/>
        <p:txBody>
          <a:bodyPr/>
          <a:lstStyle>
            <a:lvl1pPr>
              <a:defRPr/>
            </a:lvl1pPr>
          </a:lstStyle>
          <a:p>
            <a:pPr>
              <a:defRPr/>
            </a:pPr>
            <a:fld id="{13C20969-1D2E-4D28-B93F-009B2EF00447}" type="slidenum">
              <a:rPr lang="de-AT" altLang="de-DE"/>
              <a:pPr>
                <a:defRPr/>
              </a:pPr>
              <a:t>‹Nr.›</a:t>
            </a:fld>
            <a:endParaRPr lang="de-AT" altLang="de-DE"/>
          </a:p>
        </p:txBody>
      </p:sp>
    </p:spTree>
    <p:extLst>
      <p:ext uri="{BB962C8B-B14F-4D97-AF65-F5344CB8AC3E}">
        <p14:creationId xmlns:p14="http://schemas.microsoft.com/office/powerpoint/2010/main" val="3921575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703C5F98-4943-BE52-6985-FAA6EB2CBF8D}"/>
              </a:ext>
            </a:extLst>
          </p:cNvPr>
          <p:cNvSpPr>
            <a:spLocks noGrp="1"/>
          </p:cNvSpPr>
          <p:nvPr>
            <p:ph type="dt" sz="half" idx="10"/>
          </p:nvPr>
        </p:nvSpPr>
        <p:spPr/>
        <p:txBody>
          <a:bodyPr/>
          <a:lstStyle>
            <a:lvl1pPr>
              <a:defRPr/>
            </a:lvl1pPr>
          </a:lstStyle>
          <a:p>
            <a:pPr>
              <a:defRPr/>
            </a:pPr>
            <a:fld id="{C3838A18-5A43-4C1A-96F1-1053635B8C88}" type="datetimeFigureOut">
              <a:rPr lang="de-AT"/>
              <a:pPr>
                <a:defRPr/>
              </a:pPr>
              <a:t>11.09.2024</a:t>
            </a:fld>
            <a:endParaRPr lang="de-AT"/>
          </a:p>
        </p:txBody>
      </p:sp>
      <p:sp>
        <p:nvSpPr>
          <p:cNvPr id="6" name="Fußzeilenplatzhalter 4">
            <a:extLst>
              <a:ext uri="{FF2B5EF4-FFF2-40B4-BE49-F238E27FC236}">
                <a16:creationId xmlns:a16="http://schemas.microsoft.com/office/drawing/2014/main" id="{47A686D3-6CCD-5305-3288-8267FAC74C75}"/>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11DD5314-BB1D-F7F5-BA2C-6F61455BA708}"/>
              </a:ext>
            </a:extLst>
          </p:cNvPr>
          <p:cNvSpPr>
            <a:spLocks noGrp="1"/>
          </p:cNvSpPr>
          <p:nvPr>
            <p:ph type="sldNum" sz="quarter" idx="12"/>
          </p:nvPr>
        </p:nvSpPr>
        <p:spPr/>
        <p:txBody>
          <a:bodyPr/>
          <a:lstStyle>
            <a:lvl1pPr>
              <a:defRPr/>
            </a:lvl1pPr>
          </a:lstStyle>
          <a:p>
            <a:pPr>
              <a:defRPr/>
            </a:pPr>
            <a:fld id="{528B88E6-4FD3-4EF8-B6E7-F0D037FA4935}" type="slidenum">
              <a:rPr lang="de-AT" altLang="de-DE"/>
              <a:pPr>
                <a:defRPr/>
              </a:pPr>
              <a:t>‹Nr.›</a:t>
            </a:fld>
            <a:endParaRPr lang="de-AT" altLang="de-DE"/>
          </a:p>
        </p:txBody>
      </p:sp>
    </p:spTree>
    <p:extLst>
      <p:ext uri="{BB962C8B-B14F-4D97-AF65-F5344CB8AC3E}">
        <p14:creationId xmlns:p14="http://schemas.microsoft.com/office/powerpoint/2010/main" val="23458476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EB5FD4E6-ABDD-C41E-D727-4F2C0CC77810}"/>
              </a:ext>
            </a:extLst>
          </p:cNvPr>
          <p:cNvSpPr>
            <a:spLocks noGrp="1"/>
          </p:cNvSpPr>
          <p:nvPr>
            <p:ph type="dt" sz="half" idx="10"/>
          </p:nvPr>
        </p:nvSpPr>
        <p:spPr/>
        <p:txBody>
          <a:bodyPr/>
          <a:lstStyle>
            <a:lvl1pPr>
              <a:defRPr/>
            </a:lvl1pPr>
          </a:lstStyle>
          <a:p>
            <a:pPr>
              <a:defRPr/>
            </a:pPr>
            <a:fld id="{7AEE1CD1-0B4B-4014-95E3-1234AC79D662}" type="datetimeFigureOut">
              <a:rPr lang="de-AT"/>
              <a:pPr>
                <a:defRPr/>
              </a:pPr>
              <a:t>11.09.2024</a:t>
            </a:fld>
            <a:endParaRPr lang="de-AT"/>
          </a:p>
        </p:txBody>
      </p:sp>
      <p:sp>
        <p:nvSpPr>
          <p:cNvPr id="8" name="Fußzeilenplatzhalter 4">
            <a:extLst>
              <a:ext uri="{FF2B5EF4-FFF2-40B4-BE49-F238E27FC236}">
                <a16:creationId xmlns:a16="http://schemas.microsoft.com/office/drawing/2014/main" id="{4FD47119-C6F9-6868-0F38-A8F1A820844C}"/>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558183FD-70D4-E6AD-C05E-F34367391D90}"/>
              </a:ext>
            </a:extLst>
          </p:cNvPr>
          <p:cNvSpPr>
            <a:spLocks noGrp="1"/>
          </p:cNvSpPr>
          <p:nvPr>
            <p:ph type="sldNum" sz="quarter" idx="12"/>
          </p:nvPr>
        </p:nvSpPr>
        <p:spPr/>
        <p:txBody>
          <a:bodyPr/>
          <a:lstStyle>
            <a:lvl1pPr>
              <a:defRPr/>
            </a:lvl1pPr>
          </a:lstStyle>
          <a:p>
            <a:pPr>
              <a:defRPr/>
            </a:pPr>
            <a:fld id="{17CC2210-9141-4AA5-AB86-A8A1A46B4028}" type="slidenum">
              <a:rPr lang="de-AT" altLang="de-DE"/>
              <a:pPr>
                <a:defRPr/>
              </a:pPr>
              <a:t>‹Nr.›</a:t>
            </a:fld>
            <a:endParaRPr lang="de-AT" altLang="de-DE"/>
          </a:p>
        </p:txBody>
      </p:sp>
    </p:spTree>
    <p:extLst>
      <p:ext uri="{BB962C8B-B14F-4D97-AF65-F5344CB8AC3E}">
        <p14:creationId xmlns:p14="http://schemas.microsoft.com/office/powerpoint/2010/main" val="2815969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89FEB7FE-0C8E-4186-AA51-2CC82ACE83EB}"/>
              </a:ext>
            </a:extLst>
          </p:cNvPr>
          <p:cNvSpPr>
            <a:spLocks noGrp="1"/>
          </p:cNvSpPr>
          <p:nvPr>
            <p:ph type="dt" sz="half" idx="10"/>
          </p:nvPr>
        </p:nvSpPr>
        <p:spPr/>
        <p:txBody>
          <a:bodyPr/>
          <a:lstStyle>
            <a:lvl1pPr>
              <a:defRPr/>
            </a:lvl1pPr>
          </a:lstStyle>
          <a:p>
            <a:pPr>
              <a:defRPr/>
            </a:pPr>
            <a:fld id="{F593D8C6-A407-4EB8-927C-C88EB6BC9BFC}" type="datetimeFigureOut">
              <a:rPr lang="de-AT"/>
              <a:pPr>
                <a:defRPr/>
              </a:pPr>
              <a:t>11.09.2024</a:t>
            </a:fld>
            <a:endParaRPr lang="de-AT"/>
          </a:p>
        </p:txBody>
      </p:sp>
      <p:sp>
        <p:nvSpPr>
          <p:cNvPr id="4" name="Fußzeilenplatzhalter 4">
            <a:extLst>
              <a:ext uri="{FF2B5EF4-FFF2-40B4-BE49-F238E27FC236}">
                <a16:creationId xmlns:a16="http://schemas.microsoft.com/office/drawing/2014/main" id="{0821663E-F244-FE83-3693-1DD93EDCBE51}"/>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8F50FB95-F129-2D5D-F474-0D708AA87F5C}"/>
              </a:ext>
            </a:extLst>
          </p:cNvPr>
          <p:cNvSpPr>
            <a:spLocks noGrp="1"/>
          </p:cNvSpPr>
          <p:nvPr>
            <p:ph type="sldNum" sz="quarter" idx="12"/>
          </p:nvPr>
        </p:nvSpPr>
        <p:spPr/>
        <p:txBody>
          <a:bodyPr/>
          <a:lstStyle>
            <a:lvl1pPr>
              <a:defRPr/>
            </a:lvl1pPr>
          </a:lstStyle>
          <a:p>
            <a:pPr>
              <a:defRPr/>
            </a:pPr>
            <a:fld id="{090F13B0-A3EA-4A41-B399-4FAADF8B8953}" type="slidenum">
              <a:rPr lang="de-AT" altLang="de-DE"/>
              <a:pPr>
                <a:defRPr/>
              </a:pPr>
              <a:t>‹Nr.›</a:t>
            </a:fld>
            <a:endParaRPr lang="de-AT" altLang="de-DE"/>
          </a:p>
        </p:txBody>
      </p:sp>
    </p:spTree>
    <p:extLst>
      <p:ext uri="{BB962C8B-B14F-4D97-AF65-F5344CB8AC3E}">
        <p14:creationId xmlns:p14="http://schemas.microsoft.com/office/powerpoint/2010/main" val="2072007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D6F98AE4-9AB3-ADDE-2BF2-C9DBB2AD1137}"/>
              </a:ext>
            </a:extLst>
          </p:cNvPr>
          <p:cNvSpPr>
            <a:spLocks noGrp="1"/>
          </p:cNvSpPr>
          <p:nvPr>
            <p:ph type="dt" sz="half" idx="10"/>
          </p:nvPr>
        </p:nvSpPr>
        <p:spPr/>
        <p:txBody>
          <a:bodyPr/>
          <a:lstStyle>
            <a:lvl1pPr>
              <a:defRPr/>
            </a:lvl1pPr>
          </a:lstStyle>
          <a:p>
            <a:pPr>
              <a:defRPr/>
            </a:pPr>
            <a:fld id="{33EDC6FD-5D81-472C-BA2E-AC750A936090}" type="datetimeFigureOut">
              <a:rPr lang="de-AT"/>
              <a:pPr>
                <a:defRPr/>
              </a:pPr>
              <a:t>11.09.2024</a:t>
            </a:fld>
            <a:endParaRPr lang="de-AT"/>
          </a:p>
        </p:txBody>
      </p:sp>
      <p:sp>
        <p:nvSpPr>
          <p:cNvPr id="3" name="Fußzeilenplatzhalter 4">
            <a:extLst>
              <a:ext uri="{FF2B5EF4-FFF2-40B4-BE49-F238E27FC236}">
                <a16:creationId xmlns:a16="http://schemas.microsoft.com/office/drawing/2014/main" id="{F4A6A788-F3B8-C571-9878-CFDE95B46A1B}"/>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F4308620-4C13-19A7-8E72-6E9BF628E24C}"/>
              </a:ext>
            </a:extLst>
          </p:cNvPr>
          <p:cNvSpPr>
            <a:spLocks noGrp="1"/>
          </p:cNvSpPr>
          <p:nvPr>
            <p:ph type="sldNum" sz="quarter" idx="12"/>
          </p:nvPr>
        </p:nvSpPr>
        <p:spPr/>
        <p:txBody>
          <a:bodyPr/>
          <a:lstStyle>
            <a:lvl1pPr>
              <a:defRPr/>
            </a:lvl1pPr>
          </a:lstStyle>
          <a:p>
            <a:pPr>
              <a:defRPr/>
            </a:pPr>
            <a:fld id="{A7264AF8-841E-46CA-AF44-FBDB9F572B6D}" type="slidenum">
              <a:rPr lang="de-AT" altLang="de-DE"/>
              <a:pPr>
                <a:defRPr/>
              </a:pPr>
              <a:t>‹Nr.›</a:t>
            </a:fld>
            <a:endParaRPr lang="de-AT" altLang="de-DE"/>
          </a:p>
        </p:txBody>
      </p:sp>
    </p:spTree>
    <p:extLst>
      <p:ext uri="{BB962C8B-B14F-4D97-AF65-F5344CB8AC3E}">
        <p14:creationId xmlns:p14="http://schemas.microsoft.com/office/powerpoint/2010/main" val="1140505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36817B54-9FCE-BFC1-4220-F8A7689055D6}"/>
              </a:ext>
            </a:extLst>
          </p:cNvPr>
          <p:cNvSpPr>
            <a:spLocks noGrp="1"/>
          </p:cNvSpPr>
          <p:nvPr>
            <p:ph type="dt" sz="half" idx="10"/>
          </p:nvPr>
        </p:nvSpPr>
        <p:spPr/>
        <p:txBody>
          <a:bodyPr/>
          <a:lstStyle>
            <a:lvl1pPr>
              <a:defRPr/>
            </a:lvl1pPr>
          </a:lstStyle>
          <a:p>
            <a:pPr>
              <a:defRPr/>
            </a:pPr>
            <a:fld id="{08A20547-3820-4EE1-9A08-B8981259FA16}" type="datetimeFigureOut">
              <a:rPr lang="de-AT"/>
              <a:pPr>
                <a:defRPr/>
              </a:pPr>
              <a:t>11.09.2024</a:t>
            </a:fld>
            <a:endParaRPr lang="de-AT"/>
          </a:p>
        </p:txBody>
      </p:sp>
      <p:sp>
        <p:nvSpPr>
          <p:cNvPr id="6" name="Fußzeilenplatzhalter 4">
            <a:extLst>
              <a:ext uri="{FF2B5EF4-FFF2-40B4-BE49-F238E27FC236}">
                <a16:creationId xmlns:a16="http://schemas.microsoft.com/office/drawing/2014/main" id="{C7673372-917D-77BE-ABA9-9B20287EB12B}"/>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A218AED3-89CC-2295-41A5-0E9D224E1D12}"/>
              </a:ext>
            </a:extLst>
          </p:cNvPr>
          <p:cNvSpPr>
            <a:spLocks noGrp="1"/>
          </p:cNvSpPr>
          <p:nvPr>
            <p:ph type="sldNum" sz="quarter" idx="12"/>
          </p:nvPr>
        </p:nvSpPr>
        <p:spPr/>
        <p:txBody>
          <a:bodyPr/>
          <a:lstStyle>
            <a:lvl1pPr>
              <a:defRPr/>
            </a:lvl1pPr>
          </a:lstStyle>
          <a:p>
            <a:pPr>
              <a:defRPr/>
            </a:pPr>
            <a:fld id="{8FABBD62-69CD-4BA6-B936-969C4EA38198}" type="slidenum">
              <a:rPr lang="de-AT" altLang="de-DE"/>
              <a:pPr>
                <a:defRPr/>
              </a:pPr>
              <a:t>‹Nr.›</a:t>
            </a:fld>
            <a:endParaRPr lang="de-AT" altLang="de-DE"/>
          </a:p>
        </p:txBody>
      </p:sp>
    </p:spTree>
    <p:extLst>
      <p:ext uri="{BB962C8B-B14F-4D97-AF65-F5344CB8AC3E}">
        <p14:creationId xmlns:p14="http://schemas.microsoft.com/office/powerpoint/2010/main" val="3196619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81BC60B5-B320-14A3-A15F-E95DBF5F90F0}"/>
              </a:ext>
            </a:extLst>
          </p:cNvPr>
          <p:cNvSpPr>
            <a:spLocks noGrp="1"/>
          </p:cNvSpPr>
          <p:nvPr>
            <p:ph type="dt" sz="half" idx="10"/>
          </p:nvPr>
        </p:nvSpPr>
        <p:spPr/>
        <p:txBody>
          <a:bodyPr/>
          <a:lstStyle>
            <a:lvl1pPr>
              <a:defRPr/>
            </a:lvl1pPr>
          </a:lstStyle>
          <a:p>
            <a:pPr>
              <a:defRPr/>
            </a:pPr>
            <a:fld id="{FECB0766-121E-4329-95D0-B2BEFA1530DC}" type="datetimeFigureOut">
              <a:rPr lang="de-AT"/>
              <a:pPr>
                <a:defRPr/>
              </a:pPr>
              <a:t>11.09.2024</a:t>
            </a:fld>
            <a:endParaRPr lang="de-AT"/>
          </a:p>
        </p:txBody>
      </p:sp>
      <p:sp>
        <p:nvSpPr>
          <p:cNvPr id="6" name="Fußzeilenplatzhalter 4">
            <a:extLst>
              <a:ext uri="{FF2B5EF4-FFF2-40B4-BE49-F238E27FC236}">
                <a16:creationId xmlns:a16="http://schemas.microsoft.com/office/drawing/2014/main" id="{8C5CD538-EA92-FCA1-D755-7A0218BED10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094AABEC-7ECF-F1A9-5EAC-185B7199F83A}"/>
              </a:ext>
            </a:extLst>
          </p:cNvPr>
          <p:cNvSpPr>
            <a:spLocks noGrp="1"/>
          </p:cNvSpPr>
          <p:nvPr>
            <p:ph type="sldNum" sz="quarter" idx="12"/>
          </p:nvPr>
        </p:nvSpPr>
        <p:spPr/>
        <p:txBody>
          <a:bodyPr/>
          <a:lstStyle>
            <a:lvl1pPr>
              <a:defRPr/>
            </a:lvl1pPr>
          </a:lstStyle>
          <a:p>
            <a:pPr>
              <a:defRPr/>
            </a:pPr>
            <a:fld id="{95597685-7B63-4ED6-92C6-215374C20F7B}" type="slidenum">
              <a:rPr lang="de-AT" altLang="de-DE"/>
              <a:pPr>
                <a:defRPr/>
              </a:pPr>
              <a:t>‹Nr.›</a:t>
            </a:fld>
            <a:endParaRPr lang="de-AT" altLang="de-DE"/>
          </a:p>
        </p:txBody>
      </p:sp>
    </p:spTree>
    <p:extLst>
      <p:ext uri="{BB962C8B-B14F-4D97-AF65-F5344CB8AC3E}">
        <p14:creationId xmlns:p14="http://schemas.microsoft.com/office/powerpoint/2010/main" val="409004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AB1B3D5B-5D6A-E8D5-1931-757E6870C7A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587A222A-5660-C989-B04B-EBA80398E3AF}"/>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C0322DAD-559A-9B0E-F8D4-5A0BBF8EFEC6}"/>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BB942D88-C122-96B8-D6D1-01F634DD1EF3}"/>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5C4289C5-C16E-4257-A127-FFCB9B27AA24}" type="datetimeFigureOut">
              <a:rPr lang="de-AT"/>
              <a:pPr>
                <a:defRPr/>
              </a:pPr>
              <a:t>11.09.2024</a:t>
            </a:fld>
            <a:endParaRPr lang="de-AT"/>
          </a:p>
        </p:txBody>
      </p:sp>
      <p:sp>
        <p:nvSpPr>
          <p:cNvPr id="5" name="Fußzeilenplatzhalter 4">
            <a:extLst>
              <a:ext uri="{FF2B5EF4-FFF2-40B4-BE49-F238E27FC236}">
                <a16:creationId xmlns:a16="http://schemas.microsoft.com/office/drawing/2014/main" id="{078D78EF-995D-6C9F-FFD6-DCF3B1A52925}"/>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6FE58D48-4356-748F-6E79-E68D8413EE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3E10303A-8E45-499A-B23B-61F46B2F16E8}" type="slidenum">
              <a:rPr lang="de-AT" altLang="de-DE"/>
              <a:pPr>
                <a:defRPr/>
              </a:pPr>
              <a:t>‹Nr.›</a:t>
            </a:fld>
            <a:endParaRPr lang="de-AT" altLang="de-DE"/>
          </a:p>
        </p:txBody>
      </p:sp>
      <p:pic>
        <p:nvPicPr>
          <p:cNvPr id="1032" name="Picture 19">
            <a:extLst>
              <a:ext uri="{FF2B5EF4-FFF2-40B4-BE49-F238E27FC236}">
                <a16:creationId xmlns:a16="http://schemas.microsoft.com/office/drawing/2014/main" id="{B3F0B8D4-244B-B6E9-33D5-E4BA71E8D54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66E225C8-3D52-E72A-4462-36A2B122B4B9}"/>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47CC798D-2DDC-0A84-B813-5B01CEEF0BA3}"/>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02291CDB-E488-2724-4B82-2D8154F32130}"/>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4F435F77-4FF7-291A-ED8C-71EC0A41A89B}"/>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024ED6D6-C9FB-6F10-557E-F3AD21764973}"/>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55"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el 1">
            <a:extLst>
              <a:ext uri="{FF2B5EF4-FFF2-40B4-BE49-F238E27FC236}">
                <a16:creationId xmlns:a16="http://schemas.microsoft.com/office/drawing/2014/main" id="{41739E1E-2643-4E1B-07BE-3BCFC8906AF7}"/>
              </a:ext>
            </a:extLst>
          </p:cNvPr>
          <p:cNvSpPr>
            <a:spLocks noGrp="1"/>
          </p:cNvSpPr>
          <p:nvPr>
            <p:ph type="title"/>
          </p:nvPr>
        </p:nvSpPr>
        <p:spPr>
          <a:xfrm>
            <a:off x="900113" y="1052513"/>
            <a:ext cx="7272337" cy="461962"/>
          </a:xfrm>
        </p:spPr>
        <p:txBody>
          <a:bodyPr/>
          <a:lstStyle/>
          <a:p>
            <a:r>
              <a:rPr lang="de-AT" altLang="de-DE" sz="2400">
                <a:latin typeface="Syntax LT Std"/>
              </a:rPr>
              <a:t>Berufswelt im Wandel</a:t>
            </a:r>
          </a:p>
        </p:txBody>
      </p:sp>
      <p:sp>
        <p:nvSpPr>
          <p:cNvPr id="3075" name="Inhaltsplatzhalter 2">
            <a:extLst>
              <a:ext uri="{FF2B5EF4-FFF2-40B4-BE49-F238E27FC236}">
                <a16:creationId xmlns:a16="http://schemas.microsoft.com/office/drawing/2014/main" id="{3BD0528E-07E2-03B9-1016-94DF405373E4}"/>
              </a:ext>
            </a:extLst>
          </p:cNvPr>
          <p:cNvSpPr>
            <a:spLocks noGrp="1"/>
          </p:cNvSpPr>
          <p:nvPr>
            <p:ph idx="1"/>
          </p:nvPr>
        </p:nvSpPr>
        <p:spPr>
          <a:xfrm>
            <a:off x="900113" y="1773238"/>
            <a:ext cx="7416800" cy="3240087"/>
          </a:xfrm>
        </p:spPr>
        <p:txBody>
          <a:bodyPr/>
          <a:lstStyle/>
          <a:p>
            <a:pPr>
              <a:lnSpc>
                <a:spcPct val="200000"/>
              </a:lnSpc>
              <a:buFont typeface="Wingdings" panose="05000000000000000000" pitchFamily="2" charset="2"/>
              <a:buChar char="§"/>
            </a:pPr>
            <a:r>
              <a:rPr altLang="de-DE" sz="1800" b="0" dirty="0">
                <a:latin typeface="Syntax LT Std"/>
              </a:rPr>
              <a:t>die meisten Beschäftigten arbeiten im Dienstleistungssektor</a:t>
            </a:r>
          </a:p>
          <a:p>
            <a:pPr>
              <a:lnSpc>
                <a:spcPct val="200000"/>
              </a:lnSpc>
              <a:buFont typeface="Wingdings" panose="05000000000000000000" pitchFamily="2" charset="2"/>
              <a:buChar char="§"/>
            </a:pPr>
            <a:r>
              <a:rPr altLang="de-DE" sz="1800" b="0" dirty="0">
                <a:latin typeface="Syntax LT Std"/>
              </a:rPr>
              <a:t>mehrere Berufe im Laufe des Berufslebens</a:t>
            </a:r>
          </a:p>
          <a:p>
            <a:pPr>
              <a:lnSpc>
                <a:spcPct val="200000"/>
              </a:lnSpc>
              <a:buFont typeface="Wingdings" panose="05000000000000000000" pitchFamily="2" charset="2"/>
              <a:buChar char="§"/>
            </a:pPr>
            <a:r>
              <a:rPr altLang="de-DE" sz="1800" b="0" dirty="0">
                <a:latin typeface="Syntax LT Std"/>
              </a:rPr>
              <a:t>Zunahme von prekären (unsicheren) Arbeitsverhältnissen</a:t>
            </a:r>
          </a:p>
          <a:p>
            <a:pPr>
              <a:lnSpc>
                <a:spcPct val="200000"/>
              </a:lnSpc>
              <a:buFont typeface="Wingdings" panose="05000000000000000000" pitchFamily="2" charset="2"/>
              <a:buChar char="§"/>
            </a:pPr>
            <a:r>
              <a:rPr altLang="de-DE" sz="1800" b="0" dirty="0">
                <a:latin typeface="Syntax LT Std"/>
              </a:rPr>
              <a:t>Fortbildung und lebenslanges Lernen</a:t>
            </a:r>
          </a:p>
          <a:p>
            <a:pPr>
              <a:lnSpc>
                <a:spcPct val="200000"/>
              </a:lnSpc>
              <a:buFont typeface="Wingdings" panose="05000000000000000000" pitchFamily="2" charset="2"/>
              <a:buChar char="§"/>
            </a:pPr>
            <a:r>
              <a:rPr altLang="de-DE" sz="1800" b="0" dirty="0">
                <a:latin typeface="Syntax LT Std"/>
              </a:rPr>
              <a:t>Zunahme des Bedarfs an Arbeitskräften im Pflegebereich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8"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anim calcmode="lin" valueType="num">
                                      <p:cBhvr additive="base">
                                        <p:cTn id="11" dur="500" fill="hold"/>
                                        <p:tgtEl>
                                          <p:spTgt spid="3075">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07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8" fill="hold"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 calcmode="lin" valueType="num">
                                      <p:cBhvr additive="base">
                                        <p:cTn id="17" dur="500" fill="hold"/>
                                        <p:tgtEl>
                                          <p:spTgt spid="3075">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07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8" fill="hold" nodeType="clickEffect">
                                  <p:stCondLst>
                                    <p:cond delay="0"/>
                                  </p:stCondLst>
                                  <p:childTnLst>
                                    <p:set>
                                      <p:cBhvr>
                                        <p:cTn id="22" dur="1" fill="hold">
                                          <p:stCondLst>
                                            <p:cond delay="0"/>
                                          </p:stCondLst>
                                        </p:cTn>
                                        <p:tgtEl>
                                          <p:spTgt spid="3075">
                                            <p:txEl>
                                              <p:pRg st="2" end="2"/>
                                            </p:txEl>
                                          </p:spTgt>
                                        </p:tgtEl>
                                        <p:attrNameLst>
                                          <p:attrName>style.visibility</p:attrName>
                                        </p:attrNameLst>
                                      </p:cBhvr>
                                      <p:to>
                                        <p:strVal val="visible"/>
                                      </p:to>
                                    </p:set>
                                    <p:anim calcmode="lin" valueType="num">
                                      <p:cBhvr additive="base">
                                        <p:cTn id="23" dur="500" fill="hold"/>
                                        <p:tgtEl>
                                          <p:spTgt spid="3075">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07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8" fill="hold" nodeType="clickEffect">
                                  <p:stCondLst>
                                    <p:cond delay="0"/>
                                  </p:stCondLst>
                                  <p:childTnLst>
                                    <p:set>
                                      <p:cBhvr>
                                        <p:cTn id="28" dur="1" fill="hold">
                                          <p:stCondLst>
                                            <p:cond delay="0"/>
                                          </p:stCondLst>
                                        </p:cTn>
                                        <p:tgtEl>
                                          <p:spTgt spid="3075">
                                            <p:txEl>
                                              <p:pRg st="3" end="3"/>
                                            </p:txEl>
                                          </p:spTgt>
                                        </p:tgtEl>
                                        <p:attrNameLst>
                                          <p:attrName>style.visibility</p:attrName>
                                        </p:attrNameLst>
                                      </p:cBhvr>
                                      <p:to>
                                        <p:strVal val="visible"/>
                                      </p:to>
                                    </p:set>
                                    <p:anim calcmode="lin" valueType="num">
                                      <p:cBhvr additive="base">
                                        <p:cTn id="29" dur="500" fill="hold"/>
                                        <p:tgtEl>
                                          <p:spTgt spid="3075">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07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8" fill="hold" nodeType="clickEffect">
                                  <p:stCondLst>
                                    <p:cond delay="0"/>
                                  </p:stCondLst>
                                  <p:childTnLst>
                                    <p:set>
                                      <p:cBhvr>
                                        <p:cTn id="34" dur="1" fill="hold">
                                          <p:stCondLst>
                                            <p:cond delay="0"/>
                                          </p:stCondLst>
                                        </p:cTn>
                                        <p:tgtEl>
                                          <p:spTgt spid="3075">
                                            <p:txEl>
                                              <p:pRg st="4" end="4"/>
                                            </p:txEl>
                                          </p:spTgt>
                                        </p:tgtEl>
                                        <p:attrNameLst>
                                          <p:attrName>style.visibility</p:attrName>
                                        </p:attrNameLst>
                                      </p:cBhvr>
                                      <p:to>
                                        <p:strVal val="visible"/>
                                      </p:to>
                                    </p:set>
                                    <p:anim calcmode="lin" valueType="num">
                                      <p:cBhvr additive="base">
                                        <p:cTn id="35" dur="500" fill="hold"/>
                                        <p:tgtEl>
                                          <p:spTgt spid="3075">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07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81264E7B-66E7-220C-0A93-86AC66BFF3D7}"/>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2F51F253-5D8F-A2AD-5729-10C727C667BB}"/>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„Arbeit macht das Leben süß?“ auf den Seiten 36 und 37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206</Words>
  <Application>Microsoft Office PowerPoint</Application>
  <PresentationFormat>Bildschirmpräsentation (4:3)</PresentationFormat>
  <Paragraphs>23</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Calibri</vt:lpstr>
      <vt:lpstr>Arial</vt:lpstr>
      <vt:lpstr>Syntax LT Std</vt:lpstr>
      <vt:lpstr>Wingdings</vt:lpstr>
      <vt:lpstr>Larissa</vt:lpstr>
      <vt:lpstr>Berufswelt im Wandel</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209</cp:revision>
  <dcterms:created xsi:type="dcterms:W3CDTF">2013-10-08T07:58:50Z</dcterms:created>
  <dcterms:modified xsi:type="dcterms:W3CDTF">2024-09-11T07:40:49Z</dcterms:modified>
</cp:coreProperties>
</file>