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93" r:id="rId2"/>
    <p:sldId id="292" r:id="rId3"/>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3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35DEF0A4-9DB9-C3CE-B82E-218851DFD19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81CB0752-3959-DE4E-18D8-E5B7B841F589}"/>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142FBC4D-4E7E-4249-A146-20B4461D1154}" type="datetimeFigureOut">
              <a:rPr lang="de-AT"/>
              <a:pPr>
                <a:defRPr/>
              </a:pPr>
              <a:t>18.09.2024</a:t>
            </a:fld>
            <a:endParaRPr lang="de-AT"/>
          </a:p>
        </p:txBody>
      </p:sp>
      <p:sp>
        <p:nvSpPr>
          <p:cNvPr id="4" name="Fußzeilenplatzhalter 3">
            <a:extLst>
              <a:ext uri="{FF2B5EF4-FFF2-40B4-BE49-F238E27FC236}">
                <a16:creationId xmlns:a16="http://schemas.microsoft.com/office/drawing/2014/main" id="{3E83C5C6-7940-9D77-4A99-6E6D39790FEA}"/>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02BC9107-C34D-2C53-E8D2-C44599799AF6}"/>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E2C19D3A-D677-4CE5-B73E-F6DF5137F25D}" type="slidenum">
              <a:rPr lang="de-AT" altLang="de-DE"/>
              <a:pPr>
                <a:defRPr/>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33A792EF-AF99-572B-DBA2-C3CB7FBB6D8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9E8852B3-266A-8C40-289D-2961D9ADABD0}"/>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8717B85D-D10B-42FA-9CBE-51E518137485}" type="datetimeFigureOut">
              <a:rPr lang="de-AT"/>
              <a:pPr>
                <a:defRPr/>
              </a:pPr>
              <a:t>18.09.2024</a:t>
            </a:fld>
            <a:endParaRPr lang="de-AT"/>
          </a:p>
        </p:txBody>
      </p:sp>
      <p:sp>
        <p:nvSpPr>
          <p:cNvPr id="4" name="Folienbildplatzhalter 3">
            <a:extLst>
              <a:ext uri="{FF2B5EF4-FFF2-40B4-BE49-F238E27FC236}">
                <a16:creationId xmlns:a16="http://schemas.microsoft.com/office/drawing/2014/main" id="{24A429D5-F0C2-C94D-E9CE-A50AB5D7FE5B}"/>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2B029D49-4B06-CDC7-4BD9-D8D8B227980E}"/>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3FFFDD34-4FEF-7EFD-03A9-FD52B9252CEE}"/>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B1AAF601-EC86-D1E0-D3B9-B3F182D83E71}"/>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F7BA431E-5D41-469D-A22E-28D5946BB6A1}"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1906991950"/>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67F5D016-A7E4-A065-0E58-74FEC601A2A1}"/>
              </a:ext>
            </a:extLst>
          </p:cNvPr>
          <p:cNvSpPr>
            <a:spLocks noGrp="1"/>
          </p:cNvSpPr>
          <p:nvPr>
            <p:ph type="dt" sz="half" idx="10"/>
          </p:nvPr>
        </p:nvSpPr>
        <p:spPr/>
        <p:txBody>
          <a:bodyPr/>
          <a:lstStyle>
            <a:lvl1pPr>
              <a:defRPr/>
            </a:lvl1pPr>
          </a:lstStyle>
          <a:p>
            <a:pPr>
              <a:defRPr/>
            </a:pPr>
            <a:fld id="{82142F8A-0F4E-4AC5-A0E5-27F33DC98EA4}" type="datetimeFigureOut">
              <a:rPr lang="de-AT"/>
              <a:pPr>
                <a:defRPr/>
              </a:pPr>
              <a:t>18.09.2024</a:t>
            </a:fld>
            <a:endParaRPr lang="de-AT"/>
          </a:p>
        </p:txBody>
      </p:sp>
      <p:sp>
        <p:nvSpPr>
          <p:cNvPr id="5" name="Fußzeilenplatzhalter 4">
            <a:extLst>
              <a:ext uri="{FF2B5EF4-FFF2-40B4-BE49-F238E27FC236}">
                <a16:creationId xmlns:a16="http://schemas.microsoft.com/office/drawing/2014/main" id="{C3388F47-8730-228B-3007-7232AD214626}"/>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E7216F9E-1847-A80D-CBB2-C10997949EB2}"/>
              </a:ext>
            </a:extLst>
          </p:cNvPr>
          <p:cNvSpPr>
            <a:spLocks noGrp="1"/>
          </p:cNvSpPr>
          <p:nvPr>
            <p:ph type="sldNum" sz="quarter" idx="12"/>
          </p:nvPr>
        </p:nvSpPr>
        <p:spPr/>
        <p:txBody>
          <a:bodyPr/>
          <a:lstStyle>
            <a:lvl1pPr>
              <a:defRPr/>
            </a:lvl1pPr>
          </a:lstStyle>
          <a:p>
            <a:pPr>
              <a:defRPr/>
            </a:pPr>
            <a:fld id="{E0547335-F027-4452-B2F7-1CD4DDE7FC99}" type="slidenum">
              <a:rPr lang="de-AT" altLang="de-DE"/>
              <a:pPr>
                <a:defRPr/>
              </a:pPr>
              <a:t>‹Nr.›</a:t>
            </a:fld>
            <a:endParaRPr lang="de-AT" altLang="de-DE"/>
          </a:p>
        </p:txBody>
      </p:sp>
    </p:spTree>
    <p:extLst>
      <p:ext uri="{BB962C8B-B14F-4D97-AF65-F5344CB8AC3E}">
        <p14:creationId xmlns:p14="http://schemas.microsoft.com/office/powerpoint/2010/main" val="3269943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48A3A93F-5A30-E7AC-287F-7AC4D8CCE4D8}"/>
              </a:ext>
            </a:extLst>
          </p:cNvPr>
          <p:cNvSpPr>
            <a:spLocks noGrp="1"/>
          </p:cNvSpPr>
          <p:nvPr>
            <p:ph type="dt" sz="half" idx="10"/>
          </p:nvPr>
        </p:nvSpPr>
        <p:spPr/>
        <p:txBody>
          <a:bodyPr/>
          <a:lstStyle>
            <a:lvl1pPr>
              <a:defRPr/>
            </a:lvl1pPr>
          </a:lstStyle>
          <a:p>
            <a:pPr>
              <a:defRPr/>
            </a:pPr>
            <a:fld id="{80E46BC9-9BAF-47D7-BB42-6999B3651EF5}" type="datetimeFigureOut">
              <a:rPr lang="de-AT"/>
              <a:pPr>
                <a:defRPr/>
              </a:pPr>
              <a:t>18.09.2024</a:t>
            </a:fld>
            <a:endParaRPr lang="de-AT"/>
          </a:p>
        </p:txBody>
      </p:sp>
      <p:sp>
        <p:nvSpPr>
          <p:cNvPr id="5" name="Fußzeilenplatzhalter 4">
            <a:extLst>
              <a:ext uri="{FF2B5EF4-FFF2-40B4-BE49-F238E27FC236}">
                <a16:creationId xmlns:a16="http://schemas.microsoft.com/office/drawing/2014/main" id="{CCCA28AF-17E2-97EF-DFAA-42C12CA8D28A}"/>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2419D168-81E2-DB14-9BE4-780280297BDE}"/>
              </a:ext>
            </a:extLst>
          </p:cNvPr>
          <p:cNvSpPr>
            <a:spLocks noGrp="1"/>
          </p:cNvSpPr>
          <p:nvPr>
            <p:ph type="sldNum" sz="quarter" idx="12"/>
          </p:nvPr>
        </p:nvSpPr>
        <p:spPr/>
        <p:txBody>
          <a:bodyPr/>
          <a:lstStyle>
            <a:lvl1pPr>
              <a:defRPr/>
            </a:lvl1pPr>
          </a:lstStyle>
          <a:p>
            <a:pPr>
              <a:defRPr/>
            </a:pPr>
            <a:fld id="{38C67BB2-19F5-4390-B774-D9BC564CBE7B}" type="slidenum">
              <a:rPr lang="de-AT" altLang="de-DE"/>
              <a:pPr>
                <a:defRPr/>
              </a:pPr>
              <a:t>‹Nr.›</a:t>
            </a:fld>
            <a:endParaRPr lang="de-AT" altLang="de-DE"/>
          </a:p>
        </p:txBody>
      </p:sp>
    </p:spTree>
    <p:extLst>
      <p:ext uri="{BB962C8B-B14F-4D97-AF65-F5344CB8AC3E}">
        <p14:creationId xmlns:p14="http://schemas.microsoft.com/office/powerpoint/2010/main" val="524398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E8EA01FE-4D2E-DC9B-A03F-2795D1A0CA59}"/>
              </a:ext>
            </a:extLst>
          </p:cNvPr>
          <p:cNvSpPr>
            <a:spLocks noGrp="1"/>
          </p:cNvSpPr>
          <p:nvPr>
            <p:ph type="dt" sz="half" idx="10"/>
          </p:nvPr>
        </p:nvSpPr>
        <p:spPr/>
        <p:txBody>
          <a:bodyPr/>
          <a:lstStyle>
            <a:lvl1pPr>
              <a:defRPr/>
            </a:lvl1pPr>
          </a:lstStyle>
          <a:p>
            <a:pPr>
              <a:defRPr/>
            </a:pPr>
            <a:fld id="{681D1FF6-0ACD-427B-A2C1-E7BB8A1F1B68}" type="datetimeFigureOut">
              <a:rPr lang="de-AT"/>
              <a:pPr>
                <a:defRPr/>
              </a:pPr>
              <a:t>18.09.2024</a:t>
            </a:fld>
            <a:endParaRPr lang="de-AT"/>
          </a:p>
        </p:txBody>
      </p:sp>
      <p:sp>
        <p:nvSpPr>
          <p:cNvPr id="5" name="Fußzeilenplatzhalter 4">
            <a:extLst>
              <a:ext uri="{FF2B5EF4-FFF2-40B4-BE49-F238E27FC236}">
                <a16:creationId xmlns:a16="http://schemas.microsoft.com/office/drawing/2014/main" id="{26B34221-1CBB-EFD5-3681-F67053A9C4F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AA6D3B3D-655B-32B2-59D1-3CBB44533915}"/>
              </a:ext>
            </a:extLst>
          </p:cNvPr>
          <p:cNvSpPr>
            <a:spLocks noGrp="1"/>
          </p:cNvSpPr>
          <p:nvPr>
            <p:ph type="sldNum" sz="quarter" idx="12"/>
          </p:nvPr>
        </p:nvSpPr>
        <p:spPr/>
        <p:txBody>
          <a:bodyPr/>
          <a:lstStyle>
            <a:lvl1pPr>
              <a:defRPr/>
            </a:lvl1pPr>
          </a:lstStyle>
          <a:p>
            <a:pPr>
              <a:defRPr/>
            </a:pPr>
            <a:fld id="{3289BE9B-A123-4C22-B2B2-BF798CFA191C}" type="slidenum">
              <a:rPr lang="de-AT" altLang="de-DE"/>
              <a:pPr>
                <a:defRPr/>
              </a:pPr>
              <a:t>‹Nr.›</a:t>
            </a:fld>
            <a:endParaRPr lang="de-AT" altLang="de-DE"/>
          </a:p>
        </p:txBody>
      </p:sp>
    </p:spTree>
    <p:extLst>
      <p:ext uri="{BB962C8B-B14F-4D97-AF65-F5344CB8AC3E}">
        <p14:creationId xmlns:p14="http://schemas.microsoft.com/office/powerpoint/2010/main" val="1976370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FC02FF5D-765B-DBFD-FE52-4E92D38569BE}"/>
              </a:ext>
            </a:extLst>
          </p:cNvPr>
          <p:cNvSpPr>
            <a:spLocks noGrp="1"/>
          </p:cNvSpPr>
          <p:nvPr>
            <p:ph type="dt" sz="half" idx="10"/>
          </p:nvPr>
        </p:nvSpPr>
        <p:spPr/>
        <p:txBody>
          <a:bodyPr/>
          <a:lstStyle>
            <a:lvl1pPr>
              <a:defRPr/>
            </a:lvl1pPr>
          </a:lstStyle>
          <a:p>
            <a:pPr>
              <a:defRPr/>
            </a:pPr>
            <a:fld id="{D6AAA8C6-7384-4C8C-A2EB-363596EB792D}" type="datetimeFigureOut">
              <a:rPr lang="de-AT"/>
              <a:pPr>
                <a:defRPr/>
              </a:pPr>
              <a:t>18.09.2024</a:t>
            </a:fld>
            <a:endParaRPr lang="de-AT"/>
          </a:p>
        </p:txBody>
      </p:sp>
      <p:sp>
        <p:nvSpPr>
          <p:cNvPr id="5" name="Fußzeilenplatzhalter 4">
            <a:extLst>
              <a:ext uri="{FF2B5EF4-FFF2-40B4-BE49-F238E27FC236}">
                <a16:creationId xmlns:a16="http://schemas.microsoft.com/office/drawing/2014/main" id="{85C57E4E-AA7B-C5ED-7982-D408C8C41CCB}"/>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4604C64-6F5E-14D6-798A-93C2D29E8128}"/>
              </a:ext>
            </a:extLst>
          </p:cNvPr>
          <p:cNvSpPr>
            <a:spLocks noGrp="1"/>
          </p:cNvSpPr>
          <p:nvPr>
            <p:ph type="sldNum" sz="quarter" idx="12"/>
          </p:nvPr>
        </p:nvSpPr>
        <p:spPr/>
        <p:txBody>
          <a:bodyPr/>
          <a:lstStyle>
            <a:lvl1pPr>
              <a:defRPr/>
            </a:lvl1pPr>
          </a:lstStyle>
          <a:p>
            <a:pPr>
              <a:defRPr/>
            </a:pPr>
            <a:fld id="{2A61B2D4-E14C-4BD7-A0BE-94CE0DB88496}" type="slidenum">
              <a:rPr lang="de-AT" altLang="de-DE"/>
              <a:pPr>
                <a:defRPr/>
              </a:pPr>
              <a:t>‹Nr.›</a:t>
            </a:fld>
            <a:endParaRPr lang="de-AT" altLang="de-DE"/>
          </a:p>
        </p:txBody>
      </p:sp>
    </p:spTree>
    <p:extLst>
      <p:ext uri="{BB962C8B-B14F-4D97-AF65-F5344CB8AC3E}">
        <p14:creationId xmlns:p14="http://schemas.microsoft.com/office/powerpoint/2010/main" val="3544841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459C4874-84CC-4D6E-5A58-5033BAD88A27}"/>
              </a:ext>
            </a:extLst>
          </p:cNvPr>
          <p:cNvSpPr>
            <a:spLocks noGrp="1"/>
          </p:cNvSpPr>
          <p:nvPr>
            <p:ph type="dt" sz="half" idx="10"/>
          </p:nvPr>
        </p:nvSpPr>
        <p:spPr/>
        <p:txBody>
          <a:bodyPr/>
          <a:lstStyle>
            <a:lvl1pPr>
              <a:defRPr/>
            </a:lvl1pPr>
          </a:lstStyle>
          <a:p>
            <a:pPr>
              <a:defRPr/>
            </a:pPr>
            <a:fld id="{BC5D6938-636E-4150-805F-F82102092EB9}" type="datetimeFigureOut">
              <a:rPr lang="de-AT"/>
              <a:pPr>
                <a:defRPr/>
              </a:pPr>
              <a:t>18.09.2024</a:t>
            </a:fld>
            <a:endParaRPr lang="de-AT"/>
          </a:p>
        </p:txBody>
      </p:sp>
      <p:sp>
        <p:nvSpPr>
          <p:cNvPr id="6" name="Fußzeilenplatzhalter 4">
            <a:extLst>
              <a:ext uri="{FF2B5EF4-FFF2-40B4-BE49-F238E27FC236}">
                <a16:creationId xmlns:a16="http://schemas.microsoft.com/office/drawing/2014/main" id="{F2CCDC17-B3C2-F81D-2E7E-C7C4ABE092D6}"/>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9AF3FCC7-31FC-A804-8CA0-6073A6D377CD}"/>
              </a:ext>
            </a:extLst>
          </p:cNvPr>
          <p:cNvSpPr>
            <a:spLocks noGrp="1"/>
          </p:cNvSpPr>
          <p:nvPr>
            <p:ph type="sldNum" sz="quarter" idx="12"/>
          </p:nvPr>
        </p:nvSpPr>
        <p:spPr/>
        <p:txBody>
          <a:bodyPr/>
          <a:lstStyle>
            <a:lvl1pPr>
              <a:defRPr/>
            </a:lvl1pPr>
          </a:lstStyle>
          <a:p>
            <a:pPr>
              <a:defRPr/>
            </a:pPr>
            <a:fld id="{7EC4D581-8DCC-4FA7-BDDC-7235B6ED512F}" type="slidenum">
              <a:rPr lang="de-AT" altLang="de-DE"/>
              <a:pPr>
                <a:defRPr/>
              </a:pPr>
              <a:t>‹Nr.›</a:t>
            </a:fld>
            <a:endParaRPr lang="de-AT" altLang="de-DE"/>
          </a:p>
        </p:txBody>
      </p:sp>
    </p:spTree>
    <p:extLst>
      <p:ext uri="{BB962C8B-B14F-4D97-AF65-F5344CB8AC3E}">
        <p14:creationId xmlns:p14="http://schemas.microsoft.com/office/powerpoint/2010/main" val="3522177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7305E32C-FE6D-CE22-2401-EF1D65B16ABC}"/>
              </a:ext>
            </a:extLst>
          </p:cNvPr>
          <p:cNvSpPr>
            <a:spLocks noGrp="1"/>
          </p:cNvSpPr>
          <p:nvPr>
            <p:ph type="dt" sz="half" idx="10"/>
          </p:nvPr>
        </p:nvSpPr>
        <p:spPr/>
        <p:txBody>
          <a:bodyPr/>
          <a:lstStyle>
            <a:lvl1pPr>
              <a:defRPr/>
            </a:lvl1pPr>
          </a:lstStyle>
          <a:p>
            <a:pPr>
              <a:defRPr/>
            </a:pPr>
            <a:fld id="{2C1B9D9E-277A-41E1-B982-173717AB1BB2}" type="datetimeFigureOut">
              <a:rPr lang="de-AT"/>
              <a:pPr>
                <a:defRPr/>
              </a:pPr>
              <a:t>18.09.2024</a:t>
            </a:fld>
            <a:endParaRPr lang="de-AT"/>
          </a:p>
        </p:txBody>
      </p:sp>
      <p:sp>
        <p:nvSpPr>
          <p:cNvPr id="8" name="Fußzeilenplatzhalter 4">
            <a:extLst>
              <a:ext uri="{FF2B5EF4-FFF2-40B4-BE49-F238E27FC236}">
                <a16:creationId xmlns:a16="http://schemas.microsoft.com/office/drawing/2014/main" id="{6A2A54B5-D5BD-C403-8828-29DCB184B6B3}"/>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7A0F7764-2134-5CFD-85FC-E5EE68BCDEC7}"/>
              </a:ext>
            </a:extLst>
          </p:cNvPr>
          <p:cNvSpPr>
            <a:spLocks noGrp="1"/>
          </p:cNvSpPr>
          <p:nvPr>
            <p:ph type="sldNum" sz="quarter" idx="12"/>
          </p:nvPr>
        </p:nvSpPr>
        <p:spPr/>
        <p:txBody>
          <a:bodyPr/>
          <a:lstStyle>
            <a:lvl1pPr>
              <a:defRPr/>
            </a:lvl1pPr>
          </a:lstStyle>
          <a:p>
            <a:pPr>
              <a:defRPr/>
            </a:pPr>
            <a:fld id="{F109E06A-037A-4151-A1DE-D44DD2FC2DA4}" type="slidenum">
              <a:rPr lang="de-AT" altLang="de-DE"/>
              <a:pPr>
                <a:defRPr/>
              </a:pPr>
              <a:t>‹Nr.›</a:t>
            </a:fld>
            <a:endParaRPr lang="de-AT" altLang="de-DE"/>
          </a:p>
        </p:txBody>
      </p:sp>
    </p:spTree>
    <p:extLst>
      <p:ext uri="{BB962C8B-B14F-4D97-AF65-F5344CB8AC3E}">
        <p14:creationId xmlns:p14="http://schemas.microsoft.com/office/powerpoint/2010/main" val="36242803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14321A87-27E5-9AC7-6677-02C41D89FF45}"/>
              </a:ext>
            </a:extLst>
          </p:cNvPr>
          <p:cNvSpPr>
            <a:spLocks noGrp="1"/>
          </p:cNvSpPr>
          <p:nvPr>
            <p:ph type="dt" sz="half" idx="10"/>
          </p:nvPr>
        </p:nvSpPr>
        <p:spPr/>
        <p:txBody>
          <a:bodyPr/>
          <a:lstStyle>
            <a:lvl1pPr>
              <a:defRPr/>
            </a:lvl1pPr>
          </a:lstStyle>
          <a:p>
            <a:pPr>
              <a:defRPr/>
            </a:pPr>
            <a:fld id="{BE328625-AEEF-4E7E-A88E-FCFA520BA7BF}" type="datetimeFigureOut">
              <a:rPr lang="de-AT"/>
              <a:pPr>
                <a:defRPr/>
              </a:pPr>
              <a:t>18.09.2024</a:t>
            </a:fld>
            <a:endParaRPr lang="de-AT"/>
          </a:p>
        </p:txBody>
      </p:sp>
      <p:sp>
        <p:nvSpPr>
          <p:cNvPr id="4" name="Fußzeilenplatzhalter 4">
            <a:extLst>
              <a:ext uri="{FF2B5EF4-FFF2-40B4-BE49-F238E27FC236}">
                <a16:creationId xmlns:a16="http://schemas.microsoft.com/office/drawing/2014/main" id="{329CB6C0-D80C-D281-B6F1-7354295A6ACF}"/>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85340352-0D78-BB3E-20E3-1FA7E9BA760C}"/>
              </a:ext>
            </a:extLst>
          </p:cNvPr>
          <p:cNvSpPr>
            <a:spLocks noGrp="1"/>
          </p:cNvSpPr>
          <p:nvPr>
            <p:ph type="sldNum" sz="quarter" idx="12"/>
          </p:nvPr>
        </p:nvSpPr>
        <p:spPr/>
        <p:txBody>
          <a:bodyPr/>
          <a:lstStyle>
            <a:lvl1pPr>
              <a:defRPr/>
            </a:lvl1pPr>
          </a:lstStyle>
          <a:p>
            <a:pPr>
              <a:defRPr/>
            </a:pPr>
            <a:fld id="{4FC4CFDF-6E98-4669-9456-BC7B1EF6E380}" type="slidenum">
              <a:rPr lang="de-AT" altLang="de-DE"/>
              <a:pPr>
                <a:defRPr/>
              </a:pPr>
              <a:t>‹Nr.›</a:t>
            </a:fld>
            <a:endParaRPr lang="de-AT" altLang="de-DE"/>
          </a:p>
        </p:txBody>
      </p:sp>
    </p:spTree>
    <p:extLst>
      <p:ext uri="{BB962C8B-B14F-4D97-AF65-F5344CB8AC3E}">
        <p14:creationId xmlns:p14="http://schemas.microsoft.com/office/powerpoint/2010/main" val="2620041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784A0076-6624-AC83-C52D-2F48A65EA2AC}"/>
              </a:ext>
            </a:extLst>
          </p:cNvPr>
          <p:cNvSpPr>
            <a:spLocks noGrp="1"/>
          </p:cNvSpPr>
          <p:nvPr>
            <p:ph type="dt" sz="half" idx="10"/>
          </p:nvPr>
        </p:nvSpPr>
        <p:spPr/>
        <p:txBody>
          <a:bodyPr/>
          <a:lstStyle>
            <a:lvl1pPr>
              <a:defRPr/>
            </a:lvl1pPr>
          </a:lstStyle>
          <a:p>
            <a:pPr>
              <a:defRPr/>
            </a:pPr>
            <a:fld id="{7CFD65CE-DDD0-4BDB-A5AF-B9467DC2B2D7}" type="datetimeFigureOut">
              <a:rPr lang="de-AT"/>
              <a:pPr>
                <a:defRPr/>
              </a:pPr>
              <a:t>18.09.2024</a:t>
            </a:fld>
            <a:endParaRPr lang="de-AT"/>
          </a:p>
        </p:txBody>
      </p:sp>
      <p:sp>
        <p:nvSpPr>
          <p:cNvPr id="3" name="Fußzeilenplatzhalter 4">
            <a:extLst>
              <a:ext uri="{FF2B5EF4-FFF2-40B4-BE49-F238E27FC236}">
                <a16:creationId xmlns:a16="http://schemas.microsoft.com/office/drawing/2014/main" id="{30EC7B2F-1215-DCE9-DEAA-18FBAE7C4E9A}"/>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B2DB1FDA-BCA1-DD31-0504-883BC8818E6A}"/>
              </a:ext>
            </a:extLst>
          </p:cNvPr>
          <p:cNvSpPr>
            <a:spLocks noGrp="1"/>
          </p:cNvSpPr>
          <p:nvPr>
            <p:ph type="sldNum" sz="quarter" idx="12"/>
          </p:nvPr>
        </p:nvSpPr>
        <p:spPr/>
        <p:txBody>
          <a:bodyPr/>
          <a:lstStyle>
            <a:lvl1pPr>
              <a:defRPr/>
            </a:lvl1pPr>
          </a:lstStyle>
          <a:p>
            <a:pPr>
              <a:defRPr/>
            </a:pPr>
            <a:fld id="{98B9DE1A-34C4-401B-BD1A-3E954058882C}" type="slidenum">
              <a:rPr lang="de-AT" altLang="de-DE"/>
              <a:pPr>
                <a:defRPr/>
              </a:pPr>
              <a:t>‹Nr.›</a:t>
            </a:fld>
            <a:endParaRPr lang="de-AT" altLang="de-DE"/>
          </a:p>
        </p:txBody>
      </p:sp>
    </p:spTree>
    <p:extLst>
      <p:ext uri="{BB962C8B-B14F-4D97-AF65-F5344CB8AC3E}">
        <p14:creationId xmlns:p14="http://schemas.microsoft.com/office/powerpoint/2010/main" val="2259435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346AD0EA-F53A-7F2C-CABF-A10EB6C1D79D}"/>
              </a:ext>
            </a:extLst>
          </p:cNvPr>
          <p:cNvSpPr>
            <a:spLocks noGrp="1"/>
          </p:cNvSpPr>
          <p:nvPr>
            <p:ph type="dt" sz="half" idx="10"/>
          </p:nvPr>
        </p:nvSpPr>
        <p:spPr/>
        <p:txBody>
          <a:bodyPr/>
          <a:lstStyle>
            <a:lvl1pPr>
              <a:defRPr/>
            </a:lvl1pPr>
          </a:lstStyle>
          <a:p>
            <a:pPr>
              <a:defRPr/>
            </a:pPr>
            <a:fld id="{D958CFB0-57F9-4939-9AAC-9A2F2C8FE4B4}" type="datetimeFigureOut">
              <a:rPr lang="de-AT"/>
              <a:pPr>
                <a:defRPr/>
              </a:pPr>
              <a:t>18.09.2024</a:t>
            </a:fld>
            <a:endParaRPr lang="de-AT"/>
          </a:p>
        </p:txBody>
      </p:sp>
      <p:sp>
        <p:nvSpPr>
          <p:cNvPr id="6" name="Fußzeilenplatzhalter 4">
            <a:extLst>
              <a:ext uri="{FF2B5EF4-FFF2-40B4-BE49-F238E27FC236}">
                <a16:creationId xmlns:a16="http://schemas.microsoft.com/office/drawing/2014/main" id="{1B5B7391-FCB3-E45B-D6DE-5826C6BFF801}"/>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0BBC2EC-72FF-57C7-C8C4-79C811390275}"/>
              </a:ext>
            </a:extLst>
          </p:cNvPr>
          <p:cNvSpPr>
            <a:spLocks noGrp="1"/>
          </p:cNvSpPr>
          <p:nvPr>
            <p:ph type="sldNum" sz="quarter" idx="12"/>
          </p:nvPr>
        </p:nvSpPr>
        <p:spPr/>
        <p:txBody>
          <a:bodyPr/>
          <a:lstStyle>
            <a:lvl1pPr>
              <a:defRPr/>
            </a:lvl1pPr>
          </a:lstStyle>
          <a:p>
            <a:pPr>
              <a:defRPr/>
            </a:pPr>
            <a:fld id="{8B020BCE-ACFE-4A6A-8AEF-9EAA59B82B96}" type="slidenum">
              <a:rPr lang="de-AT" altLang="de-DE"/>
              <a:pPr>
                <a:defRPr/>
              </a:pPr>
              <a:t>‹Nr.›</a:t>
            </a:fld>
            <a:endParaRPr lang="de-AT" altLang="de-DE"/>
          </a:p>
        </p:txBody>
      </p:sp>
    </p:spTree>
    <p:extLst>
      <p:ext uri="{BB962C8B-B14F-4D97-AF65-F5344CB8AC3E}">
        <p14:creationId xmlns:p14="http://schemas.microsoft.com/office/powerpoint/2010/main" val="3125747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E99C68AD-9DA1-F017-168D-A707C1B6562D}"/>
              </a:ext>
            </a:extLst>
          </p:cNvPr>
          <p:cNvSpPr>
            <a:spLocks noGrp="1"/>
          </p:cNvSpPr>
          <p:nvPr>
            <p:ph type="dt" sz="half" idx="10"/>
          </p:nvPr>
        </p:nvSpPr>
        <p:spPr/>
        <p:txBody>
          <a:bodyPr/>
          <a:lstStyle>
            <a:lvl1pPr>
              <a:defRPr/>
            </a:lvl1pPr>
          </a:lstStyle>
          <a:p>
            <a:pPr>
              <a:defRPr/>
            </a:pPr>
            <a:fld id="{24179B95-53B6-4174-AC75-61289BAAEA72}" type="datetimeFigureOut">
              <a:rPr lang="de-AT"/>
              <a:pPr>
                <a:defRPr/>
              </a:pPr>
              <a:t>18.09.2024</a:t>
            </a:fld>
            <a:endParaRPr lang="de-AT"/>
          </a:p>
        </p:txBody>
      </p:sp>
      <p:sp>
        <p:nvSpPr>
          <p:cNvPr id="6" name="Fußzeilenplatzhalter 4">
            <a:extLst>
              <a:ext uri="{FF2B5EF4-FFF2-40B4-BE49-F238E27FC236}">
                <a16:creationId xmlns:a16="http://schemas.microsoft.com/office/drawing/2014/main" id="{BABCEE23-F928-949F-43DD-99EA50B82A51}"/>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30BB377D-FD4F-8FD1-B9F8-7B3AF325A538}"/>
              </a:ext>
            </a:extLst>
          </p:cNvPr>
          <p:cNvSpPr>
            <a:spLocks noGrp="1"/>
          </p:cNvSpPr>
          <p:nvPr>
            <p:ph type="sldNum" sz="quarter" idx="12"/>
          </p:nvPr>
        </p:nvSpPr>
        <p:spPr/>
        <p:txBody>
          <a:bodyPr/>
          <a:lstStyle>
            <a:lvl1pPr>
              <a:defRPr/>
            </a:lvl1pPr>
          </a:lstStyle>
          <a:p>
            <a:pPr>
              <a:defRPr/>
            </a:pPr>
            <a:fld id="{63E23B74-3395-4A6F-9B61-69D8EE9BC195}" type="slidenum">
              <a:rPr lang="de-AT" altLang="de-DE"/>
              <a:pPr>
                <a:defRPr/>
              </a:pPr>
              <a:t>‹Nr.›</a:t>
            </a:fld>
            <a:endParaRPr lang="de-AT" altLang="de-DE"/>
          </a:p>
        </p:txBody>
      </p:sp>
    </p:spTree>
    <p:extLst>
      <p:ext uri="{BB962C8B-B14F-4D97-AF65-F5344CB8AC3E}">
        <p14:creationId xmlns:p14="http://schemas.microsoft.com/office/powerpoint/2010/main" val="2439643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16662EE4-836B-2C68-EFAC-37423C98520F}"/>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A764D1EB-55C4-7908-C8F5-A8E05FAB4430}"/>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1D381D99-AC83-C4A5-F11F-105441F25A14}"/>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F37A6E7F-C999-32B8-DE5B-FE2F3E849F9D}"/>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167B660F-E8D3-4113-9827-21A6FC6151F7}" type="datetimeFigureOut">
              <a:rPr lang="de-AT"/>
              <a:pPr>
                <a:defRPr/>
              </a:pPr>
              <a:t>18.09.2024</a:t>
            </a:fld>
            <a:endParaRPr lang="de-AT"/>
          </a:p>
        </p:txBody>
      </p:sp>
      <p:sp>
        <p:nvSpPr>
          <p:cNvPr id="5" name="Fußzeilenplatzhalter 4">
            <a:extLst>
              <a:ext uri="{FF2B5EF4-FFF2-40B4-BE49-F238E27FC236}">
                <a16:creationId xmlns:a16="http://schemas.microsoft.com/office/drawing/2014/main" id="{28612622-C0F0-9FF9-0F7A-B40AF299E520}"/>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4770FE74-9820-0BA4-E65F-4EF5E0A407B7}"/>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B1036C3E-C5C6-4AFE-9617-077C240003BA}" type="slidenum">
              <a:rPr lang="de-AT" altLang="de-DE"/>
              <a:pPr>
                <a:defRPr/>
              </a:pPr>
              <a:t>‹Nr.›</a:t>
            </a:fld>
            <a:endParaRPr lang="de-AT" altLang="de-DE"/>
          </a:p>
        </p:txBody>
      </p:sp>
      <p:pic>
        <p:nvPicPr>
          <p:cNvPr id="1032" name="Picture 19">
            <a:extLst>
              <a:ext uri="{FF2B5EF4-FFF2-40B4-BE49-F238E27FC236}">
                <a16:creationId xmlns:a16="http://schemas.microsoft.com/office/drawing/2014/main" id="{08B059C9-FACA-9CCE-193D-AB36D30925F9}"/>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E8E2AAE5-085F-B21A-5610-EB8382AEC6DC}"/>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3160E492-173F-2651-77E3-948970F90DA8}"/>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F13F5B74-F104-7967-9269-6BEEE97F98AC}"/>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2025</a:t>
            </a:r>
          </a:p>
        </p:txBody>
      </p:sp>
      <p:pic>
        <p:nvPicPr>
          <p:cNvPr id="1036" name="Picture 13" descr="I:\500-vs_hs\Aushilfen\___Carina\Unterwegs\uw1_schriftzug_weiss.gif">
            <a:extLst>
              <a:ext uri="{FF2B5EF4-FFF2-40B4-BE49-F238E27FC236}">
                <a16:creationId xmlns:a16="http://schemas.microsoft.com/office/drawing/2014/main" id="{D382BA6C-5612-4DE9-4702-D792E3BFAA7F}"/>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61B74D53-711A-2059-7382-4ECADBC653B0}"/>
              </a:ext>
            </a:extLst>
          </p:cNvPr>
          <p:cNvSpPr txBox="1">
            <a:spLocks noChangeArrowheads="1"/>
          </p:cNvSpPr>
          <p:nvPr userDrawn="1"/>
        </p:nvSpPr>
        <p:spPr bwMode="auto">
          <a:xfrm>
            <a:off x="1835150" y="-128588"/>
            <a:ext cx="496888" cy="830263"/>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43" r:id="rId1"/>
    <p:sldLayoutId id="2147484033" r:id="rId2"/>
    <p:sldLayoutId id="2147484034" r:id="rId3"/>
    <p:sldLayoutId id="2147484035" r:id="rId4"/>
    <p:sldLayoutId id="2147484036" r:id="rId5"/>
    <p:sldLayoutId id="2147484037" r:id="rId6"/>
    <p:sldLayoutId id="2147484038" r:id="rId7"/>
    <p:sldLayoutId id="2147484039" r:id="rId8"/>
    <p:sldLayoutId id="2147484040" r:id="rId9"/>
    <p:sldLayoutId id="2147484041" r:id="rId10"/>
    <p:sldLayoutId id="2147484042"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a:extLst>
              <a:ext uri="{FF2B5EF4-FFF2-40B4-BE49-F238E27FC236}">
                <a16:creationId xmlns:a16="http://schemas.microsoft.com/office/drawing/2014/main" id="{221FDE9F-DFD9-337F-4D09-75CC8D83E036}"/>
              </a:ext>
            </a:extLst>
          </p:cNvPr>
          <p:cNvSpPr>
            <a:spLocks noGrp="1"/>
          </p:cNvSpPr>
          <p:nvPr>
            <p:ph type="title"/>
          </p:nvPr>
        </p:nvSpPr>
        <p:spPr>
          <a:xfrm>
            <a:off x="468313" y="1341438"/>
            <a:ext cx="8229600" cy="677862"/>
          </a:xfrm>
        </p:spPr>
        <p:txBody>
          <a:bodyPr/>
          <a:lstStyle/>
          <a:p>
            <a:r>
              <a:rPr lang="de-AT" altLang="de-DE">
                <a:latin typeface="Syntax LT Std"/>
              </a:rPr>
              <a:t>Bevölkerung – ungleich verteilt</a:t>
            </a:r>
          </a:p>
        </p:txBody>
      </p:sp>
      <p:sp>
        <p:nvSpPr>
          <p:cNvPr id="4" name="Inhaltsplatzhalter 2">
            <a:extLst>
              <a:ext uri="{FF2B5EF4-FFF2-40B4-BE49-F238E27FC236}">
                <a16:creationId xmlns:a16="http://schemas.microsoft.com/office/drawing/2014/main" id="{F6AC1CF2-C618-2752-E587-FE5A351E4A70}"/>
              </a:ext>
            </a:extLst>
          </p:cNvPr>
          <p:cNvSpPr txBox="1">
            <a:spLocks/>
          </p:cNvSpPr>
          <p:nvPr/>
        </p:nvSpPr>
        <p:spPr bwMode="auto">
          <a:xfrm>
            <a:off x="4427538" y="2276475"/>
            <a:ext cx="3240087" cy="1370013"/>
          </a:xfrm>
          <a:prstGeom prst="rect">
            <a:avLst/>
          </a:prstGeom>
          <a:ln/>
        </p:spPr>
        <p:style>
          <a:lnRef idx="2">
            <a:schemeClr val="dk1"/>
          </a:lnRef>
          <a:fillRef idx="1">
            <a:schemeClr val="lt1"/>
          </a:fillRef>
          <a:effectRef idx="0">
            <a:schemeClr val="dk1"/>
          </a:effectRef>
          <a:fontRef idx="minor">
            <a:schemeClr val="dk1"/>
          </a:fontRef>
        </p:style>
        <p:txBody>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defRPr/>
            </a:pPr>
            <a:r>
              <a:rPr altLang="de-DE" sz="1200" b="0"/>
              <a:t>dünn besiedelte</a:t>
            </a:r>
          </a:p>
          <a:p>
            <a:pPr marL="0" indent="0" algn="ctr">
              <a:buFont typeface="Arial" charset="0"/>
              <a:buNone/>
              <a:defRPr/>
            </a:pPr>
            <a:r>
              <a:rPr altLang="de-DE" sz="1200" b="0"/>
              <a:t>Siedlungsräume</a:t>
            </a:r>
          </a:p>
          <a:p>
            <a:pPr marL="0" indent="0" algn="ctr">
              <a:buFont typeface="Arial" charset="0"/>
              <a:buNone/>
              <a:defRPr/>
            </a:pPr>
            <a:endParaRPr altLang="de-DE" sz="1200" b="0"/>
          </a:p>
          <a:p>
            <a:pPr marL="0" indent="0" algn="ctr">
              <a:buFont typeface="Arial" charset="0"/>
              <a:buNone/>
              <a:defRPr/>
            </a:pPr>
            <a:r>
              <a:rPr altLang="de-DE" sz="1200"/>
              <a:t>Peripherieräume</a:t>
            </a:r>
          </a:p>
          <a:p>
            <a:pPr marL="0" indent="0" algn="ctr">
              <a:buFont typeface="Arial" charset="0"/>
              <a:buNone/>
              <a:defRPr/>
            </a:pPr>
            <a:endParaRPr altLang="de-DE" sz="1200"/>
          </a:p>
          <a:p>
            <a:pPr marL="0" indent="0" algn="ctr">
              <a:buFont typeface="Arial" charset="0"/>
              <a:buNone/>
              <a:defRPr/>
            </a:pPr>
            <a:r>
              <a:rPr altLang="de-DE" sz="1200" b="0"/>
              <a:t>Abwanderung</a:t>
            </a:r>
          </a:p>
        </p:txBody>
      </p:sp>
      <p:sp>
        <p:nvSpPr>
          <p:cNvPr id="5" name="Inhaltsplatzhalter 2">
            <a:extLst>
              <a:ext uri="{FF2B5EF4-FFF2-40B4-BE49-F238E27FC236}">
                <a16:creationId xmlns:a16="http://schemas.microsoft.com/office/drawing/2014/main" id="{00231EAB-9A03-0F64-45AC-E5BC6ACB0984}"/>
              </a:ext>
            </a:extLst>
          </p:cNvPr>
          <p:cNvSpPr txBox="1">
            <a:spLocks/>
          </p:cNvSpPr>
          <p:nvPr/>
        </p:nvSpPr>
        <p:spPr bwMode="auto">
          <a:xfrm>
            <a:off x="1619250" y="2284413"/>
            <a:ext cx="2808288" cy="1370012"/>
          </a:xfrm>
          <a:prstGeom prst="rect">
            <a:avLst/>
          </a:prstGeom>
          <a:ln/>
        </p:spPr>
        <p:style>
          <a:lnRef idx="2">
            <a:schemeClr val="dk1"/>
          </a:lnRef>
          <a:fillRef idx="1">
            <a:schemeClr val="lt1"/>
          </a:fillRef>
          <a:effectRef idx="0">
            <a:schemeClr val="dk1"/>
          </a:effectRef>
          <a:fontRef idx="minor">
            <a:schemeClr val="dk1"/>
          </a:fontRef>
        </p:style>
        <p:txBody>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defRPr/>
            </a:pPr>
            <a:r>
              <a:rPr altLang="de-DE" sz="1200" b="0"/>
              <a:t>dicht besiedelte</a:t>
            </a:r>
          </a:p>
          <a:p>
            <a:pPr marL="0" indent="0" algn="ctr">
              <a:buFont typeface="Arial" charset="0"/>
              <a:buNone/>
              <a:defRPr/>
            </a:pPr>
            <a:r>
              <a:rPr altLang="de-DE" sz="1200" b="0"/>
              <a:t>Siedlungsräume</a:t>
            </a:r>
          </a:p>
          <a:p>
            <a:pPr marL="0" indent="0" algn="ctr">
              <a:buFont typeface="Arial" charset="0"/>
              <a:buNone/>
              <a:defRPr/>
            </a:pPr>
            <a:endParaRPr altLang="de-DE" sz="1200"/>
          </a:p>
          <a:p>
            <a:pPr marL="0" indent="0" algn="ctr">
              <a:buFont typeface="Arial" charset="0"/>
              <a:buNone/>
              <a:defRPr/>
            </a:pPr>
            <a:r>
              <a:rPr altLang="de-DE" sz="1200"/>
              <a:t>Zentralräume</a:t>
            </a:r>
          </a:p>
          <a:p>
            <a:pPr marL="0" indent="0" algn="ctr">
              <a:buFont typeface="Arial" charset="0"/>
              <a:buNone/>
              <a:defRPr/>
            </a:pPr>
            <a:endParaRPr altLang="de-DE" sz="1200"/>
          </a:p>
          <a:p>
            <a:pPr marL="0" indent="0" algn="ctr">
              <a:buFont typeface="Arial" charset="0"/>
              <a:buNone/>
              <a:defRPr/>
            </a:pPr>
            <a:r>
              <a:rPr altLang="de-DE" sz="1200" b="0"/>
              <a:t>Zuwanderung</a:t>
            </a:r>
          </a:p>
          <a:p>
            <a:pPr marL="0" indent="0" algn="ctr">
              <a:buFont typeface="Arial" charset="0"/>
              <a:buNone/>
              <a:defRPr/>
            </a:pPr>
            <a:endParaRPr altLang="de-DE" sz="1200" b="0"/>
          </a:p>
        </p:txBody>
      </p:sp>
      <p:sp>
        <p:nvSpPr>
          <p:cNvPr id="6" name="Inhaltsplatzhalter 2">
            <a:extLst>
              <a:ext uri="{FF2B5EF4-FFF2-40B4-BE49-F238E27FC236}">
                <a16:creationId xmlns:a16="http://schemas.microsoft.com/office/drawing/2014/main" id="{50889149-30D2-46FB-D9FC-046A7FCB3D02}"/>
              </a:ext>
            </a:extLst>
          </p:cNvPr>
          <p:cNvSpPr txBox="1">
            <a:spLocks/>
          </p:cNvSpPr>
          <p:nvPr/>
        </p:nvSpPr>
        <p:spPr bwMode="auto">
          <a:xfrm>
            <a:off x="1619250" y="3651250"/>
            <a:ext cx="2089150" cy="1247775"/>
          </a:xfrm>
          <a:prstGeom prst="rect">
            <a:avLst/>
          </a:prstGeom>
          <a:ln/>
        </p:spPr>
        <p:style>
          <a:lnRef idx="2">
            <a:schemeClr val="dk1"/>
          </a:lnRef>
          <a:fillRef idx="1">
            <a:schemeClr val="lt1"/>
          </a:fillRef>
          <a:effectRef idx="0">
            <a:schemeClr val="dk1"/>
          </a:effectRef>
          <a:fontRef idx="minor">
            <a:schemeClr val="dk1"/>
          </a:fontRef>
        </p:style>
        <p:txBody>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defRPr/>
            </a:pPr>
            <a:r>
              <a:rPr altLang="de-DE" sz="1200" b="0"/>
              <a:t>viele</a:t>
            </a:r>
          </a:p>
          <a:p>
            <a:pPr marL="0" indent="0" algn="ctr">
              <a:buFont typeface="Arial" charset="0"/>
              <a:buNone/>
              <a:defRPr/>
            </a:pPr>
            <a:r>
              <a:rPr altLang="de-DE" sz="1200" b="0"/>
              <a:t>viele</a:t>
            </a:r>
          </a:p>
          <a:p>
            <a:pPr marL="0" indent="0" algn="ctr">
              <a:buFont typeface="Arial" charset="0"/>
              <a:buNone/>
              <a:defRPr/>
            </a:pPr>
            <a:r>
              <a:rPr altLang="de-DE" sz="1200" b="0"/>
              <a:t>gute</a:t>
            </a:r>
          </a:p>
          <a:p>
            <a:pPr marL="0" indent="0" algn="ctr">
              <a:buFont typeface="Arial" charset="0"/>
              <a:buNone/>
              <a:defRPr/>
            </a:pPr>
            <a:r>
              <a:rPr altLang="de-DE" sz="1200" b="0"/>
              <a:t>viele</a:t>
            </a:r>
          </a:p>
          <a:p>
            <a:pPr marL="0" indent="0" algn="ctr">
              <a:buFont typeface="Arial" charset="0"/>
              <a:buNone/>
              <a:defRPr/>
            </a:pPr>
            <a:r>
              <a:rPr altLang="de-DE" sz="1200" b="0"/>
              <a:t>gute</a:t>
            </a:r>
          </a:p>
        </p:txBody>
      </p:sp>
      <p:sp>
        <p:nvSpPr>
          <p:cNvPr id="7" name="Inhaltsplatzhalter 2">
            <a:extLst>
              <a:ext uri="{FF2B5EF4-FFF2-40B4-BE49-F238E27FC236}">
                <a16:creationId xmlns:a16="http://schemas.microsoft.com/office/drawing/2014/main" id="{A6343951-A81F-EEBF-6830-A4E9FB5172C1}"/>
              </a:ext>
            </a:extLst>
          </p:cNvPr>
          <p:cNvSpPr txBox="1">
            <a:spLocks/>
          </p:cNvSpPr>
          <p:nvPr/>
        </p:nvSpPr>
        <p:spPr bwMode="auto">
          <a:xfrm>
            <a:off x="5292725" y="3651250"/>
            <a:ext cx="2374900" cy="1247775"/>
          </a:xfrm>
          <a:prstGeom prst="rect">
            <a:avLst/>
          </a:prstGeom>
          <a:ln/>
        </p:spPr>
        <p:style>
          <a:lnRef idx="2">
            <a:schemeClr val="dk1"/>
          </a:lnRef>
          <a:fillRef idx="1">
            <a:schemeClr val="lt1"/>
          </a:fillRef>
          <a:effectRef idx="0">
            <a:schemeClr val="dk1"/>
          </a:effectRef>
          <a:fontRef idx="minor">
            <a:schemeClr val="dk1"/>
          </a:fontRef>
        </p:style>
        <p:txBody>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defRPr/>
            </a:pPr>
            <a:r>
              <a:rPr altLang="de-DE" sz="1200" b="0"/>
              <a:t>wenige</a:t>
            </a:r>
          </a:p>
          <a:p>
            <a:pPr marL="0" indent="0" algn="ctr">
              <a:buFont typeface="Arial" charset="0"/>
              <a:buNone/>
              <a:defRPr/>
            </a:pPr>
            <a:r>
              <a:rPr altLang="de-DE" sz="1200" b="0"/>
              <a:t>wenige</a:t>
            </a:r>
          </a:p>
          <a:p>
            <a:pPr marL="0" indent="0" algn="ctr">
              <a:buFont typeface="Arial" charset="0"/>
              <a:buNone/>
              <a:defRPr/>
            </a:pPr>
            <a:r>
              <a:rPr altLang="de-DE" sz="1200" b="0"/>
              <a:t>schlechte</a:t>
            </a:r>
          </a:p>
          <a:p>
            <a:pPr marL="0" indent="0" algn="ctr">
              <a:buFont typeface="Arial" charset="0"/>
              <a:buNone/>
              <a:defRPr/>
            </a:pPr>
            <a:r>
              <a:rPr altLang="de-DE" sz="1200" b="0"/>
              <a:t>wenige</a:t>
            </a:r>
          </a:p>
          <a:p>
            <a:pPr marL="0" indent="0" algn="ctr">
              <a:buFont typeface="Arial" charset="0"/>
              <a:buNone/>
              <a:defRPr/>
            </a:pPr>
            <a:r>
              <a:rPr altLang="de-DE" sz="1200" b="0"/>
              <a:t>schlechte</a:t>
            </a:r>
          </a:p>
        </p:txBody>
      </p:sp>
      <p:sp>
        <p:nvSpPr>
          <p:cNvPr id="16" name="Inhaltsplatzhalter 2">
            <a:extLst>
              <a:ext uri="{FF2B5EF4-FFF2-40B4-BE49-F238E27FC236}">
                <a16:creationId xmlns:a16="http://schemas.microsoft.com/office/drawing/2014/main" id="{09BEB3B5-2726-0E2F-F6A4-F17EEA3DCA58}"/>
              </a:ext>
            </a:extLst>
          </p:cNvPr>
          <p:cNvSpPr txBox="1">
            <a:spLocks/>
          </p:cNvSpPr>
          <p:nvPr/>
        </p:nvSpPr>
        <p:spPr bwMode="auto">
          <a:xfrm>
            <a:off x="3708400" y="3651250"/>
            <a:ext cx="1584325" cy="1247775"/>
          </a:xfrm>
          <a:prstGeom prst="rect">
            <a:avLst/>
          </a:prstGeom>
          <a:ln/>
        </p:spPr>
        <p:style>
          <a:lnRef idx="2">
            <a:schemeClr val="dk1"/>
          </a:lnRef>
          <a:fillRef idx="1">
            <a:schemeClr val="lt1"/>
          </a:fillRef>
          <a:effectRef idx="0">
            <a:schemeClr val="dk1"/>
          </a:effectRef>
          <a:fontRef idx="minor">
            <a:schemeClr val="dk1"/>
          </a:fontRef>
        </p:style>
        <p:txBody>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defRPr/>
            </a:pPr>
            <a:r>
              <a:rPr altLang="de-DE" sz="1200" b="0"/>
              <a:t>Betriebe</a:t>
            </a:r>
          </a:p>
          <a:p>
            <a:pPr marL="0" indent="0" algn="ctr">
              <a:buFont typeface="Arial" charset="0"/>
              <a:buNone/>
              <a:defRPr/>
            </a:pPr>
            <a:r>
              <a:rPr altLang="de-DE" sz="1200" b="0"/>
              <a:t>Arbeitsplätze</a:t>
            </a:r>
          </a:p>
          <a:p>
            <a:pPr marL="0" indent="0" algn="ctr">
              <a:buFont typeface="Arial" charset="0"/>
              <a:buNone/>
              <a:defRPr/>
            </a:pPr>
            <a:r>
              <a:rPr altLang="de-DE" sz="1200" b="0"/>
              <a:t>Infrastruktur</a:t>
            </a:r>
          </a:p>
          <a:p>
            <a:pPr marL="0" indent="0" algn="ctr">
              <a:buFont typeface="Arial" charset="0"/>
              <a:buNone/>
              <a:defRPr/>
            </a:pPr>
            <a:r>
              <a:rPr altLang="de-DE" sz="1100" b="0"/>
              <a:t>Freizeitmöglichkeiten</a:t>
            </a:r>
          </a:p>
          <a:p>
            <a:pPr marL="0" indent="0" algn="ctr">
              <a:buFont typeface="Arial" charset="0"/>
              <a:buNone/>
              <a:defRPr/>
            </a:pPr>
            <a:r>
              <a:rPr altLang="de-DE" sz="1200" b="0"/>
              <a:t>ärztliche Versorgung</a:t>
            </a:r>
          </a:p>
        </p:txBody>
      </p:sp>
      <p:sp>
        <p:nvSpPr>
          <p:cNvPr id="18" name="Pfeil nach unten 17">
            <a:extLst>
              <a:ext uri="{FF2B5EF4-FFF2-40B4-BE49-F238E27FC236}">
                <a16:creationId xmlns:a16="http://schemas.microsoft.com/office/drawing/2014/main" id="{9BEF380D-935E-B78D-51F7-8EABE90BD424}"/>
              </a:ext>
            </a:extLst>
          </p:cNvPr>
          <p:cNvSpPr/>
          <p:nvPr/>
        </p:nvSpPr>
        <p:spPr>
          <a:xfrm>
            <a:off x="2954338" y="2781300"/>
            <a:ext cx="144462" cy="215900"/>
          </a:xfrm>
          <a:prstGeom prst="downArrow">
            <a:avLst/>
          </a:prstGeom>
          <a:solidFill>
            <a:schemeClr val="accent1">
              <a:lumMod val="60000"/>
              <a:lumOff val="40000"/>
            </a:schemeClr>
          </a:solidFill>
          <a:ln>
            <a:solidFill>
              <a:schemeClr val="accent1">
                <a:lumMod val="75000"/>
              </a:schemeClr>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
        <p:nvSpPr>
          <p:cNvPr id="20" name="Pfeil nach unten 19">
            <a:extLst>
              <a:ext uri="{FF2B5EF4-FFF2-40B4-BE49-F238E27FC236}">
                <a16:creationId xmlns:a16="http://schemas.microsoft.com/office/drawing/2014/main" id="{D0D63791-8CA7-0855-5D79-5182A5A80525}"/>
              </a:ext>
            </a:extLst>
          </p:cNvPr>
          <p:cNvSpPr/>
          <p:nvPr/>
        </p:nvSpPr>
        <p:spPr>
          <a:xfrm>
            <a:off x="2951163" y="3170238"/>
            <a:ext cx="144462" cy="215900"/>
          </a:xfrm>
          <a:prstGeom prst="downArrow">
            <a:avLst/>
          </a:prstGeom>
          <a:solidFill>
            <a:schemeClr val="accent1">
              <a:lumMod val="60000"/>
              <a:lumOff val="40000"/>
            </a:schemeClr>
          </a:solidFill>
          <a:ln>
            <a:solidFill>
              <a:schemeClr val="accent1">
                <a:lumMod val="75000"/>
              </a:schemeClr>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
        <p:nvSpPr>
          <p:cNvPr id="21" name="Pfeil nach unten 20">
            <a:extLst>
              <a:ext uri="{FF2B5EF4-FFF2-40B4-BE49-F238E27FC236}">
                <a16:creationId xmlns:a16="http://schemas.microsoft.com/office/drawing/2014/main" id="{C0DAA1F0-DD4A-BB72-A32D-4C4B58258160}"/>
              </a:ext>
            </a:extLst>
          </p:cNvPr>
          <p:cNvSpPr/>
          <p:nvPr/>
        </p:nvSpPr>
        <p:spPr>
          <a:xfrm>
            <a:off x="6011863" y="2773363"/>
            <a:ext cx="144462" cy="215900"/>
          </a:xfrm>
          <a:prstGeom prst="downArrow">
            <a:avLst/>
          </a:prstGeom>
          <a:solidFill>
            <a:schemeClr val="accent1">
              <a:lumMod val="60000"/>
              <a:lumOff val="40000"/>
            </a:schemeClr>
          </a:solidFill>
          <a:ln>
            <a:solidFill>
              <a:schemeClr val="accent1">
                <a:lumMod val="75000"/>
              </a:schemeClr>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
        <p:nvSpPr>
          <p:cNvPr id="22" name="Pfeil nach unten 21">
            <a:extLst>
              <a:ext uri="{FF2B5EF4-FFF2-40B4-BE49-F238E27FC236}">
                <a16:creationId xmlns:a16="http://schemas.microsoft.com/office/drawing/2014/main" id="{C014AAE5-5C81-2DA0-6E69-AA09B5EC62A4}"/>
              </a:ext>
            </a:extLst>
          </p:cNvPr>
          <p:cNvSpPr/>
          <p:nvPr/>
        </p:nvSpPr>
        <p:spPr>
          <a:xfrm>
            <a:off x="6011863" y="3200400"/>
            <a:ext cx="144462" cy="215900"/>
          </a:xfrm>
          <a:prstGeom prst="downArrow">
            <a:avLst/>
          </a:prstGeom>
          <a:solidFill>
            <a:schemeClr val="accent1">
              <a:lumMod val="60000"/>
              <a:lumOff val="40000"/>
            </a:schemeClr>
          </a:solidFill>
          <a:ln>
            <a:solidFill>
              <a:schemeClr val="accent1">
                <a:lumMod val="75000"/>
              </a:schemeClr>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
        <p:nvSpPr>
          <p:cNvPr id="23" name="Pfeil nach unten 22">
            <a:extLst>
              <a:ext uri="{FF2B5EF4-FFF2-40B4-BE49-F238E27FC236}">
                <a16:creationId xmlns:a16="http://schemas.microsoft.com/office/drawing/2014/main" id="{4CBFA226-7045-E5B7-C6EC-71E760842180}"/>
              </a:ext>
            </a:extLst>
          </p:cNvPr>
          <p:cNvSpPr/>
          <p:nvPr/>
        </p:nvSpPr>
        <p:spPr>
          <a:xfrm>
            <a:off x="1908175" y="3416300"/>
            <a:ext cx="142875" cy="338138"/>
          </a:xfrm>
          <a:prstGeom prst="downArrow">
            <a:avLst/>
          </a:prstGeom>
          <a:solidFill>
            <a:schemeClr val="accent1">
              <a:lumMod val="60000"/>
              <a:lumOff val="40000"/>
            </a:schemeClr>
          </a:solidFill>
          <a:ln>
            <a:solidFill>
              <a:schemeClr val="accent1">
                <a:lumMod val="75000"/>
              </a:schemeClr>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
        <p:nvSpPr>
          <p:cNvPr id="24" name="Pfeil nach unten 23">
            <a:extLst>
              <a:ext uri="{FF2B5EF4-FFF2-40B4-BE49-F238E27FC236}">
                <a16:creationId xmlns:a16="http://schemas.microsoft.com/office/drawing/2014/main" id="{D01EB25A-BC53-DD8B-2A72-7DAFE25CC780}"/>
              </a:ext>
            </a:extLst>
          </p:cNvPr>
          <p:cNvSpPr/>
          <p:nvPr/>
        </p:nvSpPr>
        <p:spPr>
          <a:xfrm>
            <a:off x="7235825" y="3416300"/>
            <a:ext cx="144463" cy="342900"/>
          </a:xfrm>
          <a:prstGeom prst="downArrow">
            <a:avLst/>
          </a:prstGeom>
          <a:solidFill>
            <a:schemeClr val="accent1">
              <a:lumMod val="60000"/>
              <a:lumOff val="40000"/>
            </a:schemeClr>
          </a:solidFill>
          <a:ln>
            <a:solidFill>
              <a:schemeClr val="accent1">
                <a:lumMod val="75000"/>
              </a:schemeClr>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
        <p:nvSpPr>
          <p:cNvPr id="25" name="Pfeil nach unten 24">
            <a:extLst>
              <a:ext uri="{FF2B5EF4-FFF2-40B4-BE49-F238E27FC236}">
                <a16:creationId xmlns:a16="http://schemas.microsoft.com/office/drawing/2014/main" id="{242B8684-8C78-4393-DD18-27A5A47C86AC}"/>
              </a:ext>
            </a:extLst>
          </p:cNvPr>
          <p:cNvSpPr/>
          <p:nvPr/>
        </p:nvSpPr>
        <p:spPr>
          <a:xfrm rot="2100000">
            <a:off x="3781425" y="1931988"/>
            <a:ext cx="144463" cy="338137"/>
          </a:xfrm>
          <a:prstGeom prst="downArrow">
            <a:avLst/>
          </a:prstGeom>
          <a:solidFill>
            <a:schemeClr val="accent1">
              <a:lumMod val="60000"/>
              <a:lumOff val="40000"/>
            </a:schemeClr>
          </a:solidFill>
          <a:ln>
            <a:solidFill>
              <a:schemeClr val="accent1">
                <a:lumMod val="75000"/>
              </a:schemeClr>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
        <p:nvSpPr>
          <p:cNvPr id="26" name="Pfeil nach unten 25">
            <a:extLst>
              <a:ext uri="{FF2B5EF4-FFF2-40B4-BE49-F238E27FC236}">
                <a16:creationId xmlns:a16="http://schemas.microsoft.com/office/drawing/2014/main" id="{AA04C9B6-762D-7DD8-109B-92451B02D8F6}"/>
              </a:ext>
            </a:extLst>
          </p:cNvPr>
          <p:cNvSpPr/>
          <p:nvPr/>
        </p:nvSpPr>
        <p:spPr>
          <a:xfrm rot="-2100000">
            <a:off x="5376863" y="1938338"/>
            <a:ext cx="142875" cy="338137"/>
          </a:xfrm>
          <a:prstGeom prst="downArrow">
            <a:avLst/>
          </a:prstGeom>
          <a:solidFill>
            <a:schemeClr val="accent1">
              <a:lumMod val="60000"/>
              <a:lumOff val="40000"/>
            </a:schemeClr>
          </a:solidFill>
          <a:ln>
            <a:solidFill>
              <a:schemeClr val="accent1">
                <a:lumMod val="75000"/>
              </a:schemeClr>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nodeType="clickEffect">
                                  <p:stCondLst>
                                    <p:cond delay="0"/>
                                  </p:stCondLst>
                                  <p:childTnLst>
                                    <p:set>
                                      <p:cBhvr>
                                        <p:cTn id="40" dur="1" fill="hold">
                                          <p:stCondLst>
                                            <p:cond delay="0"/>
                                          </p:stCondLst>
                                        </p:cTn>
                                        <p:tgtEl>
                                          <p:spTgt spid="4">
                                            <p:txEl>
                                              <p:pRg st="0" end="0"/>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2"/>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nodeType="clickEffect">
                                  <p:stCondLst>
                                    <p:cond delay="0"/>
                                  </p:stCondLst>
                                  <p:childTnLst>
                                    <p:set>
                                      <p:cBhvr>
                                        <p:cTn id="5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nodeType="clickEffect">
                                  <p:stCondLst>
                                    <p:cond delay="0"/>
                                  </p:stCondLst>
                                  <p:childTnLst>
                                    <p:set>
                                      <p:cBhvr>
                                        <p:cTn id="62"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3"/>
                                        </p:tgtEl>
                                        <p:attrNameLst>
                                          <p:attrName>style.visibility</p:attrName>
                                        </p:attrNameLst>
                                      </p:cBhvr>
                                      <p:to>
                                        <p:strVal val="visible"/>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1" presetClass="entr" presetSubtype="0" fill="hold" nodeType="clickEffect">
                                  <p:stCondLst>
                                    <p:cond delay="0"/>
                                  </p:stCondLst>
                                  <p:childTnLst>
                                    <p:set>
                                      <p:cBhvr>
                                        <p:cTn id="7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1" fill="hold" nodeType="clickPar">
                      <p:stCondLst>
                        <p:cond delay="indefinite"/>
                      </p:stCondLst>
                      <p:childTnLst>
                        <p:par>
                          <p:cTn id="72" fill="hold" nodeType="withGroup">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4"/>
                                        </p:tgtEl>
                                        <p:attrNameLst>
                                          <p:attrName>style.visibility</p:attrName>
                                        </p:attrNameLst>
                                      </p:cBhvr>
                                      <p:to>
                                        <p:strVal val="visible"/>
                                      </p:to>
                                    </p:set>
                                  </p:childTnLst>
                                </p:cTn>
                              </p:par>
                            </p:childTnLst>
                          </p:cTn>
                        </p:par>
                      </p:childTnLst>
                    </p:cTn>
                  </p:par>
                  <p:par>
                    <p:cTn id="75" fill="hold" nodeType="clickPar">
                      <p:stCondLst>
                        <p:cond delay="indefinite"/>
                      </p:stCondLst>
                      <p:childTnLst>
                        <p:par>
                          <p:cTn id="76" fill="hold" nodeType="withGroup">
                            <p:stCondLst>
                              <p:cond delay="0"/>
                            </p:stCondLst>
                            <p:childTnLst>
                              <p:par>
                                <p:cTn id="77" presetID="1" presetClass="entr" presetSubtype="0" fill="hold" nodeType="clickEffect">
                                  <p:stCondLst>
                                    <p:cond delay="0"/>
                                  </p:stCondLst>
                                  <p:childTnLst>
                                    <p:set>
                                      <p:cBhvr>
                                        <p:cTn id="7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9" fill="hold" nodeType="clickPar">
                      <p:stCondLst>
                        <p:cond delay="indefinite"/>
                      </p:stCondLst>
                      <p:childTnLst>
                        <p:par>
                          <p:cTn id="80" fill="hold" nodeType="withGroup">
                            <p:stCondLst>
                              <p:cond delay="0"/>
                            </p:stCondLst>
                            <p:childTnLst>
                              <p:par>
                                <p:cTn id="81" presetID="1" presetClass="entr" presetSubtype="0" fill="hold" nodeType="clickEffect">
                                  <p:stCondLst>
                                    <p:cond delay="0"/>
                                  </p:stCondLst>
                                  <p:childTnLst>
                                    <p:set>
                                      <p:cBhvr>
                                        <p:cTn id="82"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83" fill="hold" nodeType="clickPar">
                      <p:stCondLst>
                        <p:cond delay="indefinite"/>
                      </p:stCondLst>
                      <p:childTnLst>
                        <p:par>
                          <p:cTn id="84" fill="hold" nodeType="withGroup">
                            <p:stCondLst>
                              <p:cond delay="0"/>
                            </p:stCondLst>
                            <p:childTnLst>
                              <p:par>
                                <p:cTn id="85" presetID="1" presetClass="entr" presetSubtype="0" fill="hold" nodeType="clickEffect">
                                  <p:stCondLst>
                                    <p:cond delay="0"/>
                                  </p:stCondLst>
                                  <p:childTnLst>
                                    <p:set>
                                      <p:cBhvr>
                                        <p:cTn id="8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87" fill="hold" nodeType="clickPar">
                      <p:stCondLst>
                        <p:cond delay="indefinite"/>
                      </p:stCondLst>
                      <p:childTnLst>
                        <p:par>
                          <p:cTn id="88" fill="hold" nodeType="withGroup">
                            <p:stCondLst>
                              <p:cond delay="0"/>
                            </p:stCondLst>
                            <p:childTnLst>
                              <p:par>
                                <p:cTn id="89" presetID="1" presetClass="entr" presetSubtype="0" fill="hold" nodeType="clickEffect">
                                  <p:stCondLst>
                                    <p:cond delay="0"/>
                                  </p:stCondLst>
                                  <p:childTnLst>
                                    <p:set>
                                      <p:cBhvr>
                                        <p:cTn id="9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91" fill="hold" nodeType="clickPar">
                      <p:stCondLst>
                        <p:cond delay="indefinite"/>
                      </p:stCondLst>
                      <p:childTnLst>
                        <p:par>
                          <p:cTn id="92" fill="hold" nodeType="withGroup">
                            <p:stCondLst>
                              <p:cond delay="0"/>
                            </p:stCondLst>
                            <p:childTnLst>
                              <p:par>
                                <p:cTn id="93" presetID="1" presetClass="entr" presetSubtype="0" fill="hold" nodeType="clickEffect">
                                  <p:stCondLst>
                                    <p:cond delay="0"/>
                                  </p:stCondLst>
                                  <p:childTnLst>
                                    <p:set>
                                      <p:cBhvr>
                                        <p:cTn id="9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95" fill="hold" nodeType="clickPar">
                      <p:stCondLst>
                        <p:cond delay="indefinite"/>
                      </p:stCondLst>
                      <p:childTnLst>
                        <p:par>
                          <p:cTn id="96" fill="hold" nodeType="withGroup">
                            <p:stCondLst>
                              <p:cond delay="0"/>
                            </p:stCondLst>
                            <p:childTnLst>
                              <p:par>
                                <p:cTn id="97" presetID="1" presetClass="entr" presetSubtype="0" fill="hold" nodeType="clickEffect">
                                  <p:stCondLst>
                                    <p:cond delay="0"/>
                                  </p:stCondLst>
                                  <p:childTnLst>
                                    <p:set>
                                      <p:cBhvr>
                                        <p:cTn id="98"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99" fill="hold" nodeType="clickPar">
                      <p:stCondLst>
                        <p:cond delay="indefinite"/>
                      </p:stCondLst>
                      <p:childTnLst>
                        <p:par>
                          <p:cTn id="100" fill="hold" nodeType="withGroup">
                            <p:stCondLst>
                              <p:cond delay="0"/>
                            </p:stCondLst>
                            <p:childTnLst>
                              <p:par>
                                <p:cTn id="101" presetID="1" presetClass="entr" presetSubtype="0" fill="hold" nodeType="clickEffect">
                                  <p:stCondLst>
                                    <p:cond delay="0"/>
                                  </p:stCondLst>
                                  <p:childTnLst>
                                    <p:set>
                                      <p:cBhvr>
                                        <p:cTn id="102"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1" presetClass="entr" presetSubtype="0" fill="hold" nodeType="clickEffect">
                                  <p:stCondLst>
                                    <p:cond delay="0"/>
                                  </p:stCondLst>
                                  <p:childTnLst>
                                    <p:set>
                                      <p:cBhvr>
                                        <p:cTn id="106"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1" presetClass="entr" presetSubtype="0" fill="hold" nodeType="clickEffect">
                                  <p:stCondLst>
                                    <p:cond delay="0"/>
                                  </p:stCondLst>
                                  <p:childTnLst>
                                    <p:set>
                                      <p:cBhvr>
                                        <p:cTn id="1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11" fill="hold" nodeType="clickPar">
                      <p:stCondLst>
                        <p:cond delay="indefinite"/>
                      </p:stCondLst>
                      <p:childTnLst>
                        <p:par>
                          <p:cTn id="112" fill="hold" nodeType="withGroup">
                            <p:stCondLst>
                              <p:cond delay="0"/>
                            </p:stCondLst>
                            <p:childTnLst>
                              <p:par>
                                <p:cTn id="113" presetID="1" presetClass="entr" presetSubtype="0" fill="hold" nodeType="clickEffect">
                                  <p:stCondLst>
                                    <p:cond delay="0"/>
                                  </p:stCondLst>
                                  <p:childTnLst>
                                    <p:set>
                                      <p:cBhvr>
                                        <p:cTn id="1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1" presetClass="entr" presetSubtype="0" fill="hold" nodeType="clickEffect">
                                  <p:stCondLst>
                                    <p:cond delay="0"/>
                                  </p:stCondLst>
                                  <p:childTnLst>
                                    <p:set>
                                      <p:cBhvr>
                                        <p:cTn id="1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1" presetClass="entr" presetSubtype="0" fill="hold" nodeType="clickEffect">
                                  <p:stCondLst>
                                    <p:cond delay="0"/>
                                  </p:stCondLst>
                                  <p:childTnLst>
                                    <p:set>
                                      <p:cBhvr>
                                        <p:cTn id="1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23" fill="hold" nodeType="clickPar">
                      <p:stCondLst>
                        <p:cond delay="indefinite"/>
                      </p:stCondLst>
                      <p:childTnLst>
                        <p:par>
                          <p:cTn id="124" fill="hold" nodeType="withGroup">
                            <p:stCondLst>
                              <p:cond delay="0"/>
                            </p:stCondLst>
                            <p:childTnLst>
                              <p:par>
                                <p:cTn id="125" presetID="1" presetClass="entr" presetSubtype="0" fill="hold" nodeType="clickEffect">
                                  <p:stCondLst>
                                    <p:cond delay="0"/>
                                  </p:stCondLst>
                                  <p:childTnLst>
                                    <p:set>
                                      <p:cBhvr>
                                        <p:cTn id="12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18" grpId="0" animBg="1"/>
      <p:bldP spid="20" grpId="0" animBg="1"/>
      <p:bldP spid="21" grpId="0" animBg="1"/>
      <p:bldP spid="22" grpId="0" animBg="1"/>
      <p:bldP spid="23" grpId="0" animBg="1"/>
      <p:bldP spid="24" grpId="0" animBg="1"/>
      <p:bldP spid="25" grpId="0" animBg="1"/>
      <p:bldP spid="2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2734E6A6-31DA-185D-BAC8-520D508BC1E2}"/>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2025</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Julian Wildauer</a:t>
            </a:r>
            <a:br>
              <a:rPr lang="de-DE" altLang="de-DE" sz="1200" kern="0" dirty="0"/>
            </a:b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6" name="Rectangle 6">
            <a:extLst>
              <a:ext uri="{FF2B5EF4-FFF2-40B4-BE49-F238E27FC236}">
                <a16:creationId xmlns:a16="http://schemas.microsoft.com/office/drawing/2014/main" id="{DB45F5DC-15DF-7612-B592-5D268FC60C07}"/>
              </a:ext>
            </a:extLst>
          </p:cNvPr>
          <p:cNvSpPr>
            <a:spLocks noChangeArrowheads="1"/>
          </p:cNvSpPr>
          <p:nvPr/>
        </p:nvSpPr>
        <p:spPr bwMode="auto">
          <a:xfrm>
            <a:off x="468313" y="908050"/>
            <a:ext cx="3744912" cy="4752975"/>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Thema „Zentren und Peripherien“ auf den Seiten 12 und 13 im Schulbuch </a:t>
            </a:r>
            <a:r>
              <a:rPr lang="de-DE" altLang="de-DE" sz="1200" i="1" kern="0" dirty="0">
                <a:solidFill>
                  <a:srgbClr val="000000"/>
                </a:solidFill>
                <a:latin typeface="Arial" pitchFamily="34" charset="0"/>
              </a:rPr>
              <a:t>unterwegs 3</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oder Zusammenfassung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203</Words>
  <Application>Microsoft Office PowerPoint</Application>
  <PresentationFormat>Bildschirmpräsentation (4:3)</PresentationFormat>
  <Paragraphs>45</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Arial</vt:lpstr>
      <vt:lpstr>Calibri</vt:lpstr>
      <vt:lpstr>Syntax LT Std</vt:lpstr>
      <vt:lpstr>Wingdings</vt:lpstr>
      <vt:lpstr>Larissa</vt:lpstr>
      <vt:lpstr>Bevölkerung – ungleich verteilt</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221</cp:revision>
  <dcterms:created xsi:type="dcterms:W3CDTF">2013-10-08T07:58:50Z</dcterms:created>
  <dcterms:modified xsi:type="dcterms:W3CDTF">2024-09-18T07:18:32Z</dcterms:modified>
</cp:coreProperties>
</file>