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256" r:id="rId3"/>
    <p:sldId id="258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51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9D1F40-37B2-4CAB-B2DC-91F8B2841837}" type="datetimeFigureOut">
              <a:rPr lang="de-AT" smtClean="0"/>
              <a:t>08.11.2016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6B3DB8-D6F3-4CF6-B8D9-C3251C25BAE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2892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2" name="Fußzeilenplatzhalter 11"/>
          <p:cNvSpPr>
            <a:spLocks noGrp="1"/>
          </p:cNvSpPr>
          <p:nvPr>
            <p:ph type="ftr" sz="quarter" idx="11"/>
          </p:nvPr>
        </p:nvSpPr>
        <p:spPr>
          <a:xfrm>
            <a:off x="899592" y="6356350"/>
            <a:ext cx="7272808" cy="365125"/>
          </a:xfrm>
        </p:spPr>
        <p:txBody>
          <a:bodyPr/>
          <a:lstStyle/>
          <a:p>
            <a:r>
              <a:rPr lang="de-AT" dirty="0" smtClean="0"/>
              <a:t>© Österreichischer Bundesverlag Schulbuch GmbH &amp; Co. KG, Wien 2016 | www.oebv.at | Tiger Tom</a:t>
            </a: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838298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© Österreichischer Bundesverlag Schulbuch GmbH &amp; Co. KG, Wien 2016 | www.oebv.at | Tiger Tom </a:t>
            </a: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9F42F-B7BE-4FA5-A10D-83A3E52A708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06270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© Österreichischer Bundesverlag Schulbuch GmbH &amp; Co. KG, Wien 2016 | www.oebv.at | Tiger Tom </a:t>
            </a: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9F42F-B7BE-4FA5-A10D-83A3E52A708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07310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© Österreichischer Bundesverlag Schulbuch GmbH &amp; Co. KG, Wien 2016 | www.oebv.at | Tiger Tom </a:t>
            </a: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04615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© Österreichischer Bundesverlag Schulbuch GmbH &amp; Co. KG, Wien 2016 | www.oebv.at | Tiger Tom </a:t>
            </a: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01581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© Österreichischer Bundesverlag Schulbuch GmbH &amp; Co. KG, Wien 2016 | www.oebv.at | Tiger Tom </a:t>
            </a: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064707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© Österreichischer Bundesverlag Schulbuch GmbH &amp; Co. KG, Wien 2016 | www.oebv.at | Tiger Tom </a:t>
            </a: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795220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© Österreichischer Bundesverlag Schulbuch GmbH &amp; Co. KG, Wien 2016 | www.oebv.at | Tiger Tom </a:t>
            </a:r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048520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© Österreichischer Bundesverlag Schulbuch GmbH &amp; Co. KG, Wien 2016 | www.oebv.at | Tiger Tom </a:t>
            </a:r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284092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© Österreichischer Bundesverlag Schulbuch GmbH &amp; Co. KG, Wien 2016 | www.oebv.at | Tiger Tom </a:t>
            </a:r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135565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© Österreichischer Bundesverlag Schulbuch GmbH &amp; Co. KG, Wien 2016 | www.oebv.at | Tiger Tom </a:t>
            </a: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29371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de-AT" smtClean="0"/>
              <a:t>© Österreichischer Bundesverlag Schulbuch GmbH &amp; Co. KG, Wien 2016 | www.oebv.at | Tiger Tom </a:t>
            </a:r>
            <a:endParaRPr lang="de-AT" dirty="0" smtClean="0"/>
          </a:p>
        </p:txBody>
      </p:sp>
    </p:spTree>
    <p:extLst>
      <p:ext uri="{BB962C8B-B14F-4D97-AF65-F5344CB8AC3E}">
        <p14:creationId xmlns:p14="http://schemas.microsoft.com/office/powerpoint/2010/main" val="27503541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© Österreichischer Bundesverlag Schulbuch GmbH &amp; Co. KG, Wien 2016 | www.oebv.at | Tiger Tom </a:t>
            </a: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935060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© Österreichischer Bundesverlag Schulbuch GmbH &amp; Co. KG, Wien 2016 | www.oebv.at | Tiger Tom </a:t>
            </a: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894084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© Österreichischer Bundesverlag Schulbuch GmbH &amp; Co. KG, Wien 2016 | www.oebv.at | Tiger Tom </a:t>
            </a: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E7C0-5DA8-4225-8862-96AE291B43F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31087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© Österreichischer Bundesverlag Schulbuch GmbH &amp; Co. KG, Wien 2016 | www.oebv.at | Tiger Tom </a:t>
            </a: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9F42F-B7BE-4FA5-A10D-83A3E52A708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57090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© Österreichischer Bundesverlag Schulbuch GmbH &amp; Co. KG, Wien 2016 | www.oebv.at | Tiger Tom </a:t>
            </a: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9F42F-B7BE-4FA5-A10D-83A3E52A708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76137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© Österreichischer Bundesverlag Schulbuch GmbH &amp; Co. KG, Wien 2016 | www.oebv.at | Tiger Tom </a:t>
            </a:r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9F42F-B7BE-4FA5-A10D-83A3E52A708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37142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© Österreichischer Bundesverlag Schulbuch GmbH &amp; Co. KG, Wien 2016 | www.oebv.at | Tiger Tom </a:t>
            </a:r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9F42F-B7BE-4FA5-A10D-83A3E52A708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5417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© Österreichischer Bundesverlag Schulbuch GmbH &amp; Co. KG, Wien 2016 | www.oebv.at | Tiger Tom </a:t>
            </a:r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9F42F-B7BE-4FA5-A10D-83A3E52A708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49870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© Österreichischer Bundesverlag Schulbuch GmbH &amp; Co. KG, Wien 2016 | www.oebv.at | Tiger Tom </a:t>
            </a: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9F42F-B7BE-4FA5-A10D-83A3E52A708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26467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© Österreichischer Bundesverlag Schulbuch GmbH &amp; Co. KG, Wien 2016 | www.oebv.at | Tiger Tom </a:t>
            </a: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9F42F-B7BE-4FA5-A10D-83A3E52A708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02549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AT" smtClean="0"/>
              <a:t>© Österreichischer Bundesverlag Schulbuch GmbH &amp; Co. KG, Wien 2016 | www.oebv.at | Tiger Tom </a:t>
            </a: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9F42F-B7BE-4FA5-A10D-83A3E52A708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94478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AT" smtClean="0"/>
              <a:t>© Österreichischer Bundesverlag Schulbuch GmbH &amp; Co. KG, Wien 2016 | www.oebv.at | Tiger Tom </a:t>
            </a: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1E7C0-5DA8-4225-8862-96AE291B43F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10353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4294967295"/>
          </p:nvPr>
        </p:nvSpPr>
        <p:spPr>
          <a:xfrm>
            <a:off x="827584" y="2701938"/>
            <a:ext cx="7704856" cy="2448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AT" sz="108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de-AT" sz="10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tiger</a:t>
            </a:r>
            <a:endParaRPr lang="de-AT" sz="10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2" descr="I:\xxx-transfer\Mathews\Herstellung\Silvia\TigerTom1 illus (tiffs, 300dpi)\tt1_tiger_resting.t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3984" y="2564903"/>
            <a:ext cx="2668416" cy="2041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© Österreichischer Bundesverlag Schulbuch GmbH &amp; Co. KG, Wien 2016 | www.oebv.at | Tiger Tom</a:t>
            </a: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813287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4294967295"/>
          </p:nvPr>
        </p:nvSpPr>
        <p:spPr>
          <a:xfrm>
            <a:off x="827584" y="2701938"/>
            <a:ext cx="7704856" cy="2448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AT" sz="1080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de-AT" sz="10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tigers</a:t>
            </a:r>
            <a:endParaRPr lang="de-AT" sz="10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2" descr="I:\xxx-transfer\Mathews\Herstellung\Silvia\TigerTom1 illus (tiffs, 300dpi)\tt1_tiger_shawl.t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05" r="10285"/>
          <a:stretch/>
        </p:blipFill>
        <p:spPr bwMode="auto">
          <a:xfrm>
            <a:off x="6084168" y="2420888"/>
            <a:ext cx="2592288" cy="2258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© Österreichischer Bundesverlag Schulbuch GmbH &amp; Co. KG, Wien 2016 | www.oebv.at | Tiger Tom</a:t>
            </a: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010806733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</Words>
  <Application>Microsoft Office PowerPoint</Application>
  <PresentationFormat>Bildschirmpräsentation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2</vt:i4>
      </vt:variant>
      <vt:variant>
        <vt:lpstr>Folientitel</vt:lpstr>
      </vt:variant>
      <vt:variant>
        <vt:i4>2</vt:i4>
      </vt:variant>
    </vt:vector>
  </HeadingPairs>
  <TitlesOfParts>
    <vt:vector size="4" baseType="lpstr">
      <vt:lpstr>Larissa</vt:lpstr>
      <vt:lpstr>Benutzerdefiniertes Design</vt:lpstr>
      <vt:lpstr>PowerPoint-Präsentation</vt:lpstr>
      <vt:lpstr>PowerPoint-Präsentation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Bliem, Silvia</dc:creator>
  <cp:lastModifiedBy>Dunst, Barbara</cp:lastModifiedBy>
  <cp:revision>9</cp:revision>
  <dcterms:created xsi:type="dcterms:W3CDTF">2016-07-22T08:15:20Z</dcterms:created>
  <dcterms:modified xsi:type="dcterms:W3CDTF">2016-11-08T10:14:04Z</dcterms:modified>
</cp:coreProperties>
</file>