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handoutMasterIdLst>
    <p:handoutMasterId r:id="rId5"/>
  </p:handoutMasterIdLst>
  <p:sldIdLst>
    <p:sldId id="298" r:id="rId2"/>
    <p:sldId id="299" r:id="rId3"/>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81" d="100"/>
          <a:sy n="81" d="100"/>
        </p:scale>
        <p:origin x="528" y="108"/>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8F706F08-A76E-45CD-9085-3DD5AB4992CF}"/>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2A1DD0DE-AA30-480D-BD62-FDBAF3A0002D}"/>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5A3C5912-D974-452C-B081-34618183F3E8}" type="datetimeFigureOut">
              <a:rPr lang="de-AT"/>
              <a:pPr>
                <a:defRPr/>
              </a:pPr>
              <a:t>12.01.2026</a:t>
            </a:fld>
            <a:endParaRPr lang="de-AT"/>
          </a:p>
        </p:txBody>
      </p:sp>
      <p:sp>
        <p:nvSpPr>
          <p:cNvPr id="4" name="Fußzeilenplatzhalter 3">
            <a:extLst>
              <a:ext uri="{FF2B5EF4-FFF2-40B4-BE49-F238E27FC236}">
                <a16:creationId xmlns:a16="http://schemas.microsoft.com/office/drawing/2014/main" id="{D7EAE4A8-3CB1-449E-AE82-EC3C063A7427}"/>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0BB6E9D1-04A1-4EAD-A229-022BE6D3A626}"/>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748679F7-6F91-48E7-ACC9-5BDC01F6E23A}" type="slidenum">
              <a:rPr lang="de-AT" altLang="de-DE"/>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30D00B73-6C59-4CCB-B635-E9A0B32E375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7C2FC3E6-FD8C-4681-A7B8-40F871857C1F}"/>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13507C9E-1248-41E4-A045-A530AC885586}" type="datetimeFigureOut">
              <a:rPr lang="de-AT"/>
              <a:pPr>
                <a:defRPr/>
              </a:pPr>
              <a:t>12.01.2026</a:t>
            </a:fld>
            <a:endParaRPr lang="de-AT"/>
          </a:p>
        </p:txBody>
      </p:sp>
      <p:sp>
        <p:nvSpPr>
          <p:cNvPr id="4" name="Folienbildplatzhalter 3">
            <a:extLst>
              <a:ext uri="{FF2B5EF4-FFF2-40B4-BE49-F238E27FC236}">
                <a16:creationId xmlns:a16="http://schemas.microsoft.com/office/drawing/2014/main" id="{2BA93380-1AF6-4CCC-896E-40B779AC93D6}"/>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95FADD00-5755-408B-A439-D3C0D72DFDEF}"/>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42025CAF-554D-458B-B97D-8F81917549D3}"/>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BEBEBDF5-FA92-459F-90C3-D198C186C551}"/>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C3F93C0D-7C5A-486D-96A5-4FB09D824F4F}" type="slidenum">
              <a:rPr lang="de-AT" altLang="de-DE"/>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2939000787"/>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34D13060-A7EA-C22F-361A-BF93D87602E8}"/>
              </a:ext>
            </a:extLst>
          </p:cNvPr>
          <p:cNvSpPr>
            <a:spLocks noGrp="1"/>
          </p:cNvSpPr>
          <p:nvPr>
            <p:ph type="dt" sz="half" idx="10"/>
          </p:nvPr>
        </p:nvSpPr>
        <p:spPr/>
        <p:txBody>
          <a:bodyPr/>
          <a:lstStyle>
            <a:lvl1pPr>
              <a:defRPr/>
            </a:lvl1pPr>
          </a:lstStyle>
          <a:p>
            <a:pPr>
              <a:defRPr/>
            </a:pPr>
            <a:fld id="{CAEC8C76-103D-4085-8325-984FCF87B169}" type="datetimeFigureOut">
              <a:rPr lang="de-AT"/>
              <a:pPr>
                <a:defRPr/>
              </a:pPr>
              <a:t>12.01.2026</a:t>
            </a:fld>
            <a:endParaRPr lang="de-AT"/>
          </a:p>
        </p:txBody>
      </p:sp>
      <p:sp>
        <p:nvSpPr>
          <p:cNvPr id="5" name="Fußzeilenplatzhalter 4">
            <a:extLst>
              <a:ext uri="{FF2B5EF4-FFF2-40B4-BE49-F238E27FC236}">
                <a16:creationId xmlns:a16="http://schemas.microsoft.com/office/drawing/2014/main" id="{6DC6342C-833A-57F7-3984-F93184EC24DD}"/>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B4F7295C-EAC3-16E9-E8A3-DC6C3B2FFE19}"/>
              </a:ext>
            </a:extLst>
          </p:cNvPr>
          <p:cNvSpPr>
            <a:spLocks noGrp="1"/>
          </p:cNvSpPr>
          <p:nvPr>
            <p:ph type="sldNum" sz="quarter" idx="12"/>
          </p:nvPr>
        </p:nvSpPr>
        <p:spPr/>
        <p:txBody>
          <a:bodyPr/>
          <a:lstStyle>
            <a:lvl1pPr>
              <a:defRPr/>
            </a:lvl1pPr>
          </a:lstStyle>
          <a:p>
            <a:fld id="{032362D6-3EFF-4A90-BF84-C2CD33697851}" type="slidenum">
              <a:rPr lang="de-AT" altLang="de-DE"/>
              <a:pPr/>
              <a:t>‹Nr.›</a:t>
            </a:fld>
            <a:endParaRPr lang="de-AT" altLang="de-DE"/>
          </a:p>
        </p:txBody>
      </p:sp>
    </p:spTree>
    <p:extLst>
      <p:ext uri="{BB962C8B-B14F-4D97-AF65-F5344CB8AC3E}">
        <p14:creationId xmlns:p14="http://schemas.microsoft.com/office/powerpoint/2010/main" val="4099951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DE39B513-9645-63A1-A267-2D22C8902F90}"/>
              </a:ext>
            </a:extLst>
          </p:cNvPr>
          <p:cNvSpPr>
            <a:spLocks noGrp="1"/>
          </p:cNvSpPr>
          <p:nvPr>
            <p:ph type="dt" sz="half" idx="10"/>
          </p:nvPr>
        </p:nvSpPr>
        <p:spPr/>
        <p:txBody>
          <a:bodyPr/>
          <a:lstStyle>
            <a:lvl1pPr>
              <a:defRPr/>
            </a:lvl1pPr>
          </a:lstStyle>
          <a:p>
            <a:pPr>
              <a:defRPr/>
            </a:pPr>
            <a:fld id="{25211F06-3337-4A0E-BD41-513F485E0D92}" type="datetimeFigureOut">
              <a:rPr lang="de-AT"/>
              <a:pPr>
                <a:defRPr/>
              </a:pPr>
              <a:t>12.01.2026</a:t>
            </a:fld>
            <a:endParaRPr lang="de-AT"/>
          </a:p>
        </p:txBody>
      </p:sp>
      <p:sp>
        <p:nvSpPr>
          <p:cNvPr id="5" name="Fußzeilenplatzhalter 4">
            <a:extLst>
              <a:ext uri="{FF2B5EF4-FFF2-40B4-BE49-F238E27FC236}">
                <a16:creationId xmlns:a16="http://schemas.microsoft.com/office/drawing/2014/main" id="{AF004FF8-54AF-3D52-658C-AB576C1B3D6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1A20C6C8-5B03-E056-E9EF-E90FD939F3AD}"/>
              </a:ext>
            </a:extLst>
          </p:cNvPr>
          <p:cNvSpPr>
            <a:spLocks noGrp="1"/>
          </p:cNvSpPr>
          <p:nvPr>
            <p:ph type="sldNum" sz="quarter" idx="12"/>
          </p:nvPr>
        </p:nvSpPr>
        <p:spPr/>
        <p:txBody>
          <a:bodyPr/>
          <a:lstStyle>
            <a:lvl1pPr>
              <a:defRPr/>
            </a:lvl1pPr>
          </a:lstStyle>
          <a:p>
            <a:fld id="{7389AD74-E3FB-46AA-8B27-6F3C6756781B}" type="slidenum">
              <a:rPr lang="de-AT" altLang="de-DE"/>
              <a:pPr/>
              <a:t>‹Nr.›</a:t>
            </a:fld>
            <a:endParaRPr lang="de-AT" altLang="de-DE"/>
          </a:p>
        </p:txBody>
      </p:sp>
    </p:spTree>
    <p:extLst>
      <p:ext uri="{BB962C8B-B14F-4D97-AF65-F5344CB8AC3E}">
        <p14:creationId xmlns:p14="http://schemas.microsoft.com/office/powerpoint/2010/main" val="39280445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80508A72-A927-CF1F-61DA-A270D6150F3F}"/>
              </a:ext>
            </a:extLst>
          </p:cNvPr>
          <p:cNvSpPr>
            <a:spLocks noGrp="1"/>
          </p:cNvSpPr>
          <p:nvPr>
            <p:ph type="dt" sz="half" idx="10"/>
          </p:nvPr>
        </p:nvSpPr>
        <p:spPr/>
        <p:txBody>
          <a:bodyPr/>
          <a:lstStyle>
            <a:lvl1pPr>
              <a:defRPr/>
            </a:lvl1pPr>
          </a:lstStyle>
          <a:p>
            <a:pPr>
              <a:defRPr/>
            </a:pPr>
            <a:fld id="{B9AF1281-84B2-48D1-9361-2B79687E954E}" type="datetimeFigureOut">
              <a:rPr lang="de-AT"/>
              <a:pPr>
                <a:defRPr/>
              </a:pPr>
              <a:t>12.01.2026</a:t>
            </a:fld>
            <a:endParaRPr lang="de-AT"/>
          </a:p>
        </p:txBody>
      </p:sp>
      <p:sp>
        <p:nvSpPr>
          <p:cNvPr id="5" name="Fußzeilenplatzhalter 4">
            <a:extLst>
              <a:ext uri="{FF2B5EF4-FFF2-40B4-BE49-F238E27FC236}">
                <a16:creationId xmlns:a16="http://schemas.microsoft.com/office/drawing/2014/main" id="{94520563-97D8-C27A-D482-6520836FB778}"/>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D40A8146-C491-B37F-0846-A5388DAFAFAB}"/>
              </a:ext>
            </a:extLst>
          </p:cNvPr>
          <p:cNvSpPr>
            <a:spLocks noGrp="1"/>
          </p:cNvSpPr>
          <p:nvPr>
            <p:ph type="sldNum" sz="quarter" idx="12"/>
          </p:nvPr>
        </p:nvSpPr>
        <p:spPr/>
        <p:txBody>
          <a:bodyPr/>
          <a:lstStyle>
            <a:lvl1pPr>
              <a:defRPr/>
            </a:lvl1pPr>
          </a:lstStyle>
          <a:p>
            <a:fld id="{E1C9297F-6CAE-41AA-96D6-3A1E1748A1CC}" type="slidenum">
              <a:rPr lang="de-AT" altLang="de-DE"/>
              <a:pPr/>
              <a:t>‹Nr.›</a:t>
            </a:fld>
            <a:endParaRPr lang="de-AT" altLang="de-DE"/>
          </a:p>
        </p:txBody>
      </p:sp>
    </p:spTree>
    <p:extLst>
      <p:ext uri="{BB962C8B-B14F-4D97-AF65-F5344CB8AC3E}">
        <p14:creationId xmlns:p14="http://schemas.microsoft.com/office/powerpoint/2010/main" val="20128623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EFFBD5C5-4664-1132-A08E-D429D7012232}"/>
              </a:ext>
            </a:extLst>
          </p:cNvPr>
          <p:cNvSpPr>
            <a:spLocks noGrp="1"/>
          </p:cNvSpPr>
          <p:nvPr>
            <p:ph type="dt" sz="half" idx="10"/>
          </p:nvPr>
        </p:nvSpPr>
        <p:spPr/>
        <p:txBody>
          <a:bodyPr/>
          <a:lstStyle>
            <a:lvl1pPr>
              <a:defRPr/>
            </a:lvl1pPr>
          </a:lstStyle>
          <a:p>
            <a:pPr>
              <a:defRPr/>
            </a:pPr>
            <a:fld id="{4A12B4B5-5085-44DE-BC4F-79A173AB01B0}" type="datetimeFigureOut">
              <a:rPr lang="de-AT"/>
              <a:pPr>
                <a:defRPr/>
              </a:pPr>
              <a:t>12.01.2026</a:t>
            </a:fld>
            <a:endParaRPr lang="de-AT"/>
          </a:p>
        </p:txBody>
      </p:sp>
      <p:sp>
        <p:nvSpPr>
          <p:cNvPr id="5" name="Fußzeilenplatzhalter 4">
            <a:extLst>
              <a:ext uri="{FF2B5EF4-FFF2-40B4-BE49-F238E27FC236}">
                <a16:creationId xmlns:a16="http://schemas.microsoft.com/office/drawing/2014/main" id="{FB30F1ED-4BD0-5FC2-E774-025FEBF59D0F}"/>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08F4C3BD-92BE-05EF-AE7C-1E36B20DAC8D}"/>
              </a:ext>
            </a:extLst>
          </p:cNvPr>
          <p:cNvSpPr>
            <a:spLocks noGrp="1"/>
          </p:cNvSpPr>
          <p:nvPr>
            <p:ph type="sldNum" sz="quarter" idx="12"/>
          </p:nvPr>
        </p:nvSpPr>
        <p:spPr/>
        <p:txBody>
          <a:bodyPr/>
          <a:lstStyle>
            <a:lvl1pPr>
              <a:defRPr/>
            </a:lvl1pPr>
          </a:lstStyle>
          <a:p>
            <a:fld id="{EA51F6FA-89A1-46B7-AD27-873925A783FB}" type="slidenum">
              <a:rPr lang="de-AT" altLang="de-DE"/>
              <a:pPr/>
              <a:t>‹Nr.›</a:t>
            </a:fld>
            <a:endParaRPr lang="de-AT" altLang="de-DE"/>
          </a:p>
        </p:txBody>
      </p:sp>
    </p:spTree>
    <p:extLst>
      <p:ext uri="{BB962C8B-B14F-4D97-AF65-F5344CB8AC3E}">
        <p14:creationId xmlns:p14="http://schemas.microsoft.com/office/powerpoint/2010/main" val="11736245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79D26B78-3C53-60D6-F3BD-ED15101456D8}"/>
              </a:ext>
            </a:extLst>
          </p:cNvPr>
          <p:cNvSpPr>
            <a:spLocks noGrp="1"/>
          </p:cNvSpPr>
          <p:nvPr>
            <p:ph type="dt" sz="half" idx="10"/>
          </p:nvPr>
        </p:nvSpPr>
        <p:spPr/>
        <p:txBody>
          <a:bodyPr/>
          <a:lstStyle>
            <a:lvl1pPr>
              <a:defRPr/>
            </a:lvl1pPr>
          </a:lstStyle>
          <a:p>
            <a:pPr>
              <a:defRPr/>
            </a:pPr>
            <a:fld id="{F1A45AD2-7907-4051-86EB-5BE9E0D2BFB8}" type="datetimeFigureOut">
              <a:rPr lang="de-AT"/>
              <a:pPr>
                <a:defRPr/>
              </a:pPr>
              <a:t>12.01.2026</a:t>
            </a:fld>
            <a:endParaRPr lang="de-AT"/>
          </a:p>
        </p:txBody>
      </p:sp>
      <p:sp>
        <p:nvSpPr>
          <p:cNvPr id="6" name="Fußzeilenplatzhalter 4">
            <a:extLst>
              <a:ext uri="{FF2B5EF4-FFF2-40B4-BE49-F238E27FC236}">
                <a16:creationId xmlns:a16="http://schemas.microsoft.com/office/drawing/2014/main" id="{F8655278-3398-B5DC-A86C-04129758F2E6}"/>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BE9BC466-8D2D-4859-9E6F-A4DC1929614E}"/>
              </a:ext>
            </a:extLst>
          </p:cNvPr>
          <p:cNvSpPr>
            <a:spLocks noGrp="1"/>
          </p:cNvSpPr>
          <p:nvPr>
            <p:ph type="sldNum" sz="quarter" idx="12"/>
          </p:nvPr>
        </p:nvSpPr>
        <p:spPr/>
        <p:txBody>
          <a:bodyPr/>
          <a:lstStyle>
            <a:lvl1pPr>
              <a:defRPr/>
            </a:lvl1pPr>
          </a:lstStyle>
          <a:p>
            <a:fld id="{725A70BE-B246-4822-A7B9-B267802FBF0D}" type="slidenum">
              <a:rPr lang="de-AT" altLang="de-DE"/>
              <a:pPr/>
              <a:t>‹Nr.›</a:t>
            </a:fld>
            <a:endParaRPr lang="de-AT" altLang="de-DE"/>
          </a:p>
        </p:txBody>
      </p:sp>
    </p:spTree>
    <p:extLst>
      <p:ext uri="{BB962C8B-B14F-4D97-AF65-F5344CB8AC3E}">
        <p14:creationId xmlns:p14="http://schemas.microsoft.com/office/powerpoint/2010/main" val="2177050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6309AF90-246D-B231-6C64-166E4C119C68}"/>
              </a:ext>
            </a:extLst>
          </p:cNvPr>
          <p:cNvSpPr>
            <a:spLocks noGrp="1"/>
          </p:cNvSpPr>
          <p:nvPr>
            <p:ph type="dt" sz="half" idx="10"/>
          </p:nvPr>
        </p:nvSpPr>
        <p:spPr/>
        <p:txBody>
          <a:bodyPr/>
          <a:lstStyle>
            <a:lvl1pPr>
              <a:defRPr/>
            </a:lvl1pPr>
          </a:lstStyle>
          <a:p>
            <a:pPr>
              <a:defRPr/>
            </a:pPr>
            <a:fld id="{5EA4C763-7763-42A5-8989-1FEC4750E25D}" type="datetimeFigureOut">
              <a:rPr lang="de-AT"/>
              <a:pPr>
                <a:defRPr/>
              </a:pPr>
              <a:t>12.01.2026</a:t>
            </a:fld>
            <a:endParaRPr lang="de-AT"/>
          </a:p>
        </p:txBody>
      </p:sp>
      <p:sp>
        <p:nvSpPr>
          <p:cNvPr id="8" name="Fußzeilenplatzhalter 4">
            <a:extLst>
              <a:ext uri="{FF2B5EF4-FFF2-40B4-BE49-F238E27FC236}">
                <a16:creationId xmlns:a16="http://schemas.microsoft.com/office/drawing/2014/main" id="{0DBF1987-CD7C-1852-AC43-E9FD61BFD338}"/>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D32FCEFA-F03E-EA04-E08F-89E67A9D9B13}"/>
              </a:ext>
            </a:extLst>
          </p:cNvPr>
          <p:cNvSpPr>
            <a:spLocks noGrp="1"/>
          </p:cNvSpPr>
          <p:nvPr>
            <p:ph type="sldNum" sz="quarter" idx="12"/>
          </p:nvPr>
        </p:nvSpPr>
        <p:spPr/>
        <p:txBody>
          <a:bodyPr/>
          <a:lstStyle>
            <a:lvl1pPr>
              <a:defRPr/>
            </a:lvl1pPr>
          </a:lstStyle>
          <a:p>
            <a:fld id="{EC96425C-3F0C-4788-A344-603593F77EA3}" type="slidenum">
              <a:rPr lang="de-AT" altLang="de-DE"/>
              <a:pPr/>
              <a:t>‹Nr.›</a:t>
            </a:fld>
            <a:endParaRPr lang="de-AT" altLang="de-DE"/>
          </a:p>
        </p:txBody>
      </p:sp>
    </p:spTree>
    <p:extLst>
      <p:ext uri="{BB962C8B-B14F-4D97-AF65-F5344CB8AC3E}">
        <p14:creationId xmlns:p14="http://schemas.microsoft.com/office/powerpoint/2010/main" val="2005818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60FAB1FB-801C-5C30-5219-95DC8B783876}"/>
              </a:ext>
            </a:extLst>
          </p:cNvPr>
          <p:cNvSpPr>
            <a:spLocks noGrp="1"/>
          </p:cNvSpPr>
          <p:nvPr>
            <p:ph type="dt" sz="half" idx="10"/>
          </p:nvPr>
        </p:nvSpPr>
        <p:spPr/>
        <p:txBody>
          <a:bodyPr/>
          <a:lstStyle>
            <a:lvl1pPr>
              <a:defRPr/>
            </a:lvl1pPr>
          </a:lstStyle>
          <a:p>
            <a:pPr>
              <a:defRPr/>
            </a:pPr>
            <a:fld id="{BA979396-86F4-4D73-AEA7-0E7D25E9D46F}" type="datetimeFigureOut">
              <a:rPr lang="de-AT"/>
              <a:pPr>
                <a:defRPr/>
              </a:pPr>
              <a:t>12.01.2026</a:t>
            </a:fld>
            <a:endParaRPr lang="de-AT"/>
          </a:p>
        </p:txBody>
      </p:sp>
      <p:sp>
        <p:nvSpPr>
          <p:cNvPr id="4" name="Fußzeilenplatzhalter 4">
            <a:extLst>
              <a:ext uri="{FF2B5EF4-FFF2-40B4-BE49-F238E27FC236}">
                <a16:creationId xmlns:a16="http://schemas.microsoft.com/office/drawing/2014/main" id="{A0C8CF1D-7AF7-46EC-F581-C3426647ECC7}"/>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BA56C04B-2573-B35E-8792-E6560F32988A}"/>
              </a:ext>
            </a:extLst>
          </p:cNvPr>
          <p:cNvSpPr>
            <a:spLocks noGrp="1"/>
          </p:cNvSpPr>
          <p:nvPr>
            <p:ph type="sldNum" sz="quarter" idx="12"/>
          </p:nvPr>
        </p:nvSpPr>
        <p:spPr/>
        <p:txBody>
          <a:bodyPr/>
          <a:lstStyle>
            <a:lvl1pPr>
              <a:defRPr/>
            </a:lvl1pPr>
          </a:lstStyle>
          <a:p>
            <a:fld id="{DB72877E-C883-46A9-A3F3-D66DA1AB7BD2}" type="slidenum">
              <a:rPr lang="de-AT" altLang="de-DE"/>
              <a:pPr/>
              <a:t>‹Nr.›</a:t>
            </a:fld>
            <a:endParaRPr lang="de-AT" altLang="de-DE"/>
          </a:p>
        </p:txBody>
      </p:sp>
    </p:spTree>
    <p:extLst>
      <p:ext uri="{BB962C8B-B14F-4D97-AF65-F5344CB8AC3E}">
        <p14:creationId xmlns:p14="http://schemas.microsoft.com/office/powerpoint/2010/main" val="24999295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DE234A01-17D5-9138-8615-740433A8BC6C}"/>
              </a:ext>
            </a:extLst>
          </p:cNvPr>
          <p:cNvSpPr>
            <a:spLocks noGrp="1"/>
          </p:cNvSpPr>
          <p:nvPr>
            <p:ph type="dt" sz="half" idx="10"/>
          </p:nvPr>
        </p:nvSpPr>
        <p:spPr/>
        <p:txBody>
          <a:bodyPr/>
          <a:lstStyle>
            <a:lvl1pPr>
              <a:defRPr/>
            </a:lvl1pPr>
          </a:lstStyle>
          <a:p>
            <a:pPr>
              <a:defRPr/>
            </a:pPr>
            <a:fld id="{600CB55B-EE29-4D34-813C-B2C73C953676}" type="datetimeFigureOut">
              <a:rPr lang="de-AT"/>
              <a:pPr>
                <a:defRPr/>
              </a:pPr>
              <a:t>12.01.2026</a:t>
            </a:fld>
            <a:endParaRPr lang="de-AT"/>
          </a:p>
        </p:txBody>
      </p:sp>
      <p:sp>
        <p:nvSpPr>
          <p:cNvPr id="3" name="Fußzeilenplatzhalter 4">
            <a:extLst>
              <a:ext uri="{FF2B5EF4-FFF2-40B4-BE49-F238E27FC236}">
                <a16:creationId xmlns:a16="http://schemas.microsoft.com/office/drawing/2014/main" id="{3ED00462-DF94-5557-E850-B85AB4A20B85}"/>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FDBA47CE-0E9B-2ECA-5C0D-34BF23339522}"/>
              </a:ext>
            </a:extLst>
          </p:cNvPr>
          <p:cNvSpPr>
            <a:spLocks noGrp="1"/>
          </p:cNvSpPr>
          <p:nvPr>
            <p:ph type="sldNum" sz="quarter" idx="12"/>
          </p:nvPr>
        </p:nvSpPr>
        <p:spPr/>
        <p:txBody>
          <a:bodyPr/>
          <a:lstStyle>
            <a:lvl1pPr>
              <a:defRPr/>
            </a:lvl1pPr>
          </a:lstStyle>
          <a:p>
            <a:fld id="{9134BDA8-CFA4-4925-8439-DDD840492199}" type="slidenum">
              <a:rPr lang="de-AT" altLang="de-DE"/>
              <a:pPr/>
              <a:t>‹Nr.›</a:t>
            </a:fld>
            <a:endParaRPr lang="de-AT" altLang="de-DE"/>
          </a:p>
        </p:txBody>
      </p:sp>
    </p:spTree>
    <p:extLst>
      <p:ext uri="{BB962C8B-B14F-4D97-AF65-F5344CB8AC3E}">
        <p14:creationId xmlns:p14="http://schemas.microsoft.com/office/powerpoint/2010/main" val="36471232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82A41582-C6C8-5B3C-0056-1ED69937E257}"/>
              </a:ext>
            </a:extLst>
          </p:cNvPr>
          <p:cNvSpPr>
            <a:spLocks noGrp="1"/>
          </p:cNvSpPr>
          <p:nvPr>
            <p:ph type="dt" sz="half" idx="10"/>
          </p:nvPr>
        </p:nvSpPr>
        <p:spPr/>
        <p:txBody>
          <a:bodyPr/>
          <a:lstStyle>
            <a:lvl1pPr>
              <a:defRPr/>
            </a:lvl1pPr>
          </a:lstStyle>
          <a:p>
            <a:pPr>
              <a:defRPr/>
            </a:pPr>
            <a:fld id="{DE61F386-A923-4396-9644-28B50A4F52FD}" type="datetimeFigureOut">
              <a:rPr lang="de-AT"/>
              <a:pPr>
                <a:defRPr/>
              </a:pPr>
              <a:t>12.01.2026</a:t>
            </a:fld>
            <a:endParaRPr lang="de-AT"/>
          </a:p>
        </p:txBody>
      </p:sp>
      <p:sp>
        <p:nvSpPr>
          <p:cNvPr id="6" name="Fußzeilenplatzhalter 4">
            <a:extLst>
              <a:ext uri="{FF2B5EF4-FFF2-40B4-BE49-F238E27FC236}">
                <a16:creationId xmlns:a16="http://schemas.microsoft.com/office/drawing/2014/main" id="{1278F73B-45CC-722C-7FB5-4C3DBAB57CF7}"/>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3214C8FE-8C57-80B3-C5FD-FB35846DD8BD}"/>
              </a:ext>
            </a:extLst>
          </p:cNvPr>
          <p:cNvSpPr>
            <a:spLocks noGrp="1"/>
          </p:cNvSpPr>
          <p:nvPr>
            <p:ph type="sldNum" sz="quarter" idx="12"/>
          </p:nvPr>
        </p:nvSpPr>
        <p:spPr/>
        <p:txBody>
          <a:bodyPr/>
          <a:lstStyle>
            <a:lvl1pPr>
              <a:defRPr/>
            </a:lvl1pPr>
          </a:lstStyle>
          <a:p>
            <a:fld id="{5143D13C-C41B-4669-A533-680B6D89FBF0}" type="slidenum">
              <a:rPr lang="de-AT" altLang="de-DE"/>
              <a:pPr/>
              <a:t>‹Nr.›</a:t>
            </a:fld>
            <a:endParaRPr lang="de-AT" altLang="de-DE"/>
          </a:p>
        </p:txBody>
      </p:sp>
    </p:spTree>
    <p:extLst>
      <p:ext uri="{BB962C8B-B14F-4D97-AF65-F5344CB8AC3E}">
        <p14:creationId xmlns:p14="http://schemas.microsoft.com/office/powerpoint/2010/main" val="889862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4D60495A-CEE0-AD23-DE40-8C8135A2F12C}"/>
              </a:ext>
            </a:extLst>
          </p:cNvPr>
          <p:cNvSpPr>
            <a:spLocks noGrp="1"/>
          </p:cNvSpPr>
          <p:nvPr>
            <p:ph type="dt" sz="half" idx="10"/>
          </p:nvPr>
        </p:nvSpPr>
        <p:spPr/>
        <p:txBody>
          <a:bodyPr/>
          <a:lstStyle>
            <a:lvl1pPr>
              <a:defRPr/>
            </a:lvl1pPr>
          </a:lstStyle>
          <a:p>
            <a:pPr>
              <a:defRPr/>
            </a:pPr>
            <a:fld id="{13E84EE7-7DC5-43E9-B2DD-A22931318755}" type="datetimeFigureOut">
              <a:rPr lang="de-AT"/>
              <a:pPr>
                <a:defRPr/>
              </a:pPr>
              <a:t>12.01.2026</a:t>
            </a:fld>
            <a:endParaRPr lang="de-AT"/>
          </a:p>
        </p:txBody>
      </p:sp>
      <p:sp>
        <p:nvSpPr>
          <p:cNvPr id="6" name="Fußzeilenplatzhalter 4">
            <a:extLst>
              <a:ext uri="{FF2B5EF4-FFF2-40B4-BE49-F238E27FC236}">
                <a16:creationId xmlns:a16="http://schemas.microsoft.com/office/drawing/2014/main" id="{88F3B248-0BEE-3DCB-845E-7FEC3D4EC071}"/>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3C231F0E-3C1B-90C6-BC1A-BB2708A806B2}"/>
              </a:ext>
            </a:extLst>
          </p:cNvPr>
          <p:cNvSpPr>
            <a:spLocks noGrp="1"/>
          </p:cNvSpPr>
          <p:nvPr>
            <p:ph type="sldNum" sz="quarter" idx="12"/>
          </p:nvPr>
        </p:nvSpPr>
        <p:spPr/>
        <p:txBody>
          <a:bodyPr/>
          <a:lstStyle>
            <a:lvl1pPr>
              <a:defRPr/>
            </a:lvl1pPr>
          </a:lstStyle>
          <a:p>
            <a:fld id="{47753188-C72D-4172-A075-38B57AAFF350}" type="slidenum">
              <a:rPr lang="de-AT" altLang="de-DE"/>
              <a:pPr/>
              <a:t>‹Nr.›</a:t>
            </a:fld>
            <a:endParaRPr lang="de-AT" altLang="de-DE"/>
          </a:p>
        </p:txBody>
      </p:sp>
    </p:spTree>
    <p:extLst>
      <p:ext uri="{BB962C8B-B14F-4D97-AF65-F5344CB8AC3E}">
        <p14:creationId xmlns:p14="http://schemas.microsoft.com/office/powerpoint/2010/main" val="40713550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A8757E0E-4282-F6AB-DE99-7FC6B04A952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E3F39E0D-AAEE-E913-2162-7F050F875415}"/>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8A5F0658-5021-1E26-AA71-7D6B47B45720}"/>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30D970F6-08E0-4EFF-B392-437BA3842F83}"/>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BBEB3DE0-385D-4F2B-A23C-29326D6F88AF}" type="datetimeFigureOut">
              <a:rPr lang="de-AT"/>
              <a:pPr>
                <a:defRPr/>
              </a:pPr>
              <a:t>12.01.2026</a:t>
            </a:fld>
            <a:endParaRPr lang="de-AT"/>
          </a:p>
        </p:txBody>
      </p:sp>
      <p:sp>
        <p:nvSpPr>
          <p:cNvPr id="5" name="Fußzeilenplatzhalter 4">
            <a:extLst>
              <a:ext uri="{FF2B5EF4-FFF2-40B4-BE49-F238E27FC236}">
                <a16:creationId xmlns:a16="http://schemas.microsoft.com/office/drawing/2014/main" id="{580C6562-04A8-4863-A274-830DA1FAC6B3}"/>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04032BE6-44B3-4266-9185-82D87463A29A}"/>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48EE92F7-B793-4854-BCE7-6A6DA38CD1E2}" type="slidenum">
              <a:rPr lang="de-AT" altLang="de-DE"/>
              <a:pPr/>
              <a:t>‹Nr.›</a:t>
            </a:fld>
            <a:endParaRPr lang="de-AT" altLang="de-DE"/>
          </a:p>
        </p:txBody>
      </p:sp>
      <p:pic>
        <p:nvPicPr>
          <p:cNvPr id="1032" name="Picture 19">
            <a:extLst>
              <a:ext uri="{FF2B5EF4-FFF2-40B4-BE49-F238E27FC236}">
                <a16:creationId xmlns:a16="http://schemas.microsoft.com/office/drawing/2014/main" id="{4A777783-E3FC-136F-D79E-A8CBC1C6A3C9}"/>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EE56B77D-8DFB-4737-866C-B0474FD71F9A}"/>
              </a:ext>
            </a:extLst>
          </p:cNvPr>
          <p:cNvPicPr preferRelativeResize="0">
            <a:picLocks noChangeArrowheads="1"/>
          </p:cNvPicPr>
          <p:nvPr/>
        </p:nvPicPr>
        <p:blipFill>
          <a:blip r:embed="rId15"/>
          <a:stretch>
            <a:fillRect/>
          </a:stretch>
        </p:blipFill>
        <p:spPr bwMode="auto">
          <a:xfrm>
            <a:off x="-15875" y="6629400"/>
            <a:ext cx="9159875" cy="25558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110A7BF0-FA86-4A29-B2C9-B78AB72789D1}"/>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2026</a:t>
            </a:r>
          </a:p>
        </p:txBody>
      </p:sp>
      <p:pic>
        <p:nvPicPr>
          <p:cNvPr id="1036" name="Picture 13" descr="I:\500-vs_hs\Aushilfen\___Carina\Unterwegs\uw1_schriftzug_weiss.gif">
            <a:extLst>
              <a:ext uri="{FF2B5EF4-FFF2-40B4-BE49-F238E27FC236}">
                <a16:creationId xmlns:a16="http://schemas.microsoft.com/office/drawing/2014/main" id="{38414F57-299E-4013-5F4A-50958981D812}"/>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F0C4D6E3-4046-4C09-971F-4AF911DB4B30}"/>
              </a:ext>
            </a:extLst>
          </p:cNvPr>
          <p:cNvSpPr txBox="1">
            <a:spLocks noChangeArrowheads="1"/>
          </p:cNvSpPr>
          <p:nvPr userDrawn="1"/>
        </p:nvSpPr>
        <p:spPr bwMode="auto">
          <a:xfrm>
            <a:off x="1835150" y="-128588"/>
            <a:ext cx="484188" cy="831851"/>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PoloBasisTB" pitchFamily="50" charset="0"/>
              </a:rPr>
              <a:t>4</a:t>
            </a:r>
          </a:p>
        </p:txBody>
      </p:sp>
    </p:spTree>
  </p:cSld>
  <p:clrMap bg1="lt1" tx1="dk1" bg2="lt2" tx2="dk2" accent1="accent1" accent2="accent2" accent3="accent3" accent4="accent4" accent5="accent5" accent6="accent6" hlink="hlink" folHlink="folHlink"/>
  <p:sldLayoutIdLst>
    <p:sldLayoutId id="2147484163" r:id="rId1"/>
    <p:sldLayoutId id="2147484153" r:id="rId2"/>
    <p:sldLayoutId id="2147484154" r:id="rId3"/>
    <p:sldLayoutId id="2147484155" r:id="rId4"/>
    <p:sldLayoutId id="2147484156" r:id="rId5"/>
    <p:sldLayoutId id="2147484157" r:id="rId6"/>
    <p:sldLayoutId id="2147484158" r:id="rId7"/>
    <p:sldLayoutId id="2147484159" r:id="rId8"/>
    <p:sldLayoutId id="2147484160" r:id="rId9"/>
    <p:sldLayoutId id="2147484161" r:id="rId10"/>
    <p:sldLayoutId id="2147484162"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6">
            <a:extLst>
              <a:ext uri="{FF2B5EF4-FFF2-40B4-BE49-F238E27FC236}">
                <a16:creationId xmlns:a16="http://schemas.microsoft.com/office/drawing/2014/main" id="{DFE61448-0137-1B47-CF65-AA35D6CEF2EB}"/>
              </a:ext>
            </a:extLst>
          </p:cNvPr>
          <p:cNvSpPr txBox="1">
            <a:spLocks noChangeArrowheads="1"/>
          </p:cNvSpPr>
          <p:nvPr/>
        </p:nvSpPr>
        <p:spPr bwMode="auto">
          <a:xfrm>
            <a:off x="2246313" y="2039938"/>
            <a:ext cx="345652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400" dirty="0">
                <a:solidFill>
                  <a:srgbClr val="0070C0"/>
                </a:solidFill>
                <a:latin typeface="Calibri" panose="020F0502020204030204" pitchFamily="34" charset="0"/>
              </a:rPr>
              <a:t>Beitritt</a:t>
            </a:r>
            <a:r>
              <a:rPr lang="de-AT" altLang="de-DE" sz="2400" b="0" dirty="0">
                <a:solidFill>
                  <a:schemeClr val="tx1"/>
                </a:solidFill>
                <a:latin typeface="Calibri" panose="020F0502020204030204" pitchFamily="34" charset="0"/>
              </a:rPr>
              <a:t> Österreichs zur EU</a:t>
            </a:r>
          </a:p>
        </p:txBody>
      </p:sp>
      <p:sp>
        <p:nvSpPr>
          <p:cNvPr id="5123" name="Textfeld 7">
            <a:extLst>
              <a:ext uri="{FF2B5EF4-FFF2-40B4-BE49-F238E27FC236}">
                <a16:creationId xmlns:a16="http://schemas.microsoft.com/office/drawing/2014/main" id="{9315862B-2CF2-BE53-94D8-E57DF4AEBFB7}"/>
              </a:ext>
            </a:extLst>
          </p:cNvPr>
          <p:cNvSpPr txBox="1">
            <a:spLocks noChangeArrowheads="1"/>
          </p:cNvSpPr>
          <p:nvPr/>
        </p:nvSpPr>
        <p:spPr bwMode="auto">
          <a:xfrm>
            <a:off x="395288" y="2052638"/>
            <a:ext cx="8064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400" dirty="0">
                <a:solidFill>
                  <a:schemeClr val="tx1"/>
                </a:solidFill>
                <a:latin typeface="Calibri" panose="020F0502020204030204" pitchFamily="34" charset="0"/>
              </a:rPr>
              <a:t>1995</a:t>
            </a:r>
          </a:p>
        </p:txBody>
      </p:sp>
      <p:sp>
        <p:nvSpPr>
          <p:cNvPr id="4" name="Textfeld 8">
            <a:extLst>
              <a:ext uri="{FF2B5EF4-FFF2-40B4-BE49-F238E27FC236}">
                <a16:creationId xmlns:a16="http://schemas.microsoft.com/office/drawing/2014/main" id="{0DFEE71F-8C42-A342-8647-137A5B07B664}"/>
              </a:ext>
            </a:extLst>
          </p:cNvPr>
          <p:cNvSpPr txBox="1">
            <a:spLocks noChangeArrowheads="1"/>
          </p:cNvSpPr>
          <p:nvPr/>
        </p:nvSpPr>
        <p:spPr bwMode="auto">
          <a:xfrm>
            <a:off x="422275" y="3130550"/>
            <a:ext cx="8064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400">
                <a:solidFill>
                  <a:schemeClr val="tx1"/>
                </a:solidFill>
                <a:latin typeface="Calibri" panose="020F0502020204030204" pitchFamily="34" charset="0"/>
              </a:rPr>
              <a:t>2002</a:t>
            </a:r>
          </a:p>
        </p:txBody>
      </p:sp>
      <p:sp>
        <p:nvSpPr>
          <p:cNvPr id="5" name="Textfeld 9">
            <a:extLst>
              <a:ext uri="{FF2B5EF4-FFF2-40B4-BE49-F238E27FC236}">
                <a16:creationId xmlns:a16="http://schemas.microsoft.com/office/drawing/2014/main" id="{0B3A967B-B175-7A50-1901-9EF72E58460A}"/>
              </a:ext>
            </a:extLst>
          </p:cNvPr>
          <p:cNvSpPr txBox="1">
            <a:spLocks noChangeArrowheads="1"/>
          </p:cNvSpPr>
          <p:nvPr/>
        </p:nvSpPr>
        <p:spPr bwMode="auto">
          <a:xfrm>
            <a:off x="2246313" y="2965450"/>
            <a:ext cx="503976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400" b="0" dirty="0">
                <a:solidFill>
                  <a:schemeClr val="tx1"/>
                </a:solidFill>
                <a:latin typeface="Calibri" panose="020F0502020204030204" pitchFamily="34" charset="0"/>
              </a:rPr>
              <a:t>Einführung des </a:t>
            </a:r>
            <a:r>
              <a:rPr lang="de-AT" altLang="de-DE" sz="2400" dirty="0">
                <a:solidFill>
                  <a:srgbClr val="0070C0"/>
                </a:solidFill>
                <a:latin typeface="Calibri" panose="020F0502020204030204" pitchFamily="34" charset="0"/>
              </a:rPr>
              <a:t>Euro</a:t>
            </a:r>
            <a:r>
              <a:rPr lang="de-AT" altLang="de-DE" sz="2400" b="0" dirty="0">
                <a:solidFill>
                  <a:schemeClr val="tx1"/>
                </a:solidFill>
                <a:latin typeface="Calibri" panose="020F0502020204030204" pitchFamily="34" charset="0"/>
              </a:rPr>
              <a:t> als </a:t>
            </a:r>
            <a:br>
              <a:rPr lang="de-AT" altLang="de-DE" sz="2400" b="0" dirty="0">
                <a:solidFill>
                  <a:schemeClr val="tx1"/>
                </a:solidFill>
                <a:latin typeface="Calibri" panose="020F0502020204030204" pitchFamily="34" charset="0"/>
              </a:rPr>
            </a:br>
            <a:r>
              <a:rPr lang="de-AT" altLang="de-DE" sz="2400" b="0" dirty="0">
                <a:solidFill>
                  <a:schemeClr val="tx1"/>
                </a:solidFill>
                <a:latin typeface="Calibri" panose="020F0502020204030204" pitchFamily="34" charset="0"/>
              </a:rPr>
              <a:t>gesetzliches Zahlungsmittel</a:t>
            </a:r>
          </a:p>
        </p:txBody>
      </p:sp>
      <p:sp>
        <p:nvSpPr>
          <p:cNvPr id="6" name="Textfeld 10">
            <a:extLst>
              <a:ext uri="{FF2B5EF4-FFF2-40B4-BE49-F238E27FC236}">
                <a16:creationId xmlns:a16="http://schemas.microsoft.com/office/drawing/2014/main" id="{C547D09A-E4E7-A23A-E6BC-65171AD204B2}"/>
              </a:ext>
            </a:extLst>
          </p:cNvPr>
          <p:cNvSpPr txBox="1">
            <a:spLocks noChangeArrowheads="1"/>
          </p:cNvSpPr>
          <p:nvPr/>
        </p:nvSpPr>
        <p:spPr bwMode="auto">
          <a:xfrm>
            <a:off x="2246313" y="4803775"/>
            <a:ext cx="503976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400" b="0" dirty="0">
                <a:solidFill>
                  <a:schemeClr val="tx1"/>
                </a:solidFill>
                <a:latin typeface="Calibri" panose="020F0502020204030204" pitchFamily="34" charset="0"/>
              </a:rPr>
              <a:t>zwei Drittel der </a:t>
            </a:r>
            <a:r>
              <a:rPr lang="de-AT" altLang="de-DE" sz="2400" dirty="0">
                <a:solidFill>
                  <a:srgbClr val="0070C0"/>
                </a:solidFill>
                <a:latin typeface="Calibri" panose="020F0502020204030204" pitchFamily="34" charset="0"/>
              </a:rPr>
              <a:t>Exporte Österreichs</a:t>
            </a:r>
            <a:r>
              <a:rPr lang="de-AT" altLang="de-DE" sz="2400" b="0" dirty="0">
                <a:solidFill>
                  <a:schemeClr val="tx1"/>
                </a:solidFill>
                <a:latin typeface="Calibri" panose="020F0502020204030204" pitchFamily="34" charset="0"/>
              </a:rPr>
              <a:t> gehen in EU-Staaten </a:t>
            </a:r>
          </a:p>
        </p:txBody>
      </p:sp>
      <p:sp>
        <p:nvSpPr>
          <p:cNvPr id="7" name="Textfeld 11">
            <a:extLst>
              <a:ext uri="{FF2B5EF4-FFF2-40B4-BE49-F238E27FC236}">
                <a16:creationId xmlns:a16="http://schemas.microsoft.com/office/drawing/2014/main" id="{C1D2839B-176E-2201-8F99-C334EBB3F209}"/>
              </a:ext>
            </a:extLst>
          </p:cNvPr>
          <p:cNvSpPr txBox="1">
            <a:spLocks noChangeArrowheads="1"/>
          </p:cNvSpPr>
          <p:nvPr/>
        </p:nvSpPr>
        <p:spPr bwMode="auto">
          <a:xfrm>
            <a:off x="2246313" y="5811837"/>
            <a:ext cx="56259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400" b="0" dirty="0">
                <a:solidFill>
                  <a:schemeClr val="tx1"/>
                </a:solidFill>
                <a:latin typeface="Calibri" panose="020F0502020204030204" pitchFamily="34" charset="0"/>
              </a:rPr>
              <a:t>die Volkswirtschaft </a:t>
            </a:r>
            <a:r>
              <a:rPr lang="de-AT" altLang="de-DE" sz="2400" dirty="0">
                <a:solidFill>
                  <a:srgbClr val="0070C0"/>
                </a:solidFill>
                <a:latin typeface="Calibri" panose="020F0502020204030204" pitchFamily="34" charset="0"/>
              </a:rPr>
              <a:t>Österreich</a:t>
            </a:r>
            <a:r>
              <a:rPr lang="de-AT" altLang="de-DE" sz="2400" b="0" dirty="0">
                <a:solidFill>
                  <a:schemeClr val="tx1"/>
                </a:solidFill>
                <a:latin typeface="Calibri" panose="020F0502020204030204" pitchFamily="34" charset="0"/>
              </a:rPr>
              <a:t> </a:t>
            </a:r>
            <a:r>
              <a:rPr lang="de-AT" altLang="de-DE" sz="2400" dirty="0">
                <a:solidFill>
                  <a:srgbClr val="0070C0"/>
                </a:solidFill>
                <a:latin typeface="Calibri" panose="020F0502020204030204" pitchFamily="34" charset="0"/>
              </a:rPr>
              <a:t>profitiert</a:t>
            </a:r>
          </a:p>
        </p:txBody>
      </p:sp>
      <p:sp>
        <p:nvSpPr>
          <p:cNvPr id="8" name="Pfeil nach rechts 7">
            <a:extLst>
              <a:ext uri="{FF2B5EF4-FFF2-40B4-BE49-F238E27FC236}">
                <a16:creationId xmlns:a16="http://schemas.microsoft.com/office/drawing/2014/main" id="{62E084DB-CAE8-4070-BDA6-A14F77FE1325}"/>
              </a:ext>
            </a:extLst>
          </p:cNvPr>
          <p:cNvSpPr/>
          <p:nvPr/>
        </p:nvSpPr>
        <p:spPr>
          <a:xfrm>
            <a:off x="1328738" y="2163763"/>
            <a:ext cx="323850" cy="215900"/>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p>
        </p:txBody>
      </p:sp>
      <p:sp>
        <p:nvSpPr>
          <p:cNvPr id="9" name="Pfeil nach rechts 8">
            <a:extLst>
              <a:ext uri="{FF2B5EF4-FFF2-40B4-BE49-F238E27FC236}">
                <a16:creationId xmlns:a16="http://schemas.microsoft.com/office/drawing/2014/main" id="{F7216073-E4F4-4D0F-8BD0-EC35F8D99B1D}"/>
              </a:ext>
            </a:extLst>
          </p:cNvPr>
          <p:cNvSpPr/>
          <p:nvPr/>
        </p:nvSpPr>
        <p:spPr>
          <a:xfrm>
            <a:off x="1328738" y="3252788"/>
            <a:ext cx="323850" cy="215900"/>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p>
        </p:txBody>
      </p:sp>
      <p:sp>
        <p:nvSpPr>
          <p:cNvPr id="5130" name="Titel 1">
            <a:extLst>
              <a:ext uri="{FF2B5EF4-FFF2-40B4-BE49-F238E27FC236}">
                <a16:creationId xmlns:a16="http://schemas.microsoft.com/office/drawing/2014/main" id="{0BC0BBEC-8639-351F-7A1E-EC338855ACFE}"/>
              </a:ext>
            </a:extLst>
          </p:cNvPr>
          <p:cNvSpPr>
            <a:spLocks noGrp="1"/>
          </p:cNvSpPr>
          <p:nvPr>
            <p:ph type="title"/>
          </p:nvPr>
        </p:nvSpPr>
        <p:spPr>
          <a:xfrm>
            <a:off x="457200" y="1006475"/>
            <a:ext cx="8229600" cy="676275"/>
          </a:xfrm>
        </p:spPr>
        <p:txBody>
          <a:bodyPr/>
          <a:lstStyle/>
          <a:p>
            <a:r>
              <a:rPr lang="de-AT" altLang="de-DE" dirty="0"/>
              <a:t>Österreich und die EU</a:t>
            </a:r>
          </a:p>
        </p:txBody>
      </p:sp>
      <p:sp>
        <p:nvSpPr>
          <p:cNvPr id="12" name="Pfeil nach rechts 11">
            <a:extLst>
              <a:ext uri="{FF2B5EF4-FFF2-40B4-BE49-F238E27FC236}">
                <a16:creationId xmlns:a16="http://schemas.microsoft.com/office/drawing/2014/main" id="{A511996A-FC6A-41BC-A9FC-CC389BFF0620}"/>
              </a:ext>
            </a:extLst>
          </p:cNvPr>
          <p:cNvSpPr/>
          <p:nvPr/>
        </p:nvSpPr>
        <p:spPr>
          <a:xfrm>
            <a:off x="1328738" y="4941888"/>
            <a:ext cx="323850" cy="215900"/>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p>
        </p:txBody>
      </p:sp>
      <p:sp>
        <p:nvSpPr>
          <p:cNvPr id="13" name="Pfeil nach rechts 12">
            <a:extLst>
              <a:ext uri="{FF2B5EF4-FFF2-40B4-BE49-F238E27FC236}">
                <a16:creationId xmlns:a16="http://schemas.microsoft.com/office/drawing/2014/main" id="{963C7013-88AE-4657-9648-371B32B0B326}"/>
              </a:ext>
            </a:extLst>
          </p:cNvPr>
          <p:cNvSpPr/>
          <p:nvPr/>
        </p:nvSpPr>
        <p:spPr>
          <a:xfrm>
            <a:off x="1328738" y="5935662"/>
            <a:ext cx="323850" cy="215900"/>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p>
        </p:txBody>
      </p:sp>
      <p:pic>
        <p:nvPicPr>
          <p:cNvPr id="11" name="Picture 11">
            <a:extLst>
              <a:ext uri="{FF2B5EF4-FFF2-40B4-BE49-F238E27FC236}">
                <a16:creationId xmlns:a16="http://schemas.microsoft.com/office/drawing/2014/main" id="{71C60411-B8E0-B056-16C3-5144297AD2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8928" t="31573" r="36517" b="20317"/>
          <a:stretch>
            <a:fillRect/>
          </a:stretch>
        </p:blipFill>
        <p:spPr bwMode="auto">
          <a:xfrm>
            <a:off x="6388599" y="2114460"/>
            <a:ext cx="1993900" cy="2197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Grafik 13">
            <a:extLst>
              <a:ext uri="{FF2B5EF4-FFF2-40B4-BE49-F238E27FC236}">
                <a16:creationId xmlns:a16="http://schemas.microsoft.com/office/drawing/2014/main" id="{233611DC-B353-A065-24CD-03D956CDF921}"/>
              </a:ext>
            </a:extLst>
          </p:cNvPr>
          <p:cNvPicPr>
            <a:picLocks noChangeAspect="1"/>
          </p:cNvPicPr>
          <p:nvPr/>
        </p:nvPicPr>
        <p:blipFill>
          <a:blip r:embed="rId3"/>
          <a:srcRect l="4730" t="1755" r="50000" b="2237"/>
          <a:stretch>
            <a:fillRect/>
          </a:stretch>
        </p:blipFill>
        <p:spPr>
          <a:xfrm rot="1059932">
            <a:off x="4998724" y="3761422"/>
            <a:ext cx="1016432" cy="997744"/>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5" name="Grafik 14">
            <a:extLst>
              <a:ext uri="{FF2B5EF4-FFF2-40B4-BE49-F238E27FC236}">
                <a16:creationId xmlns:a16="http://schemas.microsoft.com/office/drawing/2014/main" id="{D1C3EE0D-74AD-AB16-4797-F041DA5683DB}"/>
              </a:ext>
            </a:extLst>
          </p:cNvPr>
          <p:cNvPicPr>
            <a:picLocks noChangeAspect="1"/>
          </p:cNvPicPr>
          <p:nvPr/>
        </p:nvPicPr>
        <p:blipFill>
          <a:blip r:embed="rId3"/>
          <a:srcRect l="51626" t="3098" r="3104" b="894"/>
          <a:stretch>
            <a:fillRect/>
          </a:stretch>
        </p:blipFill>
        <p:spPr>
          <a:xfrm rot="21127697">
            <a:off x="5854416" y="3695625"/>
            <a:ext cx="1016432" cy="997744"/>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left)">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wipe(left)">
                                      <p:cBhvr>
                                        <p:cTn id="34" dur="5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5"/>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fade">
                                      <p:cBhvr>
                                        <p:cTn id="45" dur="500"/>
                                        <p:tgtEl>
                                          <p:spTgt spid="12"/>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6"/>
                                        </p:tgtEl>
                                        <p:attrNameLst>
                                          <p:attrName>style.visibility</p:attrName>
                                        </p:attrNameLst>
                                      </p:cBhvr>
                                      <p:to>
                                        <p:strVal val="visible"/>
                                      </p:to>
                                    </p:set>
                                    <p:animEffect transition="in" filter="wipe(left)">
                                      <p:cBhvr>
                                        <p:cTn id="50" dur="500"/>
                                        <p:tgtEl>
                                          <p:spTgt spid="6"/>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fade">
                                      <p:cBhvr>
                                        <p:cTn id="55" dur="500"/>
                                        <p:tgtEl>
                                          <p:spTgt spid="13"/>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7"/>
                                        </p:tgtEl>
                                        <p:attrNameLst>
                                          <p:attrName>style.visibility</p:attrName>
                                        </p:attrNameLst>
                                      </p:cBhvr>
                                      <p:to>
                                        <p:strVal val="visible"/>
                                      </p:to>
                                    </p:set>
                                    <p:animEffect transition="in" filter="wipe(left)">
                                      <p:cBhvr>
                                        <p:cTn id="6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123" grpId="0"/>
      <p:bldP spid="4" grpId="0"/>
      <p:bldP spid="5" grpId="0"/>
      <p:bldP spid="6" grpId="0"/>
      <p:bldP spid="7" grpId="0"/>
      <p:bldP spid="8" grpId="0" animBg="1"/>
      <p:bldP spid="9" grpId="0" animBg="1"/>
      <p:bldP spid="12" grpId="0" animBg="1"/>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AD77700D-27D1-288D-02FB-94C3EC6446A7}"/>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latin typeface="Arial" pitchFamily="34" charset="0"/>
              </a:rPr>
              <a:t>Das interaktive Tafelbild bezieht sich auf das Thema „EU – die Europäische Union“ auf den Seiten 30 und 31 im Schulbuch </a:t>
            </a:r>
            <a:r>
              <a:rPr lang="de-DE" altLang="de-DE" sz="1200" i="1" kern="0" dirty="0">
                <a:latin typeface="Arial" pitchFamily="34" charset="0"/>
              </a:rPr>
              <a:t>unterwegs 4</a:t>
            </a:r>
            <a:r>
              <a:rPr lang="de-DE" altLang="de-DE" sz="1200" kern="0" dirty="0">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
        <p:nvSpPr>
          <p:cNvPr id="6" name="Rectangle 6">
            <a:extLst>
              <a:ext uri="{FF2B5EF4-FFF2-40B4-BE49-F238E27FC236}">
                <a16:creationId xmlns:a16="http://schemas.microsoft.com/office/drawing/2014/main" id="{AC174F11-9968-C121-6307-6CA0670C1CAA}"/>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2026</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Fotos: </a:t>
            </a:r>
            <a:r>
              <a:rPr lang="de-AT" sz="1200" kern="0" dirty="0" err="1"/>
              <a:t>SergeyIT</a:t>
            </a:r>
            <a:r>
              <a:rPr lang="de-AT" sz="1200" kern="0" dirty="0"/>
              <a:t> / Getty Images - </a:t>
            </a:r>
            <a:r>
              <a:rPr lang="de-AT" sz="1200" kern="0" dirty="0" err="1"/>
              <a:t>iStockphoto</a:t>
            </a:r>
            <a:r>
              <a:rPr lang="de-AT" sz="1200" kern="0" dirty="0"/>
              <a:t>; </a:t>
            </a:r>
            <a:r>
              <a:rPr lang="de-AT" sz="1200" kern="0" dirty="0" err="1"/>
              <a:t>Delpixart</a:t>
            </a:r>
            <a:r>
              <a:rPr lang="de-AT" sz="1200" kern="0" dirty="0"/>
              <a:t> / </a:t>
            </a:r>
            <a:r>
              <a:rPr lang="de-AT" sz="1200" kern="0" dirty="0" err="1"/>
              <a:t>Thinkstock</a:t>
            </a:r>
            <a:r>
              <a:rPr lang="de-AT" sz="1200" kern="0" dirty="0"/>
              <a:t>;</a:t>
            </a:r>
          </a:p>
          <a:p>
            <a:pPr eaLnBrk="1" fontAlgn="auto" hangingPunct="1">
              <a:spcBef>
                <a:spcPts val="0"/>
              </a:spcBef>
              <a:spcAft>
                <a:spcPts val="0"/>
              </a:spcAft>
              <a:defRPr/>
            </a:pPr>
            <a:endParaRPr lang="de-AT" altLang="de-DE" sz="1200" kern="0" dirty="0"/>
          </a:p>
          <a:p>
            <a:pPr eaLnBrk="1" fontAlgn="auto" hangingPunct="1">
              <a:spcBef>
                <a:spcPts val="0"/>
              </a:spcBef>
              <a:spcAft>
                <a:spcPts val="0"/>
              </a:spcAft>
              <a:defRPr/>
            </a:pPr>
            <a:endParaRPr lang="de-AT" altLang="de-DE" sz="1200" kern="0" dirty="0"/>
          </a:p>
          <a:p>
            <a:pPr eaLnBrk="1" fontAlgn="auto" hangingPunct="1">
              <a:spcBef>
                <a:spcPts val="0"/>
              </a:spcBef>
              <a:spcAft>
                <a:spcPts val="0"/>
              </a:spcAft>
              <a:defRPr/>
            </a:pPr>
            <a:endParaRPr lang="de-AT" altLang="de-DE" sz="1200" kern="0" dirty="0"/>
          </a:p>
          <a:p>
            <a:pPr eaLnBrk="1" fontAlgn="auto" hangingPunct="1">
              <a:spcBef>
                <a:spcPts val="0"/>
              </a:spcBef>
              <a:spcAft>
                <a:spcPts val="0"/>
              </a:spcAft>
              <a:defRPr/>
            </a:pPr>
            <a:endParaRPr lang="de-AT" altLang="de-DE" sz="1200" kern="0" dirty="0"/>
          </a:p>
          <a:p>
            <a:pPr eaLnBrk="1" fontAlgn="auto" hangingPunct="1">
              <a:spcBef>
                <a:spcPts val="0"/>
              </a:spcBef>
              <a:spcAft>
                <a:spcPts val="0"/>
              </a:spcAft>
              <a:defRPr/>
            </a:pPr>
            <a:endParaRPr lang="de-AT" altLang="de-DE" sz="1200" kern="0" dirty="0"/>
          </a:p>
          <a:p>
            <a:pPr eaLnBrk="1" fontAlgn="auto" hangingPunct="1">
              <a:spcBef>
                <a:spcPts val="0"/>
              </a:spcBef>
              <a:spcAft>
                <a:spcPts val="0"/>
              </a:spcAft>
              <a:defRPr/>
            </a:pPr>
            <a:br>
              <a:rPr lang="de-DE" altLang="de-DE" sz="1200" kern="0" dirty="0"/>
            </a:b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Tree>
    <p:extLst>
      <p:ext uri="{BB962C8B-B14F-4D97-AF65-F5344CB8AC3E}">
        <p14:creationId xmlns:p14="http://schemas.microsoft.com/office/powerpoint/2010/main" val="2464777392"/>
      </p:ext>
    </p:extLst>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211</Words>
  <Application>Microsoft Office PowerPoint</Application>
  <PresentationFormat>Bildschirmpräsentation (4:3)</PresentationFormat>
  <Paragraphs>28</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PoloBasisTB</vt:lpstr>
      <vt:lpstr>Syntax LT Std</vt:lpstr>
      <vt:lpstr>Wingdings</vt:lpstr>
      <vt:lpstr>Larissa</vt:lpstr>
      <vt:lpstr>Österreich und die EU</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232</cp:revision>
  <dcterms:created xsi:type="dcterms:W3CDTF">2013-10-08T07:58:50Z</dcterms:created>
  <dcterms:modified xsi:type="dcterms:W3CDTF">2026-01-12T11:25:18Z</dcterms:modified>
</cp:coreProperties>
</file>