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29.03.2025</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Entkolonialisierung</a:t>
            </a:r>
          </a:p>
        </p:txBody>
      </p:sp>
      <p:sp>
        <p:nvSpPr>
          <p:cNvPr id="3" name="Pfeil nach unten 2"/>
          <p:cNvSpPr>
            <a:spLocks noChangeArrowheads="1"/>
          </p:cNvSpPr>
          <p:nvPr/>
        </p:nvSpPr>
        <p:spPr bwMode="auto">
          <a:xfrm>
            <a:off x="4427538" y="2015614"/>
            <a:ext cx="288925" cy="647700"/>
          </a:xfrm>
          <a:prstGeom prst="downArrow">
            <a:avLst>
              <a:gd name="adj1" fmla="val 50000"/>
              <a:gd name="adj2" fmla="val 49786"/>
            </a:avLst>
          </a:prstGeom>
          <a:solidFill>
            <a:srgbClr val="FF6600"/>
          </a:solidFill>
          <a:ln w="9525" algn="ctr">
            <a:solidFill>
              <a:srgbClr val="FF6600"/>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4" name="Text Box 10"/>
          <p:cNvSpPr txBox="1">
            <a:spLocks noChangeArrowheads="1"/>
          </p:cNvSpPr>
          <p:nvPr/>
        </p:nvSpPr>
        <p:spPr bwMode="auto">
          <a:xfrm>
            <a:off x="1619250" y="1475864"/>
            <a:ext cx="5976938"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2800" dirty="0">
                <a:solidFill>
                  <a:srgbClr val="333333"/>
                </a:solidFill>
                <a:latin typeface="Calibri" panose="020F0502020204030204" pitchFamily="34" charset="0"/>
              </a:rPr>
              <a:t>Kolonien strebten nach Freiheit</a:t>
            </a:r>
          </a:p>
        </p:txBody>
      </p:sp>
      <p:sp>
        <p:nvSpPr>
          <p:cNvPr id="5" name="Text Box 10"/>
          <p:cNvSpPr txBox="1">
            <a:spLocks noChangeArrowheads="1"/>
          </p:cNvSpPr>
          <p:nvPr/>
        </p:nvSpPr>
        <p:spPr bwMode="auto">
          <a:xfrm>
            <a:off x="365313" y="3354749"/>
            <a:ext cx="3816350"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Unabhängigkeit</a:t>
            </a:r>
            <a:endParaRPr lang="de-DE" altLang="de-DE" sz="2800" dirty="0">
              <a:solidFill>
                <a:srgbClr val="333333"/>
              </a:solidFill>
              <a:latin typeface="Calibri" panose="020F0502020204030204" pitchFamily="34" charset="0"/>
            </a:endParaRPr>
          </a:p>
        </p:txBody>
      </p:sp>
      <p:sp>
        <p:nvSpPr>
          <p:cNvPr id="6" name="Text Box 10"/>
          <p:cNvSpPr txBox="1">
            <a:spLocks noChangeArrowheads="1"/>
          </p:cNvSpPr>
          <p:nvPr/>
        </p:nvSpPr>
        <p:spPr bwMode="auto">
          <a:xfrm>
            <a:off x="350013" y="2624753"/>
            <a:ext cx="3895725"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Hoffnungen</a:t>
            </a:r>
          </a:p>
        </p:txBody>
      </p:sp>
      <p:sp>
        <p:nvSpPr>
          <p:cNvPr id="7" name="Text Box 10"/>
          <p:cNvSpPr txBox="1">
            <a:spLocks noChangeArrowheads="1"/>
          </p:cNvSpPr>
          <p:nvPr/>
        </p:nvSpPr>
        <p:spPr bwMode="auto">
          <a:xfrm>
            <a:off x="4888704" y="2624752"/>
            <a:ext cx="3765550"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Wirklichkeit </a:t>
            </a:r>
          </a:p>
        </p:txBody>
      </p:sp>
      <p:sp>
        <p:nvSpPr>
          <p:cNvPr id="8" name="Text Box 10"/>
          <p:cNvSpPr txBox="1">
            <a:spLocks noChangeArrowheads="1"/>
          </p:cNvSpPr>
          <p:nvPr/>
        </p:nvSpPr>
        <p:spPr bwMode="auto">
          <a:xfrm>
            <a:off x="4900259" y="3185471"/>
            <a:ext cx="3756025" cy="1384995"/>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wirtschaftliche Abhängigkeit von Industriestaaten</a:t>
            </a:r>
            <a:endParaRPr lang="de-DE" altLang="de-DE" sz="2800" dirty="0">
              <a:solidFill>
                <a:srgbClr val="333333"/>
              </a:solidFill>
              <a:latin typeface="Calibri" panose="020F0502020204030204" pitchFamily="34" charset="0"/>
            </a:endParaRPr>
          </a:p>
        </p:txBody>
      </p:sp>
      <p:sp>
        <p:nvSpPr>
          <p:cNvPr id="9" name="Text Box 10"/>
          <p:cNvSpPr txBox="1">
            <a:spLocks noChangeArrowheads="1"/>
          </p:cNvSpPr>
          <p:nvPr/>
        </p:nvSpPr>
        <p:spPr bwMode="auto">
          <a:xfrm>
            <a:off x="350013" y="4045484"/>
            <a:ext cx="3816350" cy="523220"/>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besseres Leben</a:t>
            </a:r>
            <a:endParaRPr lang="de-DE" altLang="de-DE" sz="2800" dirty="0">
              <a:solidFill>
                <a:srgbClr val="333333"/>
              </a:solidFill>
              <a:latin typeface="Calibri" panose="020F0502020204030204" pitchFamily="34" charset="0"/>
            </a:endParaRPr>
          </a:p>
        </p:txBody>
      </p:sp>
      <p:sp>
        <p:nvSpPr>
          <p:cNvPr id="10" name="Text Box 10"/>
          <p:cNvSpPr txBox="1">
            <a:spLocks noChangeArrowheads="1"/>
          </p:cNvSpPr>
          <p:nvPr/>
        </p:nvSpPr>
        <p:spPr bwMode="auto">
          <a:xfrm>
            <a:off x="4919662" y="4607310"/>
            <a:ext cx="36528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Streit um die Macht</a:t>
            </a:r>
            <a:endParaRPr lang="de-DE" altLang="de-DE" sz="2800" dirty="0">
              <a:solidFill>
                <a:srgbClr val="333333"/>
              </a:solidFill>
              <a:latin typeface="Calibri" panose="020F0502020204030204" pitchFamily="34" charset="0"/>
            </a:endParaRPr>
          </a:p>
        </p:txBody>
      </p:sp>
      <p:sp>
        <p:nvSpPr>
          <p:cNvPr id="11" name="Text Box 10"/>
          <p:cNvSpPr txBox="1">
            <a:spLocks noChangeArrowheads="1"/>
          </p:cNvSpPr>
          <p:nvPr/>
        </p:nvSpPr>
        <p:spPr bwMode="auto">
          <a:xfrm>
            <a:off x="4993479" y="5091924"/>
            <a:ext cx="366077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Grenzstreitigkeiten und Bürgerkriege</a:t>
            </a:r>
            <a:endParaRPr lang="de-DE" altLang="de-DE" sz="2800" dirty="0">
              <a:solidFill>
                <a:srgbClr val="333333"/>
              </a:solidFill>
              <a:latin typeface="Calibri" panose="020F0502020204030204" pitchFamily="34" charset="0"/>
            </a:endParaRPr>
          </a:p>
        </p:txBody>
      </p:sp>
      <p:sp>
        <p:nvSpPr>
          <p:cNvPr id="12" name="Text Box 10"/>
          <p:cNvSpPr txBox="1">
            <a:spLocks noChangeArrowheads="1"/>
          </p:cNvSpPr>
          <p:nvPr/>
        </p:nvSpPr>
        <p:spPr bwMode="auto">
          <a:xfrm>
            <a:off x="4945445" y="6044269"/>
            <a:ext cx="3805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Armut, Hunger und Not</a:t>
            </a:r>
            <a:endParaRPr lang="de-DE" altLang="de-DE" sz="2800" dirty="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7" grpId="0" animBg="1"/>
      <p:bldP spid="8" grpId="0" animBg="1"/>
      <p:bldP spid="9" grpId="0" animBg="1"/>
      <p:bldP spid="10"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„Entkolonialisierung“ auf den Seiten 82 </a:t>
            </a:r>
            <a:r>
              <a:rPr lang="de-DE" altLang="de-DE" sz="1100" b="0">
                <a:solidFill>
                  <a:schemeClr val="tx1"/>
                </a:solidFill>
                <a:latin typeface="Arial" charset="0"/>
                <a:cs typeface="Arial" charset="0"/>
              </a:rPr>
              <a:t>bis 83 </a:t>
            </a:r>
            <a:r>
              <a:rPr lang="de-DE" altLang="de-DE" sz="1100" b="0" dirty="0">
                <a:solidFill>
                  <a:schemeClr val="tx1"/>
                </a:solidFill>
                <a:latin typeface="Arial" charset="0"/>
                <a:cs typeface="Arial" charset="0"/>
              </a:rPr>
              <a:t>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Bildschirmpräsentation (4:3)</PresentationFormat>
  <Paragraphs>29</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2025-03-29T17:47:08Z</dcterms:modified>
</cp:coreProperties>
</file>