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96" r:id="rId2"/>
    <p:sldId id="293" r:id="rId3"/>
    <p:sldId id="292" r:id="rId4"/>
  </p:sldIdLst>
  <p:sldSz cx="9144000" cy="6858000" type="screen4x3"/>
  <p:notesSz cx="6858000" cy="9144000"/>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6">
          <p15:clr>
            <a:srgbClr val="A4A3A4"/>
          </p15:clr>
        </p15:guide>
        <p15:guide id="2" pos="24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33"/>
    <a:srgbClr val="0A0A0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545" autoAdjust="0"/>
  </p:normalViewPr>
  <p:slideViewPr>
    <p:cSldViewPr>
      <p:cViewPr varScale="1">
        <p:scale>
          <a:sx n="62" d="100"/>
          <a:sy n="62" d="100"/>
        </p:scale>
        <p:origin x="66" y="1122"/>
      </p:cViewPr>
      <p:guideLst>
        <p:guide orient="horz" pos="2886"/>
        <p:guide pos="2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B2C48FD-42E6-12A8-8C9E-63EB2A65266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18AF96DA-E5CA-4265-70D3-D436888614B1}"/>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4B518FF0-D6B1-4377-AA5A-7D3A1640FC5F}" type="datetimeFigureOut">
              <a:rPr lang="de-AT"/>
              <a:pPr>
                <a:defRPr/>
              </a:pPr>
              <a:t>31.08.2023</a:t>
            </a:fld>
            <a:endParaRPr lang="de-AT"/>
          </a:p>
        </p:txBody>
      </p:sp>
      <p:sp>
        <p:nvSpPr>
          <p:cNvPr id="4" name="Fußzeilenplatzhalter 3">
            <a:extLst>
              <a:ext uri="{FF2B5EF4-FFF2-40B4-BE49-F238E27FC236}">
                <a16:creationId xmlns:a16="http://schemas.microsoft.com/office/drawing/2014/main" id="{1BBDAED7-FA9B-1F5E-BCF0-C6083336D37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AT"/>
          </a:p>
        </p:txBody>
      </p:sp>
      <p:sp>
        <p:nvSpPr>
          <p:cNvPr id="5" name="Foliennummernplatzhalter 4">
            <a:extLst>
              <a:ext uri="{FF2B5EF4-FFF2-40B4-BE49-F238E27FC236}">
                <a16:creationId xmlns:a16="http://schemas.microsoft.com/office/drawing/2014/main" id="{4E48EBDD-733A-B1EB-3FB7-C92CE8958F73}"/>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0F4A010-CD49-456F-8E14-D9207E655326}" type="slidenum">
              <a:rPr lang="de-AT" altLang="de-DE"/>
              <a:pPr>
                <a:defRPr/>
              </a:pPr>
              <a:t>‹Nr.›</a:t>
            </a:fld>
            <a:endParaRPr lang="de-AT"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9D35409A-3632-4F57-DD5B-7DF04CC0AF0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9093CE30-413C-CB67-F85C-2167D7531C1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B1CBAD17-8A6F-44FF-9B29-254FE3A1607F}" type="datetimeFigureOut">
              <a:rPr lang="de-AT"/>
              <a:pPr>
                <a:defRPr/>
              </a:pPr>
              <a:t>31.08.2023</a:t>
            </a:fld>
            <a:endParaRPr lang="de-AT"/>
          </a:p>
        </p:txBody>
      </p:sp>
      <p:sp>
        <p:nvSpPr>
          <p:cNvPr id="4" name="Folienbildplatzhalter 3">
            <a:extLst>
              <a:ext uri="{FF2B5EF4-FFF2-40B4-BE49-F238E27FC236}">
                <a16:creationId xmlns:a16="http://schemas.microsoft.com/office/drawing/2014/main" id="{2BF24628-1AD9-F08A-8351-1A02E7C3701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a:extLst>
              <a:ext uri="{FF2B5EF4-FFF2-40B4-BE49-F238E27FC236}">
                <a16:creationId xmlns:a16="http://schemas.microsoft.com/office/drawing/2014/main" id="{92D16BF0-7CAD-D286-11EA-AE7638D2BCE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a:p>
        </p:txBody>
      </p:sp>
      <p:sp>
        <p:nvSpPr>
          <p:cNvPr id="6" name="Fußzeilenplatzhalter 5">
            <a:extLst>
              <a:ext uri="{FF2B5EF4-FFF2-40B4-BE49-F238E27FC236}">
                <a16:creationId xmlns:a16="http://schemas.microsoft.com/office/drawing/2014/main" id="{860F0E9E-3595-0E1C-ECC1-FA7998AC4AC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AT"/>
          </a:p>
        </p:txBody>
      </p:sp>
      <p:sp>
        <p:nvSpPr>
          <p:cNvPr id="7" name="Foliennummernplatzhalter 6">
            <a:extLst>
              <a:ext uri="{FF2B5EF4-FFF2-40B4-BE49-F238E27FC236}">
                <a16:creationId xmlns:a16="http://schemas.microsoft.com/office/drawing/2014/main" id="{4299B13D-C818-5DDD-6A75-47322CBDFC0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ABD8EAE-E94B-42B5-940F-7EE0AF998880}" type="slidenum">
              <a:rPr lang="de-AT" altLang="de-DE"/>
              <a:pPr>
                <a:defRPr/>
              </a:pPr>
              <a:t>‹Nr.›</a:t>
            </a:fld>
            <a:endParaRPr lang="de-AT"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6" name="Textplatzhalter 2"/>
          <p:cNvSpPr>
            <a:spLocks noGrp="1"/>
          </p:cNvSpPr>
          <p:nvPr>
            <p:ph type="body" idx="1"/>
          </p:nvPr>
        </p:nvSpPr>
        <p:spPr>
          <a:xfrm>
            <a:off x="683568" y="1628800"/>
            <a:ext cx="1954560" cy="4740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de-DE" dirty="0"/>
          </a:p>
        </p:txBody>
      </p:sp>
    </p:spTree>
    <p:extLst>
      <p:ext uri="{BB962C8B-B14F-4D97-AF65-F5344CB8AC3E}">
        <p14:creationId xmlns:p14="http://schemas.microsoft.com/office/powerpoint/2010/main" val="3871959881"/>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9CD4AF85-99C9-E2CD-03D0-6EC2A82BFB1F}"/>
              </a:ext>
            </a:extLst>
          </p:cNvPr>
          <p:cNvSpPr>
            <a:spLocks noGrp="1"/>
          </p:cNvSpPr>
          <p:nvPr>
            <p:ph type="dt" sz="half" idx="10"/>
          </p:nvPr>
        </p:nvSpPr>
        <p:spPr/>
        <p:txBody>
          <a:bodyPr/>
          <a:lstStyle>
            <a:lvl1pPr>
              <a:defRPr/>
            </a:lvl1pPr>
          </a:lstStyle>
          <a:p>
            <a:pPr>
              <a:defRPr/>
            </a:pPr>
            <a:fld id="{34DD7B65-178C-48B8-B842-6A72C7A2D8E2}" type="datetimeFigureOut">
              <a:rPr lang="de-AT"/>
              <a:pPr>
                <a:defRPr/>
              </a:pPr>
              <a:t>31.08.2023</a:t>
            </a:fld>
            <a:endParaRPr lang="de-AT"/>
          </a:p>
        </p:txBody>
      </p:sp>
      <p:sp>
        <p:nvSpPr>
          <p:cNvPr id="5" name="Fußzeilenplatzhalter 4">
            <a:extLst>
              <a:ext uri="{FF2B5EF4-FFF2-40B4-BE49-F238E27FC236}">
                <a16:creationId xmlns:a16="http://schemas.microsoft.com/office/drawing/2014/main" id="{AF2BCEE3-B789-9273-A876-FD565D04CC4C}"/>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FF659894-097B-FDBD-E6BA-922315DDD91A}"/>
              </a:ext>
            </a:extLst>
          </p:cNvPr>
          <p:cNvSpPr>
            <a:spLocks noGrp="1"/>
          </p:cNvSpPr>
          <p:nvPr>
            <p:ph type="sldNum" sz="quarter" idx="12"/>
          </p:nvPr>
        </p:nvSpPr>
        <p:spPr/>
        <p:txBody>
          <a:bodyPr/>
          <a:lstStyle>
            <a:lvl1pPr>
              <a:defRPr/>
            </a:lvl1pPr>
          </a:lstStyle>
          <a:p>
            <a:pPr>
              <a:defRPr/>
            </a:pPr>
            <a:fld id="{3A8C129F-4EA7-452C-BD9C-7F134E83BDE9}" type="slidenum">
              <a:rPr lang="de-AT" altLang="de-DE"/>
              <a:pPr>
                <a:defRPr/>
              </a:pPr>
              <a:t>‹Nr.›</a:t>
            </a:fld>
            <a:endParaRPr lang="de-AT" altLang="de-DE"/>
          </a:p>
        </p:txBody>
      </p:sp>
    </p:spTree>
    <p:extLst>
      <p:ext uri="{BB962C8B-B14F-4D97-AF65-F5344CB8AC3E}">
        <p14:creationId xmlns:p14="http://schemas.microsoft.com/office/powerpoint/2010/main" val="2536091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AA5E2362-AAD8-206C-E374-D36D56F0D9D2}"/>
              </a:ext>
            </a:extLst>
          </p:cNvPr>
          <p:cNvSpPr>
            <a:spLocks noGrp="1"/>
          </p:cNvSpPr>
          <p:nvPr>
            <p:ph type="dt" sz="half" idx="10"/>
          </p:nvPr>
        </p:nvSpPr>
        <p:spPr/>
        <p:txBody>
          <a:bodyPr/>
          <a:lstStyle>
            <a:lvl1pPr>
              <a:defRPr/>
            </a:lvl1pPr>
          </a:lstStyle>
          <a:p>
            <a:pPr>
              <a:defRPr/>
            </a:pPr>
            <a:fld id="{FF3EBABE-DFC4-406A-8E2C-854F96615358}" type="datetimeFigureOut">
              <a:rPr lang="de-AT"/>
              <a:pPr>
                <a:defRPr/>
              </a:pPr>
              <a:t>31.08.2023</a:t>
            </a:fld>
            <a:endParaRPr lang="de-AT"/>
          </a:p>
        </p:txBody>
      </p:sp>
      <p:sp>
        <p:nvSpPr>
          <p:cNvPr id="5" name="Fußzeilenplatzhalter 4">
            <a:extLst>
              <a:ext uri="{FF2B5EF4-FFF2-40B4-BE49-F238E27FC236}">
                <a16:creationId xmlns:a16="http://schemas.microsoft.com/office/drawing/2014/main" id="{231A43DD-2699-6E84-6052-215DDB7302B8}"/>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D724EE90-40B1-0B03-160F-355B2BCBFEE1}"/>
              </a:ext>
            </a:extLst>
          </p:cNvPr>
          <p:cNvSpPr>
            <a:spLocks noGrp="1"/>
          </p:cNvSpPr>
          <p:nvPr>
            <p:ph type="sldNum" sz="quarter" idx="12"/>
          </p:nvPr>
        </p:nvSpPr>
        <p:spPr/>
        <p:txBody>
          <a:bodyPr/>
          <a:lstStyle>
            <a:lvl1pPr>
              <a:defRPr/>
            </a:lvl1pPr>
          </a:lstStyle>
          <a:p>
            <a:pPr>
              <a:defRPr/>
            </a:pPr>
            <a:fld id="{02F4A8A5-9CB2-49CA-85D1-16CC59B0116B}" type="slidenum">
              <a:rPr lang="de-AT" altLang="de-DE"/>
              <a:pPr>
                <a:defRPr/>
              </a:pPr>
              <a:t>‹Nr.›</a:t>
            </a:fld>
            <a:endParaRPr lang="de-AT" altLang="de-DE"/>
          </a:p>
        </p:txBody>
      </p:sp>
    </p:spTree>
    <p:extLst>
      <p:ext uri="{BB962C8B-B14F-4D97-AF65-F5344CB8AC3E}">
        <p14:creationId xmlns:p14="http://schemas.microsoft.com/office/powerpoint/2010/main" val="374189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73832"/>
            <a:ext cx="8229600" cy="1143000"/>
          </a:xfrm>
        </p:spPr>
        <p:txBody>
          <a:bodyPr/>
          <a:lstStyle/>
          <a:p>
            <a:r>
              <a:rPr lang="de-DE" dirty="0"/>
              <a:t>Titelmasterformat durch Klicken bearbeiten</a:t>
            </a:r>
            <a:endParaRPr lang="de-AT" dirty="0"/>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a:extLst>
              <a:ext uri="{FF2B5EF4-FFF2-40B4-BE49-F238E27FC236}">
                <a16:creationId xmlns:a16="http://schemas.microsoft.com/office/drawing/2014/main" id="{D354D107-CC7E-206F-2173-BB5347F85B8A}"/>
              </a:ext>
            </a:extLst>
          </p:cNvPr>
          <p:cNvSpPr>
            <a:spLocks noGrp="1"/>
          </p:cNvSpPr>
          <p:nvPr>
            <p:ph type="dt" sz="half" idx="10"/>
          </p:nvPr>
        </p:nvSpPr>
        <p:spPr/>
        <p:txBody>
          <a:bodyPr/>
          <a:lstStyle>
            <a:lvl1pPr>
              <a:defRPr/>
            </a:lvl1pPr>
          </a:lstStyle>
          <a:p>
            <a:pPr>
              <a:defRPr/>
            </a:pPr>
            <a:fld id="{5F765AE5-74E8-405B-907A-12AC1EF8E8EB}" type="datetimeFigureOut">
              <a:rPr lang="de-AT"/>
              <a:pPr>
                <a:defRPr/>
              </a:pPr>
              <a:t>31.08.2023</a:t>
            </a:fld>
            <a:endParaRPr lang="de-AT"/>
          </a:p>
        </p:txBody>
      </p:sp>
      <p:sp>
        <p:nvSpPr>
          <p:cNvPr id="5" name="Fußzeilenplatzhalter 4">
            <a:extLst>
              <a:ext uri="{FF2B5EF4-FFF2-40B4-BE49-F238E27FC236}">
                <a16:creationId xmlns:a16="http://schemas.microsoft.com/office/drawing/2014/main" id="{AD9C7E9D-4C0F-60B9-F85E-84C2D93F2CC7}"/>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81865FB2-90F4-149C-962E-67B35944E5BF}"/>
              </a:ext>
            </a:extLst>
          </p:cNvPr>
          <p:cNvSpPr>
            <a:spLocks noGrp="1"/>
          </p:cNvSpPr>
          <p:nvPr>
            <p:ph type="sldNum" sz="quarter" idx="12"/>
          </p:nvPr>
        </p:nvSpPr>
        <p:spPr/>
        <p:txBody>
          <a:bodyPr/>
          <a:lstStyle>
            <a:lvl1pPr>
              <a:defRPr/>
            </a:lvl1pPr>
          </a:lstStyle>
          <a:p>
            <a:pPr>
              <a:defRPr/>
            </a:pPr>
            <a:fld id="{CD652F9D-DE03-4379-9C10-39B4EB5DCE14}" type="slidenum">
              <a:rPr lang="de-AT" altLang="de-DE"/>
              <a:pPr>
                <a:defRPr/>
              </a:pPr>
              <a:t>‹Nr.›</a:t>
            </a:fld>
            <a:endParaRPr lang="de-AT" altLang="de-DE"/>
          </a:p>
        </p:txBody>
      </p:sp>
    </p:spTree>
    <p:extLst>
      <p:ext uri="{BB962C8B-B14F-4D97-AF65-F5344CB8AC3E}">
        <p14:creationId xmlns:p14="http://schemas.microsoft.com/office/powerpoint/2010/main" val="2775979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12756617-6798-CB52-8878-9196C75B7DA0}"/>
              </a:ext>
            </a:extLst>
          </p:cNvPr>
          <p:cNvSpPr>
            <a:spLocks noGrp="1"/>
          </p:cNvSpPr>
          <p:nvPr>
            <p:ph type="dt" sz="half" idx="10"/>
          </p:nvPr>
        </p:nvSpPr>
        <p:spPr/>
        <p:txBody>
          <a:bodyPr/>
          <a:lstStyle>
            <a:lvl1pPr>
              <a:defRPr/>
            </a:lvl1pPr>
          </a:lstStyle>
          <a:p>
            <a:pPr>
              <a:defRPr/>
            </a:pPr>
            <a:fld id="{7F74700E-2234-48E0-B61F-D736D459C9C9}" type="datetimeFigureOut">
              <a:rPr lang="de-AT"/>
              <a:pPr>
                <a:defRPr/>
              </a:pPr>
              <a:t>31.08.2023</a:t>
            </a:fld>
            <a:endParaRPr lang="de-AT"/>
          </a:p>
        </p:txBody>
      </p:sp>
      <p:sp>
        <p:nvSpPr>
          <p:cNvPr id="5" name="Fußzeilenplatzhalter 4">
            <a:extLst>
              <a:ext uri="{FF2B5EF4-FFF2-40B4-BE49-F238E27FC236}">
                <a16:creationId xmlns:a16="http://schemas.microsoft.com/office/drawing/2014/main" id="{4550C9CF-8D99-BBFF-9C43-148AFD719E21}"/>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5BFB58C3-735F-7DC8-EBCC-FD9323CCAD08}"/>
              </a:ext>
            </a:extLst>
          </p:cNvPr>
          <p:cNvSpPr>
            <a:spLocks noGrp="1"/>
          </p:cNvSpPr>
          <p:nvPr>
            <p:ph type="sldNum" sz="quarter" idx="12"/>
          </p:nvPr>
        </p:nvSpPr>
        <p:spPr/>
        <p:txBody>
          <a:bodyPr/>
          <a:lstStyle>
            <a:lvl1pPr>
              <a:defRPr/>
            </a:lvl1pPr>
          </a:lstStyle>
          <a:p>
            <a:pPr>
              <a:defRPr/>
            </a:pPr>
            <a:fld id="{67097249-14C6-403A-B84D-06BB17111207}" type="slidenum">
              <a:rPr lang="de-AT" altLang="de-DE"/>
              <a:pPr>
                <a:defRPr/>
              </a:pPr>
              <a:t>‹Nr.›</a:t>
            </a:fld>
            <a:endParaRPr lang="de-AT" altLang="de-DE"/>
          </a:p>
        </p:txBody>
      </p:sp>
    </p:spTree>
    <p:extLst>
      <p:ext uri="{BB962C8B-B14F-4D97-AF65-F5344CB8AC3E}">
        <p14:creationId xmlns:p14="http://schemas.microsoft.com/office/powerpoint/2010/main" val="205817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3">
            <a:extLst>
              <a:ext uri="{FF2B5EF4-FFF2-40B4-BE49-F238E27FC236}">
                <a16:creationId xmlns:a16="http://schemas.microsoft.com/office/drawing/2014/main" id="{9B1244CD-0617-7081-8489-7E0F9D048A1F}"/>
              </a:ext>
            </a:extLst>
          </p:cNvPr>
          <p:cNvSpPr>
            <a:spLocks noGrp="1"/>
          </p:cNvSpPr>
          <p:nvPr>
            <p:ph type="dt" sz="half" idx="10"/>
          </p:nvPr>
        </p:nvSpPr>
        <p:spPr/>
        <p:txBody>
          <a:bodyPr/>
          <a:lstStyle>
            <a:lvl1pPr>
              <a:defRPr/>
            </a:lvl1pPr>
          </a:lstStyle>
          <a:p>
            <a:pPr>
              <a:defRPr/>
            </a:pPr>
            <a:fld id="{CD2D4058-D577-443B-AA22-3C2F8A0AE6C6}" type="datetimeFigureOut">
              <a:rPr lang="de-AT"/>
              <a:pPr>
                <a:defRPr/>
              </a:pPr>
              <a:t>31.08.2023</a:t>
            </a:fld>
            <a:endParaRPr lang="de-AT"/>
          </a:p>
        </p:txBody>
      </p:sp>
      <p:sp>
        <p:nvSpPr>
          <p:cNvPr id="6" name="Fußzeilenplatzhalter 4">
            <a:extLst>
              <a:ext uri="{FF2B5EF4-FFF2-40B4-BE49-F238E27FC236}">
                <a16:creationId xmlns:a16="http://schemas.microsoft.com/office/drawing/2014/main" id="{8266C983-A2BA-E10E-AD85-F25AFA177308}"/>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CD40CF60-ACD0-B4A7-9484-E52479334BF9}"/>
              </a:ext>
            </a:extLst>
          </p:cNvPr>
          <p:cNvSpPr>
            <a:spLocks noGrp="1"/>
          </p:cNvSpPr>
          <p:nvPr>
            <p:ph type="sldNum" sz="quarter" idx="12"/>
          </p:nvPr>
        </p:nvSpPr>
        <p:spPr/>
        <p:txBody>
          <a:bodyPr/>
          <a:lstStyle>
            <a:lvl1pPr>
              <a:defRPr/>
            </a:lvl1pPr>
          </a:lstStyle>
          <a:p>
            <a:pPr>
              <a:defRPr/>
            </a:pPr>
            <a:fld id="{85B1F470-03E1-45E0-B321-8EAC961F6F23}" type="slidenum">
              <a:rPr lang="de-AT" altLang="de-DE"/>
              <a:pPr>
                <a:defRPr/>
              </a:pPr>
              <a:t>‹Nr.›</a:t>
            </a:fld>
            <a:endParaRPr lang="de-AT" altLang="de-DE"/>
          </a:p>
        </p:txBody>
      </p:sp>
    </p:spTree>
    <p:extLst>
      <p:ext uri="{BB962C8B-B14F-4D97-AF65-F5344CB8AC3E}">
        <p14:creationId xmlns:p14="http://schemas.microsoft.com/office/powerpoint/2010/main" val="564367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3">
            <a:extLst>
              <a:ext uri="{FF2B5EF4-FFF2-40B4-BE49-F238E27FC236}">
                <a16:creationId xmlns:a16="http://schemas.microsoft.com/office/drawing/2014/main" id="{8210F70F-67B5-A433-59B5-1A9DB8ECE348}"/>
              </a:ext>
            </a:extLst>
          </p:cNvPr>
          <p:cNvSpPr>
            <a:spLocks noGrp="1"/>
          </p:cNvSpPr>
          <p:nvPr>
            <p:ph type="dt" sz="half" idx="10"/>
          </p:nvPr>
        </p:nvSpPr>
        <p:spPr/>
        <p:txBody>
          <a:bodyPr/>
          <a:lstStyle>
            <a:lvl1pPr>
              <a:defRPr/>
            </a:lvl1pPr>
          </a:lstStyle>
          <a:p>
            <a:pPr>
              <a:defRPr/>
            </a:pPr>
            <a:fld id="{551C9A08-A117-4A4D-9DE6-A59311540DFD}" type="datetimeFigureOut">
              <a:rPr lang="de-AT"/>
              <a:pPr>
                <a:defRPr/>
              </a:pPr>
              <a:t>31.08.2023</a:t>
            </a:fld>
            <a:endParaRPr lang="de-AT"/>
          </a:p>
        </p:txBody>
      </p:sp>
      <p:sp>
        <p:nvSpPr>
          <p:cNvPr id="8" name="Fußzeilenplatzhalter 4">
            <a:extLst>
              <a:ext uri="{FF2B5EF4-FFF2-40B4-BE49-F238E27FC236}">
                <a16:creationId xmlns:a16="http://schemas.microsoft.com/office/drawing/2014/main" id="{6612F3C0-4931-9731-55BD-71164881E1C2}"/>
              </a:ext>
            </a:extLst>
          </p:cNvPr>
          <p:cNvSpPr>
            <a:spLocks noGrp="1"/>
          </p:cNvSpPr>
          <p:nvPr>
            <p:ph type="ftr" sz="quarter" idx="11"/>
          </p:nvPr>
        </p:nvSpPr>
        <p:spPr/>
        <p:txBody>
          <a:bodyPr/>
          <a:lstStyle>
            <a:lvl1pPr>
              <a:defRPr/>
            </a:lvl1pPr>
          </a:lstStyle>
          <a:p>
            <a:pPr>
              <a:defRPr/>
            </a:pPr>
            <a:endParaRPr lang="de-AT"/>
          </a:p>
        </p:txBody>
      </p:sp>
      <p:sp>
        <p:nvSpPr>
          <p:cNvPr id="9" name="Foliennummernplatzhalter 5">
            <a:extLst>
              <a:ext uri="{FF2B5EF4-FFF2-40B4-BE49-F238E27FC236}">
                <a16:creationId xmlns:a16="http://schemas.microsoft.com/office/drawing/2014/main" id="{B9A47814-06C8-597E-4D48-76B310F2F184}"/>
              </a:ext>
            </a:extLst>
          </p:cNvPr>
          <p:cNvSpPr>
            <a:spLocks noGrp="1"/>
          </p:cNvSpPr>
          <p:nvPr>
            <p:ph type="sldNum" sz="quarter" idx="12"/>
          </p:nvPr>
        </p:nvSpPr>
        <p:spPr/>
        <p:txBody>
          <a:bodyPr/>
          <a:lstStyle>
            <a:lvl1pPr>
              <a:defRPr/>
            </a:lvl1pPr>
          </a:lstStyle>
          <a:p>
            <a:pPr>
              <a:defRPr/>
            </a:pPr>
            <a:fld id="{5CE06AE4-E1AC-4772-AAC8-C47301FF1FEA}" type="slidenum">
              <a:rPr lang="de-AT" altLang="de-DE"/>
              <a:pPr>
                <a:defRPr/>
              </a:pPr>
              <a:t>‹Nr.›</a:t>
            </a:fld>
            <a:endParaRPr lang="de-AT" altLang="de-DE"/>
          </a:p>
        </p:txBody>
      </p:sp>
    </p:spTree>
    <p:extLst>
      <p:ext uri="{BB962C8B-B14F-4D97-AF65-F5344CB8AC3E}">
        <p14:creationId xmlns:p14="http://schemas.microsoft.com/office/powerpoint/2010/main" val="120608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3">
            <a:extLst>
              <a:ext uri="{FF2B5EF4-FFF2-40B4-BE49-F238E27FC236}">
                <a16:creationId xmlns:a16="http://schemas.microsoft.com/office/drawing/2014/main" id="{EF937D3F-3DED-D895-0DAF-34AEDC5CD3D2}"/>
              </a:ext>
            </a:extLst>
          </p:cNvPr>
          <p:cNvSpPr>
            <a:spLocks noGrp="1"/>
          </p:cNvSpPr>
          <p:nvPr>
            <p:ph type="dt" sz="half" idx="10"/>
          </p:nvPr>
        </p:nvSpPr>
        <p:spPr/>
        <p:txBody>
          <a:bodyPr/>
          <a:lstStyle>
            <a:lvl1pPr>
              <a:defRPr/>
            </a:lvl1pPr>
          </a:lstStyle>
          <a:p>
            <a:pPr>
              <a:defRPr/>
            </a:pPr>
            <a:fld id="{08D2F1E5-7109-4EDB-8AEE-7022B31A5F5A}" type="datetimeFigureOut">
              <a:rPr lang="de-AT"/>
              <a:pPr>
                <a:defRPr/>
              </a:pPr>
              <a:t>31.08.2023</a:t>
            </a:fld>
            <a:endParaRPr lang="de-AT"/>
          </a:p>
        </p:txBody>
      </p:sp>
      <p:sp>
        <p:nvSpPr>
          <p:cNvPr id="4" name="Fußzeilenplatzhalter 4">
            <a:extLst>
              <a:ext uri="{FF2B5EF4-FFF2-40B4-BE49-F238E27FC236}">
                <a16:creationId xmlns:a16="http://schemas.microsoft.com/office/drawing/2014/main" id="{D7696F85-86B2-3994-B23D-7C178EBD8221}"/>
              </a:ext>
            </a:extLst>
          </p:cNvPr>
          <p:cNvSpPr>
            <a:spLocks noGrp="1"/>
          </p:cNvSpPr>
          <p:nvPr>
            <p:ph type="ftr" sz="quarter" idx="11"/>
          </p:nvPr>
        </p:nvSpPr>
        <p:spPr/>
        <p:txBody>
          <a:bodyPr/>
          <a:lstStyle>
            <a:lvl1pPr>
              <a:defRPr/>
            </a:lvl1pPr>
          </a:lstStyle>
          <a:p>
            <a:pPr>
              <a:defRPr/>
            </a:pPr>
            <a:endParaRPr lang="de-AT"/>
          </a:p>
        </p:txBody>
      </p:sp>
      <p:sp>
        <p:nvSpPr>
          <p:cNvPr id="5" name="Foliennummernplatzhalter 5">
            <a:extLst>
              <a:ext uri="{FF2B5EF4-FFF2-40B4-BE49-F238E27FC236}">
                <a16:creationId xmlns:a16="http://schemas.microsoft.com/office/drawing/2014/main" id="{2C9E4A48-E7D3-DE90-00C7-DDF6846F98F9}"/>
              </a:ext>
            </a:extLst>
          </p:cNvPr>
          <p:cNvSpPr>
            <a:spLocks noGrp="1"/>
          </p:cNvSpPr>
          <p:nvPr>
            <p:ph type="sldNum" sz="quarter" idx="12"/>
          </p:nvPr>
        </p:nvSpPr>
        <p:spPr/>
        <p:txBody>
          <a:bodyPr/>
          <a:lstStyle>
            <a:lvl1pPr>
              <a:defRPr/>
            </a:lvl1pPr>
          </a:lstStyle>
          <a:p>
            <a:pPr>
              <a:defRPr/>
            </a:pPr>
            <a:fld id="{EE9571C5-ED6B-46F9-A10E-C67C62BC2590}" type="slidenum">
              <a:rPr lang="de-AT" altLang="de-DE"/>
              <a:pPr>
                <a:defRPr/>
              </a:pPr>
              <a:t>‹Nr.›</a:t>
            </a:fld>
            <a:endParaRPr lang="de-AT" altLang="de-DE"/>
          </a:p>
        </p:txBody>
      </p:sp>
    </p:spTree>
    <p:extLst>
      <p:ext uri="{BB962C8B-B14F-4D97-AF65-F5344CB8AC3E}">
        <p14:creationId xmlns:p14="http://schemas.microsoft.com/office/powerpoint/2010/main" val="3000317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1B1F54F9-DC6B-F550-31EA-ADFC9AF3570B}"/>
              </a:ext>
            </a:extLst>
          </p:cNvPr>
          <p:cNvSpPr>
            <a:spLocks noGrp="1"/>
          </p:cNvSpPr>
          <p:nvPr>
            <p:ph type="dt" sz="half" idx="10"/>
          </p:nvPr>
        </p:nvSpPr>
        <p:spPr/>
        <p:txBody>
          <a:bodyPr/>
          <a:lstStyle>
            <a:lvl1pPr>
              <a:defRPr/>
            </a:lvl1pPr>
          </a:lstStyle>
          <a:p>
            <a:pPr>
              <a:defRPr/>
            </a:pPr>
            <a:fld id="{DA45E4F1-BDA5-475D-9020-F9513D19C1D1}" type="datetimeFigureOut">
              <a:rPr lang="de-AT"/>
              <a:pPr>
                <a:defRPr/>
              </a:pPr>
              <a:t>31.08.2023</a:t>
            </a:fld>
            <a:endParaRPr lang="de-AT"/>
          </a:p>
        </p:txBody>
      </p:sp>
      <p:sp>
        <p:nvSpPr>
          <p:cNvPr id="3" name="Fußzeilenplatzhalter 4">
            <a:extLst>
              <a:ext uri="{FF2B5EF4-FFF2-40B4-BE49-F238E27FC236}">
                <a16:creationId xmlns:a16="http://schemas.microsoft.com/office/drawing/2014/main" id="{33FA2EB8-93EB-484E-03C9-A1BFA438CAAE}"/>
              </a:ext>
            </a:extLst>
          </p:cNvPr>
          <p:cNvSpPr>
            <a:spLocks noGrp="1"/>
          </p:cNvSpPr>
          <p:nvPr>
            <p:ph type="ftr" sz="quarter" idx="11"/>
          </p:nvPr>
        </p:nvSpPr>
        <p:spPr/>
        <p:txBody>
          <a:bodyPr/>
          <a:lstStyle>
            <a:lvl1pPr>
              <a:defRPr/>
            </a:lvl1pPr>
          </a:lstStyle>
          <a:p>
            <a:pPr>
              <a:defRPr/>
            </a:pPr>
            <a:endParaRPr lang="de-AT"/>
          </a:p>
        </p:txBody>
      </p:sp>
      <p:sp>
        <p:nvSpPr>
          <p:cNvPr id="4" name="Foliennummernplatzhalter 5">
            <a:extLst>
              <a:ext uri="{FF2B5EF4-FFF2-40B4-BE49-F238E27FC236}">
                <a16:creationId xmlns:a16="http://schemas.microsoft.com/office/drawing/2014/main" id="{2C064192-1DE2-C166-968A-C9660D539EED}"/>
              </a:ext>
            </a:extLst>
          </p:cNvPr>
          <p:cNvSpPr>
            <a:spLocks noGrp="1"/>
          </p:cNvSpPr>
          <p:nvPr>
            <p:ph type="sldNum" sz="quarter" idx="12"/>
          </p:nvPr>
        </p:nvSpPr>
        <p:spPr/>
        <p:txBody>
          <a:bodyPr/>
          <a:lstStyle>
            <a:lvl1pPr>
              <a:defRPr/>
            </a:lvl1pPr>
          </a:lstStyle>
          <a:p>
            <a:pPr>
              <a:defRPr/>
            </a:pPr>
            <a:fld id="{0D43B91E-07AF-4C17-B500-757E3F103DE6}" type="slidenum">
              <a:rPr lang="de-AT" altLang="de-DE"/>
              <a:pPr>
                <a:defRPr/>
              </a:pPr>
              <a:t>‹Nr.›</a:t>
            </a:fld>
            <a:endParaRPr lang="de-AT" altLang="de-DE"/>
          </a:p>
        </p:txBody>
      </p:sp>
    </p:spTree>
    <p:extLst>
      <p:ext uri="{BB962C8B-B14F-4D97-AF65-F5344CB8AC3E}">
        <p14:creationId xmlns:p14="http://schemas.microsoft.com/office/powerpoint/2010/main" val="4015070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F4B2369E-64D5-089F-020D-76F64D41A24C}"/>
              </a:ext>
            </a:extLst>
          </p:cNvPr>
          <p:cNvSpPr>
            <a:spLocks noGrp="1"/>
          </p:cNvSpPr>
          <p:nvPr>
            <p:ph type="dt" sz="half" idx="10"/>
          </p:nvPr>
        </p:nvSpPr>
        <p:spPr/>
        <p:txBody>
          <a:bodyPr/>
          <a:lstStyle>
            <a:lvl1pPr>
              <a:defRPr/>
            </a:lvl1pPr>
          </a:lstStyle>
          <a:p>
            <a:pPr>
              <a:defRPr/>
            </a:pPr>
            <a:fld id="{0A68B030-EDE7-452E-8BEF-72D612754585}" type="datetimeFigureOut">
              <a:rPr lang="de-AT"/>
              <a:pPr>
                <a:defRPr/>
              </a:pPr>
              <a:t>31.08.2023</a:t>
            </a:fld>
            <a:endParaRPr lang="de-AT"/>
          </a:p>
        </p:txBody>
      </p:sp>
      <p:sp>
        <p:nvSpPr>
          <p:cNvPr id="6" name="Fußzeilenplatzhalter 4">
            <a:extLst>
              <a:ext uri="{FF2B5EF4-FFF2-40B4-BE49-F238E27FC236}">
                <a16:creationId xmlns:a16="http://schemas.microsoft.com/office/drawing/2014/main" id="{83BB785D-8D20-92C9-4C61-4BEEAE5E1D03}"/>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74C40021-A76B-A605-B460-19994FB45D4F}"/>
              </a:ext>
            </a:extLst>
          </p:cNvPr>
          <p:cNvSpPr>
            <a:spLocks noGrp="1"/>
          </p:cNvSpPr>
          <p:nvPr>
            <p:ph type="sldNum" sz="quarter" idx="12"/>
          </p:nvPr>
        </p:nvSpPr>
        <p:spPr/>
        <p:txBody>
          <a:bodyPr/>
          <a:lstStyle>
            <a:lvl1pPr>
              <a:defRPr/>
            </a:lvl1pPr>
          </a:lstStyle>
          <a:p>
            <a:pPr>
              <a:defRPr/>
            </a:pPr>
            <a:fld id="{F4E38664-B32B-4103-BED1-BF86CB13FEAC}" type="slidenum">
              <a:rPr lang="de-AT" altLang="de-DE"/>
              <a:pPr>
                <a:defRPr/>
              </a:pPr>
              <a:t>‹Nr.›</a:t>
            </a:fld>
            <a:endParaRPr lang="de-AT" altLang="de-DE"/>
          </a:p>
        </p:txBody>
      </p:sp>
    </p:spTree>
    <p:extLst>
      <p:ext uri="{BB962C8B-B14F-4D97-AF65-F5344CB8AC3E}">
        <p14:creationId xmlns:p14="http://schemas.microsoft.com/office/powerpoint/2010/main" val="3856177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94000233-0B34-6B47-704D-55EBA72A7EA7}"/>
              </a:ext>
            </a:extLst>
          </p:cNvPr>
          <p:cNvSpPr>
            <a:spLocks noGrp="1"/>
          </p:cNvSpPr>
          <p:nvPr>
            <p:ph type="dt" sz="half" idx="10"/>
          </p:nvPr>
        </p:nvSpPr>
        <p:spPr/>
        <p:txBody>
          <a:bodyPr/>
          <a:lstStyle>
            <a:lvl1pPr>
              <a:defRPr/>
            </a:lvl1pPr>
          </a:lstStyle>
          <a:p>
            <a:pPr>
              <a:defRPr/>
            </a:pPr>
            <a:fld id="{DCCCD565-3C5E-4C89-9B40-97A985ADF8BE}" type="datetimeFigureOut">
              <a:rPr lang="de-AT"/>
              <a:pPr>
                <a:defRPr/>
              </a:pPr>
              <a:t>31.08.2023</a:t>
            </a:fld>
            <a:endParaRPr lang="de-AT"/>
          </a:p>
        </p:txBody>
      </p:sp>
      <p:sp>
        <p:nvSpPr>
          <p:cNvPr id="6" name="Fußzeilenplatzhalter 4">
            <a:extLst>
              <a:ext uri="{FF2B5EF4-FFF2-40B4-BE49-F238E27FC236}">
                <a16:creationId xmlns:a16="http://schemas.microsoft.com/office/drawing/2014/main" id="{D2523516-3613-419D-B6EB-FE00D8EF4B67}"/>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D965B1C8-D23A-CB0B-5D40-5AE6D8F49CC6}"/>
              </a:ext>
            </a:extLst>
          </p:cNvPr>
          <p:cNvSpPr>
            <a:spLocks noGrp="1"/>
          </p:cNvSpPr>
          <p:nvPr>
            <p:ph type="sldNum" sz="quarter" idx="12"/>
          </p:nvPr>
        </p:nvSpPr>
        <p:spPr/>
        <p:txBody>
          <a:bodyPr/>
          <a:lstStyle>
            <a:lvl1pPr>
              <a:defRPr/>
            </a:lvl1pPr>
          </a:lstStyle>
          <a:p>
            <a:pPr>
              <a:defRPr/>
            </a:pPr>
            <a:fld id="{93F7509F-7A76-4263-A08F-914018BCADBD}" type="slidenum">
              <a:rPr lang="de-AT" altLang="de-DE"/>
              <a:pPr>
                <a:defRPr/>
              </a:pPr>
              <a:t>‹Nr.›</a:t>
            </a:fld>
            <a:endParaRPr lang="de-AT" altLang="de-DE"/>
          </a:p>
        </p:txBody>
      </p:sp>
    </p:spTree>
    <p:extLst>
      <p:ext uri="{BB962C8B-B14F-4D97-AF65-F5344CB8AC3E}">
        <p14:creationId xmlns:p14="http://schemas.microsoft.com/office/powerpoint/2010/main" val="42893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a:extLst>
              <a:ext uri="{FF2B5EF4-FFF2-40B4-BE49-F238E27FC236}">
                <a16:creationId xmlns:a16="http://schemas.microsoft.com/office/drawing/2014/main" id="{1B6E0D72-E843-6D51-5F14-C617A6DDE16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elplatzhalter 1">
            <a:extLst>
              <a:ext uri="{FF2B5EF4-FFF2-40B4-BE49-F238E27FC236}">
                <a16:creationId xmlns:a16="http://schemas.microsoft.com/office/drawing/2014/main" id="{F9198789-20D7-A38C-BFDD-73D0002DF1AA}"/>
              </a:ext>
            </a:extLst>
          </p:cNvPr>
          <p:cNvSpPr>
            <a:spLocks noGrp="1"/>
          </p:cNvSpPr>
          <p:nvPr>
            <p:ph type="title"/>
          </p:nvPr>
        </p:nvSpPr>
        <p:spPr bwMode="auto">
          <a:xfrm>
            <a:off x="306388" y="893763"/>
            <a:ext cx="822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endParaRPr lang="de-AT" altLang="de-DE"/>
          </a:p>
        </p:txBody>
      </p:sp>
      <p:sp>
        <p:nvSpPr>
          <p:cNvPr id="1028" name="Textplatzhalter 2">
            <a:extLst>
              <a:ext uri="{FF2B5EF4-FFF2-40B4-BE49-F238E27FC236}">
                <a16:creationId xmlns:a16="http://schemas.microsoft.com/office/drawing/2014/main" id="{1664D21A-CB4B-B74B-736B-23CF6DCFDA0C}"/>
              </a:ext>
            </a:extLst>
          </p:cNvPr>
          <p:cNvSpPr>
            <a:spLocks noGrp="1"/>
          </p:cNvSpPr>
          <p:nvPr>
            <p:ph type="body" idx="1"/>
          </p:nvPr>
        </p:nvSpPr>
        <p:spPr bwMode="auto">
          <a:xfrm>
            <a:off x="323850" y="2060575"/>
            <a:ext cx="82296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AT" altLang="de-DE"/>
          </a:p>
        </p:txBody>
      </p:sp>
      <p:sp>
        <p:nvSpPr>
          <p:cNvPr id="4" name="Datumsplatzhalter 3">
            <a:extLst>
              <a:ext uri="{FF2B5EF4-FFF2-40B4-BE49-F238E27FC236}">
                <a16:creationId xmlns:a16="http://schemas.microsoft.com/office/drawing/2014/main" id="{F3CB6251-5CCC-5790-9712-641A3CA8D74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CF8E199-0BB3-44CE-B7BC-058469B29664}" type="datetimeFigureOut">
              <a:rPr lang="de-AT"/>
              <a:pPr>
                <a:defRPr/>
              </a:pPr>
              <a:t>31.08.2023</a:t>
            </a:fld>
            <a:endParaRPr lang="de-AT"/>
          </a:p>
        </p:txBody>
      </p:sp>
      <p:sp>
        <p:nvSpPr>
          <p:cNvPr id="5" name="Fußzeilenplatzhalter 4">
            <a:extLst>
              <a:ext uri="{FF2B5EF4-FFF2-40B4-BE49-F238E27FC236}">
                <a16:creationId xmlns:a16="http://schemas.microsoft.com/office/drawing/2014/main" id="{BB20F571-6599-20E8-51C5-7CD23584B4D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AT"/>
          </a:p>
        </p:txBody>
      </p:sp>
      <p:sp>
        <p:nvSpPr>
          <p:cNvPr id="6" name="Foliennummernplatzhalter 5">
            <a:extLst>
              <a:ext uri="{FF2B5EF4-FFF2-40B4-BE49-F238E27FC236}">
                <a16:creationId xmlns:a16="http://schemas.microsoft.com/office/drawing/2014/main" id="{399FD171-D0E9-5A53-23D3-8045BF9747E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FC08850-2228-4C1A-BDB7-3B6265BE6A1E}" type="slidenum">
              <a:rPr lang="de-AT" altLang="de-DE"/>
              <a:pPr>
                <a:defRPr/>
              </a:pPr>
              <a:t>‹Nr.›</a:t>
            </a:fld>
            <a:endParaRPr lang="de-AT" altLang="de-DE"/>
          </a:p>
        </p:txBody>
      </p:sp>
      <p:pic>
        <p:nvPicPr>
          <p:cNvPr id="1032" name="Picture 19">
            <a:extLst>
              <a:ext uri="{FF2B5EF4-FFF2-40B4-BE49-F238E27FC236}">
                <a16:creationId xmlns:a16="http://schemas.microsoft.com/office/drawing/2014/main" id="{0DAE29C3-C9F3-F905-BFE5-E2098E7488DE}"/>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12138" y="46038"/>
            <a:ext cx="6080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9">
            <a:extLst>
              <a:ext uri="{FF2B5EF4-FFF2-40B4-BE49-F238E27FC236}">
                <a16:creationId xmlns:a16="http://schemas.microsoft.com/office/drawing/2014/main" id="{A299774F-9F83-A9F0-6AE4-31970866510F}"/>
              </a:ext>
            </a:extLst>
          </p:cNvPr>
          <p:cNvPicPr preferRelativeResize="0">
            <a:picLocks noChangeArrowheads="1"/>
          </p:cNvPicPr>
          <p:nvPr/>
        </p:nvPicPr>
        <p:blipFill>
          <a:blip r:embed="rId15"/>
          <a:stretch>
            <a:fillRect/>
          </a:stretch>
        </p:blipFill>
        <p:spPr bwMode="auto">
          <a:xfrm>
            <a:off x="0" y="6602413"/>
            <a:ext cx="9144000" cy="25558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pic>
      <p:sp>
        <p:nvSpPr>
          <p:cNvPr id="1035" name="Rechteck 21">
            <a:extLst>
              <a:ext uri="{FF2B5EF4-FFF2-40B4-BE49-F238E27FC236}">
                <a16:creationId xmlns:a16="http://schemas.microsoft.com/office/drawing/2014/main" id="{7D4F932A-B9B3-16FA-6940-D13FAED356A0}"/>
              </a:ext>
            </a:extLst>
          </p:cNvPr>
          <p:cNvSpPr>
            <a:spLocks noChangeArrowheads="1"/>
          </p:cNvSpPr>
          <p:nvPr/>
        </p:nvSpPr>
        <p:spPr bwMode="auto">
          <a:xfrm>
            <a:off x="-15875" y="6516688"/>
            <a:ext cx="9144000" cy="368300"/>
          </a:xfrm>
          <a:prstGeom prst="rect">
            <a:avLst/>
          </a:prstGeom>
          <a:noFill/>
          <a:ln>
            <a:noFill/>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r>
              <a:rPr lang="de-DE" altLang="de-DE" dirty="0">
                <a:solidFill>
                  <a:srgbClr val="333333"/>
                </a:solidFill>
                <a:cs typeface="Arial" charset="0"/>
              </a:rPr>
              <a:t> </a:t>
            </a:r>
            <a:r>
              <a:rPr lang="de-DE" altLang="de-DE" sz="1000" dirty="0">
                <a:solidFill>
                  <a:srgbClr val="333333"/>
                </a:solidFill>
                <a:latin typeface="Syntax LT Std" pitchFamily="34" charset="0"/>
                <a:cs typeface="Arial" charset="0"/>
              </a:rPr>
              <a:t>© Österreichischer Bundesverlag Schulbuch GmbH &amp; Co. KG, </a:t>
            </a:r>
            <a:r>
              <a:rPr lang="de-DE" altLang="de-DE" sz="1000">
                <a:solidFill>
                  <a:srgbClr val="333333"/>
                </a:solidFill>
                <a:latin typeface="Syntax LT Std" pitchFamily="34" charset="0"/>
                <a:cs typeface="Arial" charset="0"/>
              </a:rPr>
              <a:t>Wien 2024</a:t>
            </a:r>
            <a:endParaRPr lang="de-DE" altLang="de-DE" sz="1000" dirty="0">
              <a:solidFill>
                <a:srgbClr val="333333"/>
              </a:solidFill>
              <a:latin typeface="Syntax LT Std" pitchFamily="34" charset="0"/>
              <a:cs typeface="Arial" charset="0"/>
            </a:endParaRPr>
          </a:p>
        </p:txBody>
      </p:sp>
      <p:pic>
        <p:nvPicPr>
          <p:cNvPr id="2" name="Picture 13" descr="I:\500-vs_hs\Aushilfen\___Carina\Unterwegs\uw1_schriftzug_weiss.gif">
            <a:extLst>
              <a:ext uri="{FF2B5EF4-FFF2-40B4-BE49-F238E27FC236}">
                <a16:creationId xmlns:a16="http://schemas.microsoft.com/office/drawing/2014/main" id="{D59549CD-2591-ECAB-2133-02016C903A6E}"/>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r="17387"/>
          <a:stretch>
            <a:fillRect/>
          </a:stretch>
        </p:blipFill>
        <p:spPr bwMode="auto">
          <a:xfrm>
            <a:off x="250825" y="77788"/>
            <a:ext cx="16065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Textfeld 1">
            <a:extLst>
              <a:ext uri="{FF2B5EF4-FFF2-40B4-BE49-F238E27FC236}">
                <a16:creationId xmlns:a16="http://schemas.microsoft.com/office/drawing/2014/main" id="{CE0A1B67-5B25-B1A4-7FC4-EE02E7A44A2F}"/>
              </a:ext>
            </a:extLst>
          </p:cNvPr>
          <p:cNvSpPr txBox="1">
            <a:spLocks noChangeArrowheads="1"/>
          </p:cNvSpPr>
          <p:nvPr userDrawn="1"/>
        </p:nvSpPr>
        <p:spPr bwMode="auto">
          <a:xfrm>
            <a:off x="1835150" y="-128588"/>
            <a:ext cx="484188" cy="831851"/>
          </a:xfrm>
          <a:prstGeom prst="rect">
            <a:avLst/>
          </a:prstGeom>
          <a:noFill/>
          <a:ln>
            <a:noFill/>
          </a:ln>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de-AT" altLang="de-DE" sz="4800" b="1">
                <a:solidFill>
                  <a:schemeClr val="bg1"/>
                </a:solidFill>
                <a:latin typeface="PoloBasisTB" pitchFamily="50" charset="0"/>
              </a:rPr>
              <a:t>2</a:t>
            </a:r>
          </a:p>
        </p:txBody>
      </p:sp>
    </p:spTree>
  </p:cSld>
  <p:clrMap bg1="lt1" tx1="dk1" bg2="lt2" tx2="dk2" accent1="accent1" accent2="accent2" accent3="accent3" accent4="accent4" accent5="accent5" accent6="accent6" hlink="hlink" folHlink="folHlink"/>
  <p:sldLayoutIdLst>
    <p:sldLayoutId id="2147483959"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ctr" rtl="0" eaLnBrk="0" fontAlgn="base" hangingPunct="0">
        <a:spcBef>
          <a:spcPct val="0"/>
        </a:spcBef>
        <a:spcAft>
          <a:spcPct val="0"/>
        </a:spcAft>
        <a:defRPr sz="3800" b="1" kern="1200">
          <a:solidFill>
            <a:srgbClr val="333333"/>
          </a:solidFill>
          <a:latin typeface="Syntax LT Std" pitchFamily="34" charset="0"/>
          <a:ea typeface="+mj-ea"/>
          <a:cs typeface="+mj-cs"/>
        </a:defRPr>
      </a:lvl1pPr>
      <a:lvl2pPr algn="ctr" rtl="0" eaLnBrk="0" fontAlgn="base" hangingPunct="0">
        <a:spcBef>
          <a:spcPct val="0"/>
        </a:spcBef>
        <a:spcAft>
          <a:spcPct val="0"/>
        </a:spcAft>
        <a:defRPr sz="3800" b="1">
          <a:solidFill>
            <a:srgbClr val="333333"/>
          </a:solidFill>
          <a:latin typeface="Syntax LT Std" pitchFamily="34" charset="0"/>
        </a:defRPr>
      </a:lvl2pPr>
      <a:lvl3pPr algn="ctr" rtl="0" eaLnBrk="0" fontAlgn="base" hangingPunct="0">
        <a:spcBef>
          <a:spcPct val="0"/>
        </a:spcBef>
        <a:spcAft>
          <a:spcPct val="0"/>
        </a:spcAft>
        <a:defRPr sz="3800" b="1">
          <a:solidFill>
            <a:srgbClr val="333333"/>
          </a:solidFill>
          <a:latin typeface="Syntax LT Std" pitchFamily="34" charset="0"/>
        </a:defRPr>
      </a:lvl3pPr>
      <a:lvl4pPr algn="ctr" rtl="0" eaLnBrk="0" fontAlgn="base" hangingPunct="0">
        <a:spcBef>
          <a:spcPct val="0"/>
        </a:spcBef>
        <a:spcAft>
          <a:spcPct val="0"/>
        </a:spcAft>
        <a:defRPr sz="3800" b="1">
          <a:solidFill>
            <a:srgbClr val="333333"/>
          </a:solidFill>
          <a:latin typeface="Syntax LT Std" pitchFamily="34" charset="0"/>
        </a:defRPr>
      </a:lvl4pPr>
      <a:lvl5pPr algn="ctr" rtl="0" eaLnBrk="0" fontAlgn="base" hangingPunct="0">
        <a:spcBef>
          <a:spcPct val="0"/>
        </a:spcBef>
        <a:spcAft>
          <a:spcPct val="0"/>
        </a:spcAft>
        <a:defRPr sz="3800" b="1">
          <a:solidFill>
            <a:srgbClr val="333333"/>
          </a:solidFill>
          <a:latin typeface="Syntax LT Std" pitchFamily="34" charset="0"/>
        </a:defRPr>
      </a:lvl5pPr>
      <a:lvl6pPr marL="457200" algn="ctr" rtl="0" fontAlgn="base">
        <a:spcBef>
          <a:spcPct val="0"/>
        </a:spcBef>
        <a:spcAft>
          <a:spcPct val="0"/>
        </a:spcAft>
        <a:defRPr sz="3800" b="1">
          <a:solidFill>
            <a:srgbClr val="333333"/>
          </a:solidFill>
          <a:latin typeface="Syntax LT Std" pitchFamily="34" charset="0"/>
        </a:defRPr>
      </a:lvl6pPr>
      <a:lvl7pPr marL="914400" algn="ctr" rtl="0" fontAlgn="base">
        <a:spcBef>
          <a:spcPct val="0"/>
        </a:spcBef>
        <a:spcAft>
          <a:spcPct val="0"/>
        </a:spcAft>
        <a:defRPr sz="3800" b="1">
          <a:solidFill>
            <a:srgbClr val="333333"/>
          </a:solidFill>
          <a:latin typeface="Syntax LT Std" pitchFamily="34" charset="0"/>
        </a:defRPr>
      </a:lvl7pPr>
      <a:lvl8pPr marL="1371600" algn="ctr" rtl="0" fontAlgn="base">
        <a:spcBef>
          <a:spcPct val="0"/>
        </a:spcBef>
        <a:spcAft>
          <a:spcPct val="0"/>
        </a:spcAft>
        <a:defRPr sz="3800" b="1">
          <a:solidFill>
            <a:srgbClr val="333333"/>
          </a:solidFill>
          <a:latin typeface="Syntax LT Std" pitchFamily="34" charset="0"/>
        </a:defRPr>
      </a:lvl8pPr>
      <a:lvl9pPr marL="1828800" algn="ctr" rtl="0" fontAlgn="base">
        <a:spcBef>
          <a:spcPct val="0"/>
        </a:spcBef>
        <a:spcAft>
          <a:spcPct val="0"/>
        </a:spcAft>
        <a:defRPr sz="3800" b="1">
          <a:solidFill>
            <a:srgbClr val="333333"/>
          </a:solidFill>
          <a:latin typeface="Syntax LT Std"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CD0CE8-B043-CE02-6CB5-DF304C238A02}"/>
              </a:ext>
            </a:extLst>
          </p:cNvPr>
          <p:cNvSpPr>
            <a:spLocks noGrp="1"/>
          </p:cNvSpPr>
          <p:nvPr>
            <p:ph type="title"/>
          </p:nvPr>
        </p:nvSpPr>
        <p:spPr>
          <a:xfrm>
            <a:off x="539750" y="2708652"/>
            <a:ext cx="8229600" cy="677108"/>
          </a:xfrm>
        </p:spPr>
        <p:txBody>
          <a:bodyPr/>
          <a:lstStyle/>
          <a:p>
            <a:r>
              <a:rPr lang="de-AT" altLang="de-DE" dirty="0"/>
              <a:t>Formen des Wassers</a:t>
            </a:r>
          </a:p>
        </p:txBody>
      </p:sp>
    </p:spTree>
    <p:extLst>
      <p:ext uri="{BB962C8B-B14F-4D97-AF65-F5344CB8AC3E}">
        <p14:creationId xmlns:p14="http://schemas.microsoft.com/office/powerpoint/2010/main" val="2225484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40978826-DF3D-BADA-E161-749F358A830F}"/>
              </a:ext>
            </a:extLst>
          </p:cNvPr>
          <p:cNvSpPr>
            <a:spLocks noGrp="1"/>
          </p:cNvSpPr>
          <p:nvPr>
            <p:ph type="title"/>
          </p:nvPr>
        </p:nvSpPr>
        <p:spPr>
          <a:xfrm>
            <a:off x="1692276" y="1265238"/>
            <a:ext cx="5743574" cy="677862"/>
          </a:xfrm>
          <a:solidFill>
            <a:schemeClr val="bg1"/>
          </a:solidFill>
          <a:ln w="19050">
            <a:solidFill>
              <a:srgbClr val="FF9933"/>
            </a:solidFill>
            <a:miter lim="800000"/>
            <a:headEnd/>
            <a:tailEnd/>
          </a:ln>
        </p:spPr>
        <p:txBody>
          <a:bodyPr/>
          <a:lstStyle/>
          <a:p>
            <a:r>
              <a:rPr lang="de-AT" altLang="de-DE"/>
              <a:t>Formen des Wassers</a:t>
            </a:r>
          </a:p>
        </p:txBody>
      </p:sp>
      <p:sp>
        <p:nvSpPr>
          <p:cNvPr id="5" name="Textfeld 4">
            <a:extLst>
              <a:ext uri="{FF2B5EF4-FFF2-40B4-BE49-F238E27FC236}">
                <a16:creationId xmlns:a16="http://schemas.microsoft.com/office/drawing/2014/main" id="{76ACF806-9351-5752-8EB8-7323B1119754}"/>
              </a:ext>
            </a:extLst>
          </p:cNvPr>
          <p:cNvSpPr txBox="1">
            <a:spLocks noChangeArrowheads="1"/>
          </p:cNvSpPr>
          <p:nvPr/>
        </p:nvSpPr>
        <p:spPr bwMode="auto">
          <a:xfrm>
            <a:off x="987425" y="2976563"/>
            <a:ext cx="1296988" cy="400050"/>
          </a:xfrm>
          <a:prstGeom prst="rect">
            <a:avLst/>
          </a:prstGeom>
          <a:noFill/>
          <a:ln w="19050">
            <a:solidFill>
              <a:srgbClr val="FF9933"/>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AT" altLang="de-DE" sz="2000" b="0">
                <a:solidFill>
                  <a:srgbClr val="000000"/>
                </a:solidFill>
                <a:latin typeface="Calibri" panose="020F0502020204030204" pitchFamily="34" charset="0"/>
              </a:rPr>
              <a:t>feste Form</a:t>
            </a:r>
          </a:p>
        </p:txBody>
      </p:sp>
      <p:sp>
        <p:nvSpPr>
          <p:cNvPr id="6" name="Textfeld 5">
            <a:extLst>
              <a:ext uri="{FF2B5EF4-FFF2-40B4-BE49-F238E27FC236}">
                <a16:creationId xmlns:a16="http://schemas.microsoft.com/office/drawing/2014/main" id="{2721142E-1DD8-6E17-F118-DD47AD2294D0}"/>
              </a:ext>
            </a:extLst>
          </p:cNvPr>
          <p:cNvSpPr txBox="1">
            <a:spLocks noChangeArrowheads="1"/>
          </p:cNvSpPr>
          <p:nvPr/>
        </p:nvSpPr>
        <p:spPr bwMode="auto">
          <a:xfrm>
            <a:off x="3851275" y="2976563"/>
            <a:ext cx="1568450" cy="400050"/>
          </a:xfrm>
          <a:prstGeom prst="rect">
            <a:avLst/>
          </a:prstGeom>
          <a:noFill/>
          <a:ln w="19050">
            <a:solidFill>
              <a:srgbClr val="FF9933"/>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AT" altLang="de-DE" sz="2000" b="0">
                <a:solidFill>
                  <a:srgbClr val="000000"/>
                </a:solidFill>
                <a:latin typeface="Calibri" panose="020F0502020204030204" pitchFamily="34" charset="0"/>
              </a:rPr>
              <a:t>flüssige Form</a:t>
            </a:r>
          </a:p>
        </p:txBody>
      </p:sp>
      <p:sp>
        <p:nvSpPr>
          <p:cNvPr id="7" name="Textfeld 6">
            <a:extLst>
              <a:ext uri="{FF2B5EF4-FFF2-40B4-BE49-F238E27FC236}">
                <a16:creationId xmlns:a16="http://schemas.microsoft.com/office/drawing/2014/main" id="{92A68411-E712-3A47-C721-3401D7CF0B35}"/>
              </a:ext>
            </a:extLst>
          </p:cNvPr>
          <p:cNvSpPr txBox="1">
            <a:spLocks noChangeArrowheads="1"/>
          </p:cNvSpPr>
          <p:nvPr/>
        </p:nvSpPr>
        <p:spPr bwMode="auto">
          <a:xfrm>
            <a:off x="6913563" y="2976563"/>
            <a:ext cx="1257300" cy="400050"/>
          </a:xfrm>
          <a:prstGeom prst="rect">
            <a:avLst/>
          </a:prstGeom>
          <a:noFill/>
          <a:ln w="19050">
            <a:solidFill>
              <a:srgbClr val="FF9933"/>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AT" altLang="de-DE" sz="1800" b="0">
                <a:solidFill>
                  <a:srgbClr val="000000"/>
                </a:solidFill>
                <a:latin typeface="Calibri" panose="020F0502020204030204" pitchFamily="34" charset="0"/>
              </a:rPr>
              <a:t> </a:t>
            </a:r>
            <a:r>
              <a:rPr lang="de-AT" altLang="de-DE" sz="2000" b="0">
                <a:solidFill>
                  <a:srgbClr val="000000"/>
                </a:solidFill>
                <a:latin typeface="Calibri" panose="020F0502020204030204" pitchFamily="34" charset="0"/>
              </a:rPr>
              <a:t>gasförmig</a:t>
            </a:r>
          </a:p>
        </p:txBody>
      </p:sp>
      <p:cxnSp>
        <p:nvCxnSpPr>
          <p:cNvPr id="8" name="Gerade Verbindung mit Pfeil 7">
            <a:extLst>
              <a:ext uri="{FF2B5EF4-FFF2-40B4-BE49-F238E27FC236}">
                <a16:creationId xmlns:a16="http://schemas.microsoft.com/office/drawing/2014/main" id="{033976D3-03E1-9B4A-14BF-100067C29571}"/>
              </a:ext>
            </a:extLst>
          </p:cNvPr>
          <p:cNvCxnSpPr/>
          <p:nvPr/>
        </p:nvCxnSpPr>
        <p:spPr>
          <a:xfrm>
            <a:off x="971550" y="3687763"/>
            <a:ext cx="360363" cy="0"/>
          </a:xfrm>
          <a:prstGeom prst="straightConnector1">
            <a:avLst/>
          </a:prstGeom>
          <a:ln w="28575">
            <a:solidFill>
              <a:srgbClr val="FF9933"/>
            </a:solidFill>
            <a:tailEnd type="arrow"/>
          </a:ln>
        </p:spPr>
        <p:style>
          <a:lnRef idx="1">
            <a:schemeClr val="accent1"/>
          </a:lnRef>
          <a:fillRef idx="0">
            <a:schemeClr val="accent1"/>
          </a:fillRef>
          <a:effectRef idx="0">
            <a:schemeClr val="accent1"/>
          </a:effectRef>
          <a:fontRef idx="minor">
            <a:schemeClr val="tx1"/>
          </a:fontRef>
        </p:style>
      </p:cxnSp>
      <p:cxnSp>
        <p:nvCxnSpPr>
          <p:cNvPr id="9" name="Gerade Verbindung mit Pfeil 8">
            <a:extLst>
              <a:ext uri="{FF2B5EF4-FFF2-40B4-BE49-F238E27FC236}">
                <a16:creationId xmlns:a16="http://schemas.microsoft.com/office/drawing/2014/main" id="{D86B8682-23F0-6F9F-564C-0C61870018A5}"/>
              </a:ext>
            </a:extLst>
          </p:cNvPr>
          <p:cNvCxnSpPr/>
          <p:nvPr/>
        </p:nvCxnSpPr>
        <p:spPr>
          <a:xfrm>
            <a:off x="3851275" y="3689350"/>
            <a:ext cx="360363" cy="0"/>
          </a:xfrm>
          <a:prstGeom prst="straightConnector1">
            <a:avLst/>
          </a:prstGeom>
          <a:ln w="28575">
            <a:solidFill>
              <a:srgbClr val="FF9933"/>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F703ED37-71F0-20A7-6630-107D80B2DD35}"/>
              </a:ext>
            </a:extLst>
          </p:cNvPr>
          <p:cNvCxnSpPr/>
          <p:nvPr/>
        </p:nvCxnSpPr>
        <p:spPr>
          <a:xfrm>
            <a:off x="6948488" y="3687763"/>
            <a:ext cx="360362" cy="0"/>
          </a:xfrm>
          <a:prstGeom prst="straightConnector1">
            <a:avLst/>
          </a:prstGeom>
          <a:ln w="28575">
            <a:solidFill>
              <a:srgbClr val="FF9933"/>
            </a:solidFill>
            <a:tailEnd type="arrow"/>
          </a:ln>
        </p:spPr>
        <p:style>
          <a:lnRef idx="1">
            <a:schemeClr val="accent1"/>
          </a:lnRef>
          <a:fillRef idx="0">
            <a:schemeClr val="accent1"/>
          </a:fillRef>
          <a:effectRef idx="0">
            <a:schemeClr val="accent1"/>
          </a:effectRef>
          <a:fontRef idx="minor">
            <a:schemeClr val="tx1"/>
          </a:fontRef>
        </p:style>
      </p:cxnSp>
      <p:sp>
        <p:nvSpPr>
          <p:cNvPr id="11" name="Textfeld 10">
            <a:extLst>
              <a:ext uri="{FF2B5EF4-FFF2-40B4-BE49-F238E27FC236}">
                <a16:creationId xmlns:a16="http://schemas.microsoft.com/office/drawing/2014/main" id="{229C7BD3-6675-A98C-F69A-AF5B274DF4E6}"/>
              </a:ext>
            </a:extLst>
          </p:cNvPr>
          <p:cNvSpPr txBox="1">
            <a:spLocks noChangeArrowheads="1"/>
          </p:cNvSpPr>
          <p:nvPr/>
        </p:nvSpPr>
        <p:spPr bwMode="auto">
          <a:xfrm>
            <a:off x="1403350" y="3505200"/>
            <a:ext cx="746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AT" altLang="de-DE" sz="1800" b="0">
                <a:solidFill>
                  <a:srgbClr val="000000"/>
                </a:solidFill>
                <a:latin typeface="Calibri" panose="020F0502020204030204" pitchFamily="34" charset="0"/>
              </a:rPr>
              <a:t>als Eis</a:t>
            </a:r>
          </a:p>
        </p:txBody>
      </p:sp>
      <p:sp>
        <p:nvSpPr>
          <p:cNvPr id="12" name="Textfeld 11">
            <a:extLst>
              <a:ext uri="{FF2B5EF4-FFF2-40B4-BE49-F238E27FC236}">
                <a16:creationId xmlns:a16="http://schemas.microsoft.com/office/drawing/2014/main" id="{93871691-A4C1-C201-2E12-F7357DD6AF22}"/>
              </a:ext>
            </a:extLst>
          </p:cNvPr>
          <p:cNvSpPr txBox="1">
            <a:spLocks noChangeArrowheads="1"/>
          </p:cNvSpPr>
          <p:nvPr/>
        </p:nvSpPr>
        <p:spPr bwMode="auto">
          <a:xfrm>
            <a:off x="4356100" y="3503613"/>
            <a:ext cx="11731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AT" altLang="de-DE" sz="1800" b="0">
                <a:solidFill>
                  <a:srgbClr val="000000"/>
                </a:solidFill>
                <a:latin typeface="Calibri" panose="020F0502020204030204" pitchFamily="34" charset="0"/>
              </a:rPr>
              <a:t>als Wasser</a:t>
            </a:r>
          </a:p>
        </p:txBody>
      </p:sp>
      <p:sp>
        <p:nvSpPr>
          <p:cNvPr id="13" name="Textfeld 12">
            <a:extLst>
              <a:ext uri="{FF2B5EF4-FFF2-40B4-BE49-F238E27FC236}">
                <a16:creationId xmlns:a16="http://schemas.microsoft.com/office/drawing/2014/main" id="{6C002A85-B8B0-8A6B-0036-4C8A48840FC1}"/>
              </a:ext>
            </a:extLst>
          </p:cNvPr>
          <p:cNvSpPr txBox="1">
            <a:spLocks noChangeArrowheads="1"/>
          </p:cNvSpPr>
          <p:nvPr/>
        </p:nvSpPr>
        <p:spPr bwMode="auto">
          <a:xfrm>
            <a:off x="7380288" y="3503613"/>
            <a:ext cx="11191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AT" altLang="de-DE" sz="1800" b="0">
                <a:solidFill>
                  <a:srgbClr val="000000"/>
                </a:solidFill>
                <a:latin typeface="Calibri" panose="020F0502020204030204" pitchFamily="34" charset="0"/>
              </a:rPr>
              <a:t>als Dampf</a:t>
            </a:r>
          </a:p>
        </p:txBody>
      </p:sp>
      <p:cxnSp>
        <p:nvCxnSpPr>
          <p:cNvPr id="14" name="Gerade Verbindung 14">
            <a:extLst>
              <a:ext uri="{FF2B5EF4-FFF2-40B4-BE49-F238E27FC236}">
                <a16:creationId xmlns:a16="http://schemas.microsoft.com/office/drawing/2014/main" id="{3A2034F3-84F1-17B8-72CB-275374C74E14}"/>
              </a:ext>
            </a:extLst>
          </p:cNvPr>
          <p:cNvCxnSpPr/>
          <p:nvPr/>
        </p:nvCxnSpPr>
        <p:spPr>
          <a:xfrm>
            <a:off x="4572000" y="1958975"/>
            <a:ext cx="0" cy="457200"/>
          </a:xfrm>
          <a:prstGeom prst="line">
            <a:avLst/>
          </a:prstGeom>
          <a:ln w="19050">
            <a:solidFill>
              <a:srgbClr val="FF9933"/>
            </a:solidFill>
          </a:ln>
        </p:spPr>
        <p:style>
          <a:lnRef idx="1">
            <a:schemeClr val="accent1"/>
          </a:lnRef>
          <a:fillRef idx="0">
            <a:schemeClr val="accent1"/>
          </a:fillRef>
          <a:effectRef idx="0">
            <a:schemeClr val="accent1"/>
          </a:effectRef>
          <a:fontRef idx="minor">
            <a:schemeClr val="tx1"/>
          </a:fontRef>
        </p:style>
      </p:cxnSp>
      <p:cxnSp>
        <p:nvCxnSpPr>
          <p:cNvPr id="15" name="Gerade Verbindung 17">
            <a:extLst>
              <a:ext uri="{FF2B5EF4-FFF2-40B4-BE49-F238E27FC236}">
                <a16:creationId xmlns:a16="http://schemas.microsoft.com/office/drawing/2014/main" id="{6843BF3D-0068-D52F-A7B2-5766CF205FBE}"/>
              </a:ext>
            </a:extLst>
          </p:cNvPr>
          <p:cNvCxnSpPr/>
          <p:nvPr/>
        </p:nvCxnSpPr>
        <p:spPr>
          <a:xfrm>
            <a:off x="1636713" y="2416175"/>
            <a:ext cx="5743575" cy="0"/>
          </a:xfrm>
          <a:prstGeom prst="line">
            <a:avLst/>
          </a:prstGeom>
          <a:ln w="19050">
            <a:solidFill>
              <a:srgbClr val="FF9933"/>
            </a:solidFill>
          </a:ln>
        </p:spPr>
        <p:style>
          <a:lnRef idx="1">
            <a:schemeClr val="accent1"/>
          </a:lnRef>
          <a:fillRef idx="0">
            <a:schemeClr val="accent1"/>
          </a:fillRef>
          <a:effectRef idx="0">
            <a:schemeClr val="accent1"/>
          </a:effectRef>
          <a:fontRef idx="minor">
            <a:schemeClr val="tx1"/>
          </a:fontRef>
        </p:style>
      </p:cxnSp>
      <p:cxnSp>
        <p:nvCxnSpPr>
          <p:cNvPr id="16" name="Gerade Verbindung 26">
            <a:extLst>
              <a:ext uri="{FF2B5EF4-FFF2-40B4-BE49-F238E27FC236}">
                <a16:creationId xmlns:a16="http://schemas.microsoft.com/office/drawing/2014/main" id="{D4AD5249-6BC9-7386-6E17-40C1652F0C52}"/>
              </a:ext>
            </a:extLst>
          </p:cNvPr>
          <p:cNvCxnSpPr>
            <a:endCxn id="5" idx="0"/>
          </p:cNvCxnSpPr>
          <p:nvPr/>
        </p:nvCxnSpPr>
        <p:spPr>
          <a:xfrm>
            <a:off x="1636713" y="2416175"/>
            <a:ext cx="0" cy="587375"/>
          </a:xfrm>
          <a:prstGeom prst="line">
            <a:avLst/>
          </a:prstGeom>
          <a:ln w="19050">
            <a:solidFill>
              <a:srgbClr val="FF9933"/>
            </a:solidFill>
          </a:ln>
        </p:spPr>
        <p:style>
          <a:lnRef idx="1">
            <a:schemeClr val="accent1"/>
          </a:lnRef>
          <a:fillRef idx="0">
            <a:schemeClr val="accent1"/>
          </a:fillRef>
          <a:effectRef idx="0">
            <a:schemeClr val="accent1"/>
          </a:effectRef>
          <a:fontRef idx="minor">
            <a:schemeClr val="tx1"/>
          </a:fontRef>
        </p:style>
      </p:cxnSp>
      <p:cxnSp>
        <p:nvCxnSpPr>
          <p:cNvPr id="17" name="Gerade Verbindung 28">
            <a:extLst>
              <a:ext uri="{FF2B5EF4-FFF2-40B4-BE49-F238E27FC236}">
                <a16:creationId xmlns:a16="http://schemas.microsoft.com/office/drawing/2014/main" id="{86E155E9-4A54-3F60-6726-7FED9CC68AAD}"/>
              </a:ext>
            </a:extLst>
          </p:cNvPr>
          <p:cNvCxnSpPr/>
          <p:nvPr/>
        </p:nvCxnSpPr>
        <p:spPr>
          <a:xfrm>
            <a:off x="4572000" y="2408238"/>
            <a:ext cx="0" cy="560387"/>
          </a:xfrm>
          <a:prstGeom prst="line">
            <a:avLst/>
          </a:prstGeom>
          <a:ln w="19050">
            <a:solidFill>
              <a:srgbClr val="FF9933"/>
            </a:solidFill>
          </a:ln>
        </p:spPr>
        <p:style>
          <a:lnRef idx="1">
            <a:schemeClr val="accent1"/>
          </a:lnRef>
          <a:fillRef idx="0">
            <a:schemeClr val="accent1"/>
          </a:fillRef>
          <a:effectRef idx="0">
            <a:schemeClr val="accent1"/>
          </a:effectRef>
          <a:fontRef idx="minor">
            <a:schemeClr val="tx1"/>
          </a:fontRef>
        </p:style>
      </p:cxnSp>
      <p:cxnSp>
        <p:nvCxnSpPr>
          <p:cNvPr id="18" name="Gerade Verbindung 29">
            <a:extLst>
              <a:ext uri="{FF2B5EF4-FFF2-40B4-BE49-F238E27FC236}">
                <a16:creationId xmlns:a16="http://schemas.microsoft.com/office/drawing/2014/main" id="{6BA22327-CD15-A465-B808-C6AE700D95E9}"/>
              </a:ext>
            </a:extLst>
          </p:cNvPr>
          <p:cNvCxnSpPr/>
          <p:nvPr/>
        </p:nvCxnSpPr>
        <p:spPr>
          <a:xfrm>
            <a:off x="7380288" y="2427288"/>
            <a:ext cx="0" cy="560387"/>
          </a:xfrm>
          <a:prstGeom prst="line">
            <a:avLst/>
          </a:prstGeom>
          <a:ln w="19050">
            <a:solidFill>
              <a:srgbClr val="FF9933"/>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4F0877B4-E4D6-4098-5D33-E9F4123DFE71}"/>
              </a:ext>
            </a:extLst>
          </p:cNvPr>
          <p:cNvSpPr>
            <a:spLocks noChangeArrowheads="1"/>
          </p:cNvSpPr>
          <p:nvPr/>
        </p:nvSpPr>
        <p:spPr bwMode="auto">
          <a:xfrm>
            <a:off x="468313" y="836613"/>
            <a:ext cx="3744912" cy="4826000"/>
          </a:xfrm>
          <a:prstGeom prst="rect">
            <a:avLst/>
          </a:prstGeom>
          <a:noFill/>
          <a:ln w="9525">
            <a:solidFill>
              <a:srgbClr val="FFFFFF"/>
            </a:solidFill>
            <a:miter lim="800000"/>
            <a:headEnd/>
            <a:tailEnd/>
          </a:ln>
        </p:spPr>
        <p:txBody>
          <a:bodyPr/>
          <a:lstStyle>
            <a:lvl1pPr eaLnBrk="0" hangingPunct="0">
              <a:spcBef>
                <a:spcPct val="20000"/>
              </a:spcBef>
              <a:buChar char="•"/>
              <a:defRPr sz="3200">
                <a:solidFill>
                  <a:schemeClr val="tx1"/>
                </a:solidFill>
                <a:latin typeface="PoloST11K-Buch" pitchFamily="34" charset="0"/>
              </a:defRPr>
            </a:lvl1pPr>
            <a:lvl2pPr marL="742950" indent="-285750" eaLnBrk="0" hangingPunct="0">
              <a:spcBef>
                <a:spcPct val="20000"/>
              </a:spcBef>
              <a:buChar char="–"/>
              <a:defRPr sz="1200">
                <a:solidFill>
                  <a:srgbClr val="000000"/>
                </a:solidFill>
                <a:latin typeface="Arial" pitchFamily="34" charset="0"/>
                <a:ea typeface="Times New Roman" pitchFamily="18" charset="0"/>
                <a:cs typeface="Arial" pitchFamily="34" charset="0"/>
              </a:defRPr>
            </a:lvl2pPr>
            <a:lvl3pPr marL="1143000" indent="-228600" eaLnBrk="0" hangingPunct="0">
              <a:spcBef>
                <a:spcPct val="20000"/>
              </a:spcBef>
              <a:buChar char="•"/>
              <a:defRPr sz="2400">
                <a:solidFill>
                  <a:schemeClr val="tx1"/>
                </a:solidFill>
                <a:latin typeface="PoloST11K-Buch" pitchFamily="34" charset="0"/>
                <a:cs typeface="Times New Roman" pitchFamily="18" charset="0"/>
              </a:defRPr>
            </a:lvl3pPr>
            <a:lvl4pPr marL="1600200" indent="-228600" eaLnBrk="0" hangingPunct="0">
              <a:spcBef>
                <a:spcPct val="20000"/>
              </a:spcBef>
              <a:buChar char="–"/>
              <a:defRPr sz="2000">
                <a:solidFill>
                  <a:schemeClr val="tx1"/>
                </a:solidFill>
                <a:latin typeface="PoloST11K-Buch" pitchFamily="34" charset="0"/>
                <a:cs typeface="Times New Roman" pitchFamily="18" charset="0"/>
              </a:defRPr>
            </a:lvl4pPr>
            <a:lvl5pPr marL="2057400" indent="-228600" eaLnBrk="0" hangingPunct="0">
              <a:spcBef>
                <a:spcPct val="20000"/>
              </a:spcBef>
              <a:buChar char="»"/>
              <a:defRPr sz="1200">
                <a:solidFill>
                  <a:srgbClr val="000000"/>
                </a:solidFill>
                <a:latin typeface="Arial" pitchFamily="34" charset="0"/>
                <a:ea typeface="Times New Roman" pitchFamily="18" charset="0"/>
                <a:cs typeface="Arial" pitchFamily="34" charset="0"/>
              </a:defRPr>
            </a:lvl5pPr>
            <a:lvl6pPr marL="25146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6pPr>
            <a:lvl7pPr marL="29718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7pPr>
            <a:lvl8pPr marL="34290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8pPr>
            <a:lvl9pPr marL="38862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9pPr>
          </a:lstStyle>
          <a:p>
            <a:pPr eaLnBrk="1" fontAlgn="auto" hangingPunct="1">
              <a:lnSpc>
                <a:spcPts val="1600"/>
              </a:lnSpc>
              <a:spcBef>
                <a:spcPts val="600"/>
              </a:spcBef>
              <a:spcAft>
                <a:spcPts val="0"/>
              </a:spcAft>
              <a:buFontTx/>
              <a:buNone/>
              <a:defRPr/>
            </a:pPr>
            <a:r>
              <a:rPr lang="de-DE" altLang="de-DE" sz="1200" b="1" kern="0" dirty="0">
                <a:solidFill>
                  <a:srgbClr val="000000"/>
                </a:solidFill>
                <a:latin typeface="Arial" pitchFamily="34" charset="0"/>
              </a:rPr>
              <a:t>Hinweise zum Einsatz</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Das </a:t>
            </a:r>
            <a:r>
              <a:rPr lang="de-DE" altLang="de-DE" sz="1200" kern="0" dirty="0">
                <a:latin typeface="Arial" pitchFamily="34" charset="0"/>
              </a:rPr>
              <a:t>Tafelbild bezieht sich auf das Thema „Wasser – wichtigstes Lebensmittel“ auf den Seiten 28 und 29 </a:t>
            </a:r>
            <a:r>
              <a:rPr lang="de-DE" altLang="de-DE" sz="1200" kern="0" dirty="0">
                <a:solidFill>
                  <a:srgbClr val="000000"/>
                </a:solidFill>
                <a:latin typeface="Arial" pitchFamily="34" charset="0"/>
              </a:rPr>
              <a:t>im Schulbuch </a:t>
            </a:r>
            <a:r>
              <a:rPr lang="de-DE" altLang="de-DE" sz="1200" i="1" kern="0" dirty="0">
                <a:solidFill>
                  <a:srgbClr val="000000"/>
                </a:solidFill>
                <a:latin typeface="Arial" pitchFamily="34" charset="0"/>
              </a:rPr>
              <a:t>unterwegs 2</a:t>
            </a:r>
            <a:r>
              <a:rPr lang="de-DE" altLang="de-DE" sz="1200" kern="0" dirty="0">
                <a:solidFill>
                  <a:srgbClr val="000000"/>
                </a:solidFill>
                <a:latin typeface="Arial" pitchFamily="34" charset="0"/>
              </a:rPr>
              <a:t>.</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Es kann als Einstieg dienen. </a:t>
            </a:r>
            <a:br>
              <a:rPr lang="de-DE" altLang="de-DE" sz="1100" kern="0" dirty="0">
                <a:solidFill>
                  <a:srgbClr val="000000"/>
                </a:solidFill>
                <a:latin typeface="Arial" pitchFamily="34" charset="0"/>
              </a:rPr>
            </a:b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r>
              <a:rPr lang="de-DE" altLang="de-DE" sz="1200" kern="0" dirty="0">
                <a:solidFill>
                  <a:srgbClr val="000000"/>
                </a:solidFill>
                <a:latin typeface="Arial" pitchFamily="34" charset="0"/>
              </a:rPr>
              <a:t>Wir wünschen Ihnen einen erfolgreichen Unterricht!</a:t>
            </a:r>
          </a:p>
        </p:txBody>
      </p:sp>
      <p:sp>
        <p:nvSpPr>
          <p:cNvPr id="7" name="Rectangle 6">
            <a:extLst>
              <a:ext uri="{FF2B5EF4-FFF2-40B4-BE49-F238E27FC236}">
                <a16:creationId xmlns:a16="http://schemas.microsoft.com/office/drawing/2014/main" id="{C0BBEB11-812C-2544-BF8E-F5B4B7D3C14C}"/>
              </a:ext>
            </a:extLst>
          </p:cNvPr>
          <p:cNvSpPr>
            <a:spLocks noChangeArrowheads="1"/>
          </p:cNvSpPr>
          <p:nvPr/>
        </p:nvSpPr>
        <p:spPr bwMode="auto">
          <a:xfrm>
            <a:off x="4427538" y="692150"/>
            <a:ext cx="4465637" cy="5473700"/>
          </a:xfrm>
          <a:prstGeom prst="rect">
            <a:avLst/>
          </a:prstGeom>
          <a:noFill/>
          <a:ln>
            <a:noFill/>
          </a:ln>
        </p:spPr>
        <p:txBody>
          <a:bodyPr/>
          <a:lstStyle>
            <a:lvl1pPr eaLnBrk="0" hangingPunct="0">
              <a:defRPr sz="4200">
                <a:solidFill>
                  <a:srgbClr val="000000"/>
                </a:solidFill>
                <a:latin typeface="Arial" pitchFamily="34" charset="0"/>
              </a:defRPr>
            </a:lvl1pPr>
            <a:lvl2pPr marL="742950" indent="-285750" eaLnBrk="0" hangingPunct="0">
              <a:defRPr sz="4200">
                <a:solidFill>
                  <a:srgbClr val="000000"/>
                </a:solidFill>
                <a:latin typeface="Arial" pitchFamily="34" charset="0"/>
              </a:defRPr>
            </a:lvl2pPr>
            <a:lvl3pPr marL="1143000" indent="-228600" eaLnBrk="0" hangingPunct="0">
              <a:defRPr sz="4200">
                <a:solidFill>
                  <a:srgbClr val="000000"/>
                </a:solidFill>
                <a:latin typeface="Arial" pitchFamily="34" charset="0"/>
              </a:defRPr>
            </a:lvl3pPr>
            <a:lvl4pPr marL="1600200" indent="-228600" eaLnBrk="0" hangingPunct="0">
              <a:defRPr sz="4200">
                <a:solidFill>
                  <a:srgbClr val="000000"/>
                </a:solidFill>
                <a:latin typeface="Arial" pitchFamily="34" charset="0"/>
              </a:defRPr>
            </a:lvl4pPr>
            <a:lvl5pPr marL="2057400" indent="-228600" eaLnBrk="0" hangingPunct="0">
              <a:defRPr sz="4200">
                <a:solidFill>
                  <a:srgbClr val="000000"/>
                </a:solidFill>
                <a:latin typeface="Arial" pitchFamily="34" charset="0"/>
              </a:defRPr>
            </a:lvl5pPr>
            <a:lvl6pPr marL="2514600" indent="-228600" eaLnBrk="0" fontAlgn="base" hangingPunct="0">
              <a:spcBef>
                <a:spcPct val="0"/>
              </a:spcBef>
              <a:spcAft>
                <a:spcPct val="0"/>
              </a:spcAft>
              <a:defRPr sz="4200">
                <a:solidFill>
                  <a:srgbClr val="000000"/>
                </a:solidFill>
                <a:latin typeface="Arial" pitchFamily="34" charset="0"/>
              </a:defRPr>
            </a:lvl6pPr>
            <a:lvl7pPr marL="2971800" indent="-228600" eaLnBrk="0" fontAlgn="base" hangingPunct="0">
              <a:spcBef>
                <a:spcPct val="0"/>
              </a:spcBef>
              <a:spcAft>
                <a:spcPct val="0"/>
              </a:spcAft>
              <a:defRPr sz="4200">
                <a:solidFill>
                  <a:srgbClr val="000000"/>
                </a:solidFill>
                <a:latin typeface="Arial" pitchFamily="34" charset="0"/>
              </a:defRPr>
            </a:lvl7pPr>
            <a:lvl8pPr marL="3429000" indent="-228600" eaLnBrk="0" fontAlgn="base" hangingPunct="0">
              <a:spcBef>
                <a:spcPct val="0"/>
              </a:spcBef>
              <a:spcAft>
                <a:spcPct val="0"/>
              </a:spcAft>
              <a:defRPr sz="4200">
                <a:solidFill>
                  <a:srgbClr val="000000"/>
                </a:solidFill>
                <a:latin typeface="Arial" pitchFamily="34" charset="0"/>
              </a:defRPr>
            </a:lvl8pPr>
            <a:lvl9pPr marL="3886200" indent="-228600" eaLnBrk="0" fontAlgn="base" hangingPunct="0">
              <a:spcBef>
                <a:spcPct val="0"/>
              </a:spcBef>
              <a:spcAft>
                <a:spcPct val="0"/>
              </a:spcAft>
              <a:defRPr sz="4200">
                <a:solidFill>
                  <a:srgbClr val="000000"/>
                </a:solidFill>
                <a:latin typeface="Arial" pitchFamily="34" charset="0"/>
              </a:defRPr>
            </a:lvl9pPr>
          </a:lstStyle>
          <a:p>
            <a:pPr eaLnBrk="1" fontAlgn="auto" hangingPunct="1">
              <a:lnSpc>
                <a:spcPct val="80000"/>
              </a:lnSpc>
              <a:spcBef>
                <a:spcPct val="20000"/>
              </a:spcBef>
              <a:spcAft>
                <a:spcPts val="0"/>
              </a:spcAft>
              <a:buClr>
                <a:srgbClr val="FFFFFF"/>
              </a:buClr>
              <a:buFont typeface="Wingdings" pitchFamily="2" charset="2"/>
              <a:buNone/>
              <a:defRPr/>
            </a:pPr>
            <a:r>
              <a:rPr lang="de-DE" altLang="de-DE" sz="1200" kern="0" dirty="0"/>
              <a:t> </a:t>
            </a:r>
            <a:endParaRPr lang="de-DE" altLang="de-DE" sz="1200" b="1" kern="0" dirty="0"/>
          </a:p>
          <a:p>
            <a:pPr eaLnBrk="1" fontAlgn="auto" hangingPunct="1">
              <a:spcBef>
                <a:spcPts val="0"/>
              </a:spcBef>
              <a:spcAft>
                <a:spcPts val="0"/>
              </a:spcAft>
              <a:defRPr/>
            </a:pPr>
            <a:r>
              <a:rPr lang="de-DE" altLang="de-DE" sz="1200" b="1" kern="0" dirty="0"/>
              <a:t>Impressum</a:t>
            </a:r>
          </a:p>
          <a:p>
            <a:pPr eaLnBrk="1" fontAlgn="auto" hangingPunct="1">
              <a:spcBef>
                <a:spcPts val="0"/>
              </a:spcBef>
              <a:spcAft>
                <a:spcPts val="0"/>
              </a:spcAft>
              <a:defRPr/>
            </a:pPr>
            <a:r>
              <a:rPr lang="de-DE" altLang="de-DE" sz="1200" kern="0" dirty="0"/>
              <a:t>© Österreichischer Bundesverlag Schulbuch GmbH &amp; Co. KG, Wien 2024</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Autorinnen und Autoren: Christian Fridrich, Gabriele Kulhanek-Wehlend, Carina Chreiska-Höbinger, Jasmin Sonnleitner, Christoph Steinhart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br>
              <a:rPr lang="de-DE" altLang="de-DE" sz="1200" kern="0" dirty="0"/>
            </a:br>
            <a:br>
              <a:rPr lang="de-DE" altLang="de-DE" sz="1200" kern="0" dirty="0"/>
            </a:br>
            <a:r>
              <a:rPr lang="de-DE" altLang="de-DE" sz="1200" kern="0" dirty="0"/>
              <a:t>Alle Rechte vorbehalten.</a:t>
            </a:r>
          </a:p>
          <a:p>
            <a:pPr eaLnBrk="1" fontAlgn="auto" hangingPunct="1">
              <a:spcBef>
                <a:spcPts val="0"/>
              </a:spcBef>
              <a:spcAft>
                <a:spcPts val="0"/>
              </a:spcAft>
              <a:defRPr/>
            </a:pPr>
            <a:r>
              <a:rPr lang="de-DE" altLang="de-DE" sz="1200" kern="0" dirty="0"/>
              <a:t>www.oebv.at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Jede Nutzung in anderen als den genannten Fällen bedarf der vorherigen schriftlichen Einwilligung des Verlages.</a:t>
            </a:r>
          </a:p>
        </p:txBody>
      </p:sp>
    </p:spTree>
  </p:cSld>
  <p:clrMapOvr>
    <a:masterClrMapping/>
  </p:clrMapOvr>
</p:sld>
</file>

<file path=ppt/theme/theme1.xml><?xml version="1.0" encoding="utf-8"?>
<a:theme xmlns:a="http://schemas.openxmlformats.org/drawingml/2006/main" name="Larissa">
  <a:themeElements>
    <a:clrScheme name="Zusammengesetzt">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204</Words>
  <Application>Microsoft Office PowerPoint</Application>
  <PresentationFormat>Bildschirmpräsentation (4:3)</PresentationFormat>
  <Paragraphs>26</Paragraphs>
  <Slides>3</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vt:i4>
      </vt:variant>
    </vt:vector>
  </HeadingPairs>
  <TitlesOfParts>
    <vt:vector size="9" baseType="lpstr">
      <vt:lpstr>Arial</vt:lpstr>
      <vt:lpstr>Calibri</vt:lpstr>
      <vt:lpstr>PoloBasisTB</vt:lpstr>
      <vt:lpstr>Syntax LT Std</vt:lpstr>
      <vt:lpstr>Wingdings</vt:lpstr>
      <vt:lpstr>Larissa</vt:lpstr>
      <vt:lpstr>Formen des Wassers</vt:lpstr>
      <vt:lpstr>Formen des Wassers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Aushilfe VS_NMS</dc:creator>
  <cp:lastModifiedBy>Veronika Gregori</cp:lastModifiedBy>
  <cp:revision>200</cp:revision>
  <dcterms:created xsi:type="dcterms:W3CDTF">2013-10-08T07:58:50Z</dcterms:created>
  <dcterms:modified xsi:type="dcterms:W3CDTF">2023-08-31T07:24:05Z</dcterms:modified>
</cp:coreProperties>
</file>