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
  </p:notesMasterIdLst>
  <p:handoutMasterIdLst>
    <p:handoutMasterId r:id="rId6"/>
  </p:handoutMasterIdLst>
  <p:sldIdLst>
    <p:sldId id="296" r:id="rId2"/>
    <p:sldId id="293" r:id="rId3"/>
    <p:sldId id="292" r:id="rId4"/>
  </p:sldIdLst>
  <p:sldSz cx="9144000" cy="6858000" type="screen4x3"/>
  <p:notesSz cx="6858000" cy="9144000"/>
  <p:defaultTextStyle>
    <a:defPPr>
      <a:defRPr lang="de-DE"/>
    </a:defPPr>
    <a:lvl1pPr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886">
          <p15:clr>
            <a:srgbClr val="A4A3A4"/>
          </p15:clr>
        </p15:guide>
        <p15:guide id="2" pos="249">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CC00"/>
    <a:srgbClr val="FF9933"/>
    <a:srgbClr val="0A0A0A"/>
    <a:srgbClr val="33333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Keine Formatvorlage, kein Raster">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856" autoAdjust="0"/>
    <p:restoredTop sz="94545" autoAdjust="0"/>
  </p:normalViewPr>
  <p:slideViewPr>
    <p:cSldViewPr>
      <p:cViewPr varScale="1">
        <p:scale>
          <a:sx n="62" d="100"/>
          <a:sy n="62" d="100"/>
        </p:scale>
        <p:origin x="66" y="1122"/>
      </p:cViewPr>
      <p:guideLst>
        <p:guide orient="horz" pos="2886"/>
        <p:guide pos="249"/>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p:cViewPr varScale="1">
        <p:scale>
          <a:sx n="83" d="100"/>
          <a:sy n="83" d="100"/>
        </p:scale>
        <p:origin x="-2040" y="-90"/>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handoutMaster" Target="handoutMasters/handoutMaster1.xml"/><Relationship Id="rId5" Type="http://schemas.openxmlformats.org/officeDocument/2006/relationships/notesMaster" Target="notesMasters/notesMaster1.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Kopfzeilenplatzhalter 1">
            <a:extLst>
              <a:ext uri="{FF2B5EF4-FFF2-40B4-BE49-F238E27FC236}">
                <a16:creationId xmlns:a16="http://schemas.microsoft.com/office/drawing/2014/main" id="{FB2C48FD-42E6-12A8-8C9E-63EB2A652669}"/>
              </a:ext>
            </a:extLst>
          </p:cNvPr>
          <p:cNvSpPr>
            <a:spLocks noGrp="1"/>
          </p:cNvSpPr>
          <p:nvPr>
            <p:ph type="hdr" sz="quarter"/>
          </p:nvPr>
        </p:nvSpPr>
        <p:spPr>
          <a:xfrm>
            <a:off x="0" y="0"/>
            <a:ext cx="2971800" cy="457200"/>
          </a:xfrm>
          <a:prstGeom prst="rect">
            <a:avLst/>
          </a:prstGeom>
        </p:spPr>
        <p:txBody>
          <a:bodyPr vert="horz" lIns="91440" tIns="45720" rIns="91440" bIns="45720" rtlCol="0"/>
          <a:lstStyle>
            <a:lvl1pPr algn="l" eaLnBrk="1" fontAlgn="auto" hangingPunct="1">
              <a:spcBef>
                <a:spcPts val="0"/>
              </a:spcBef>
              <a:spcAft>
                <a:spcPts val="0"/>
              </a:spcAft>
              <a:defRPr sz="1200">
                <a:latin typeface="+mn-lt"/>
                <a:cs typeface="+mn-cs"/>
              </a:defRPr>
            </a:lvl1pPr>
          </a:lstStyle>
          <a:p>
            <a:pPr>
              <a:defRPr/>
            </a:pPr>
            <a:endParaRPr lang="de-AT"/>
          </a:p>
        </p:txBody>
      </p:sp>
      <p:sp>
        <p:nvSpPr>
          <p:cNvPr id="3" name="Datumsplatzhalter 2">
            <a:extLst>
              <a:ext uri="{FF2B5EF4-FFF2-40B4-BE49-F238E27FC236}">
                <a16:creationId xmlns:a16="http://schemas.microsoft.com/office/drawing/2014/main" id="{18AF96DA-E5CA-4265-70D3-D436888614B1}"/>
              </a:ext>
            </a:extLst>
          </p:cNvPr>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eaLnBrk="1" fontAlgn="auto" hangingPunct="1">
              <a:spcBef>
                <a:spcPts val="0"/>
              </a:spcBef>
              <a:spcAft>
                <a:spcPts val="0"/>
              </a:spcAft>
              <a:defRPr sz="1200">
                <a:latin typeface="+mn-lt"/>
                <a:cs typeface="+mn-cs"/>
              </a:defRPr>
            </a:lvl1pPr>
          </a:lstStyle>
          <a:p>
            <a:pPr>
              <a:defRPr/>
            </a:pPr>
            <a:fld id="{4B518FF0-D6B1-4377-AA5A-7D3A1640FC5F}" type="datetimeFigureOut">
              <a:rPr lang="de-AT"/>
              <a:pPr>
                <a:defRPr/>
              </a:pPr>
              <a:t>31.08.2023</a:t>
            </a:fld>
            <a:endParaRPr lang="de-AT"/>
          </a:p>
        </p:txBody>
      </p:sp>
      <p:sp>
        <p:nvSpPr>
          <p:cNvPr id="4" name="Fußzeilenplatzhalter 3">
            <a:extLst>
              <a:ext uri="{FF2B5EF4-FFF2-40B4-BE49-F238E27FC236}">
                <a16:creationId xmlns:a16="http://schemas.microsoft.com/office/drawing/2014/main" id="{1BBDAED7-FA9B-1F5E-BCF0-C6083336D37F}"/>
              </a:ext>
            </a:extLst>
          </p:cNvPr>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eaLnBrk="1" fontAlgn="auto" hangingPunct="1">
              <a:spcBef>
                <a:spcPts val="0"/>
              </a:spcBef>
              <a:spcAft>
                <a:spcPts val="0"/>
              </a:spcAft>
              <a:defRPr sz="1200">
                <a:latin typeface="+mn-lt"/>
                <a:cs typeface="+mn-cs"/>
              </a:defRPr>
            </a:lvl1pPr>
          </a:lstStyle>
          <a:p>
            <a:pPr>
              <a:defRPr/>
            </a:pPr>
            <a:endParaRPr lang="de-AT"/>
          </a:p>
        </p:txBody>
      </p:sp>
      <p:sp>
        <p:nvSpPr>
          <p:cNvPr id="5" name="Foliennummernplatzhalter 4">
            <a:extLst>
              <a:ext uri="{FF2B5EF4-FFF2-40B4-BE49-F238E27FC236}">
                <a16:creationId xmlns:a16="http://schemas.microsoft.com/office/drawing/2014/main" id="{4E48EBDD-733A-B1EB-3FB7-C92CE8958F73}"/>
              </a:ext>
            </a:extLst>
          </p:cNvPr>
          <p:cNvSpPr>
            <a:spLocks noGrp="1"/>
          </p:cNvSpPr>
          <p:nvPr>
            <p:ph type="sldNum" sz="quarter" idx="3"/>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A0F4A010-CD49-456F-8E14-D9207E655326}" type="slidenum">
              <a:rPr lang="de-AT" altLang="de-DE"/>
              <a:pPr>
                <a:defRPr/>
              </a:pPr>
              <a:t>‹Nr.›</a:t>
            </a:fld>
            <a:endParaRPr lang="de-AT" altLang="de-DE"/>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Kopfzeilenplatzhalter 1">
            <a:extLst>
              <a:ext uri="{FF2B5EF4-FFF2-40B4-BE49-F238E27FC236}">
                <a16:creationId xmlns:a16="http://schemas.microsoft.com/office/drawing/2014/main" id="{9D35409A-3632-4F57-DD5B-7DF04CC0AF01}"/>
              </a:ext>
            </a:extLst>
          </p:cNvPr>
          <p:cNvSpPr>
            <a:spLocks noGrp="1"/>
          </p:cNvSpPr>
          <p:nvPr>
            <p:ph type="hdr" sz="quarter"/>
          </p:nvPr>
        </p:nvSpPr>
        <p:spPr>
          <a:xfrm>
            <a:off x="0" y="0"/>
            <a:ext cx="2971800" cy="457200"/>
          </a:xfrm>
          <a:prstGeom prst="rect">
            <a:avLst/>
          </a:prstGeom>
        </p:spPr>
        <p:txBody>
          <a:bodyPr vert="horz" lIns="91440" tIns="45720" rIns="91440" bIns="45720" rtlCol="0"/>
          <a:lstStyle>
            <a:lvl1pPr algn="l" eaLnBrk="1" fontAlgn="auto" hangingPunct="1">
              <a:spcBef>
                <a:spcPts val="0"/>
              </a:spcBef>
              <a:spcAft>
                <a:spcPts val="0"/>
              </a:spcAft>
              <a:defRPr sz="1200">
                <a:latin typeface="+mn-lt"/>
                <a:cs typeface="+mn-cs"/>
              </a:defRPr>
            </a:lvl1pPr>
          </a:lstStyle>
          <a:p>
            <a:pPr>
              <a:defRPr/>
            </a:pPr>
            <a:endParaRPr lang="de-AT"/>
          </a:p>
        </p:txBody>
      </p:sp>
      <p:sp>
        <p:nvSpPr>
          <p:cNvPr id="3" name="Datumsplatzhalter 2">
            <a:extLst>
              <a:ext uri="{FF2B5EF4-FFF2-40B4-BE49-F238E27FC236}">
                <a16:creationId xmlns:a16="http://schemas.microsoft.com/office/drawing/2014/main" id="{9093CE30-413C-CB67-F85C-2167D7531C14}"/>
              </a:ext>
            </a:extLst>
          </p:cNvPr>
          <p:cNvSpPr>
            <a:spLocks noGrp="1"/>
          </p:cNvSpPr>
          <p:nvPr>
            <p:ph type="dt" idx="1"/>
          </p:nvPr>
        </p:nvSpPr>
        <p:spPr>
          <a:xfrm>
            <a:off x="3884613" y="0"/>
            <a:ext cx="2971800" cy="457200"/>
          </a:xfrm>
          <a:prstGeom prst="rect">
            <a:avLst/>
          </a:prstGeom>
        </p:spPr>
        <p:txBody>
          <a:bodyPr vert="horz" lIns="91440" tIns="45720" rIns="91440" bIns="45720" rtlCol="0"/>
          <a:lstStyle>
            <a:lvl1pPr algn="r" eaLnBrk="1" fontAlgn="auto" hangingPunct="1">
              <a:spcBef>
                <a:spcPts val="0"/>
              </a:spcBef>
              <a:spcAft>
                <a:spcPts val="0"/>
              </a:spcAft>
              <a:defRPr sz="1200">
                <a:latin typeface="+mn-lt"/>
                <a:cs typeface="+mn-cs"/>
              </a:defRPr>
            </a:lvl1pPr>
          </a:lstStyle>
          <a:p>
            <a:pPr>
              <a:defRPr/>
            </a:pPr>
            <a:fld id="{B1CBAD17-8A6F-44FF-9B29-254FE3A1607F}" type="datetimeFigureOut">
              <a:rPr lang="de-AT"/>
              <a:pPr>
                <a:defRPr/>
              </a:pPr>
              <a:t>31.08.2023</a:t>
            </a:fld>
            <a:endParaRPr lang="de-AT"/>
          </a:p>
        </p:txBody>
      </p:sp>
      <p:sp>
        <p:nvSpPr>
          <p:cNvPr id="4" name="Folienbildplatzhalter 3">
            <a:extLst>
              <a:ext uri="{FF2B5EF4-FFF2-40B4-BE49-F238E27FC236}">
                <a16:creationId xmlns:a16="http://schemas.microsoft.com/office/drawing/2014/main" id="{2BF24628-1AD9-F08A-8351-1A02E7C37014}"/>
              </a:ext>
            </a:extLst>
          </p:cNvPr>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de-AT" noProof="0"/>
          </a:p>
        </p:txBody>
      </p:sp>
      <p:sp>
        <p:nvSpPr>
          <p:cNvPr id="5" name="Notizenplatzhalter 4">
            <a:extLst>
              <a:ext uri="{FF2B5EF4-FFF2-40B4-BE49-F238E27FC236}">
                <a16:creationId xmlns:a16="http://schemas.microsoft.com/office/drawing/2014/main" id="{92D16BF0-7CAD-D286-11EA-AE7638D2BCE6}"/>
              </a:ext>
            </a:extLst>
          </p:cNvPr>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de-DE" noProof="0"/>
              <a:t>Textmasterformat bearbeiten</a:t>
            </a:r>
          </a:p>
          <a:p>
            <a:pPr lvl="1"/>
            <a:r>
              <a:rPr lang="de-DE" noProof="0"/>
              <a:t>Zweite Ebene</a:t>
            </a:r>
          </a:p>
          <a:p>
            <a:pPr lvl="2"/>
            <a:r>
              <a:rPr lang="de-DE" noProof="0"/>
              <a:t>Dritte Ebene</a:t>
            </a:r>
          </a:p>
          <a:p>
            <a:pPr lvl="3"/>
            <a:r>
              <a:rPr lang="de-DE" noProof="0"/>
              <a:t>Vierte Ebene</a:t>
            </a:r>
          </a:p>
          <a:p>
            <a:pPr lvl="4"/>
            <a:r>
              <a:rPr lang="de-DE" noProof="0"/>
              <a:t>Fünfte Ebene</a:t>
            </a:r>
            <a:endParaRPr lang="de-AT" noProof="0"/>
          </a:p>
        </p:txBody>
      </p:sp>
      <p:sp>
        <p:nvSpPr>
          <p:cNvPr id="6" name="Fußzeilenplatzhalter 5">
            <a:extLst>
              <a:ext uri="{FF2B5EF4-FFF2-40B4-BE49-F238E27FC236}">
                <a16:creationId xmlns:a16="http://schemas.microsoft.com/office/drawing/2014/main" id="{860F0E9E-3595-0E1C-ECC1-FA7998AC4ACA}"/>
              </a:ext>
            </a:extLst>
          </p:cNvPr>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eaLnBrk="1" fontAlgn="auto" hangingPunct="1">
              <a:spcBef>
                <a:spcPts val="0"/>
              </a:spcBef>
              <a:spcAft>
                <a:spcPts val="0"/>
              </a:spcAft>
              <a:defRPr sz="1200">
                <a:latin typeface="+mn-lt"/>
                <a:cs typeface="+mn-cs"/>
              </a:defRPr>
            </a:lvl1pPr>
          </a:lstStyle>
          <a:p>
            <a:pPr>
              <a:defRPr/>
            </a:pPr>
            <a:endParaRPr lang="de-AT"/>
          </a:p>
        </p:txBody>
      </p:sp>
      <p:sp>
        <p:nvSpPr>
          <p:cNvPr id="7" name="Foliennummernplatzhalter 6">
            <a:extLst>
              <a:ext uri="{FF2B5EF4-FFF2-40B4-BE49-F238E27FC236}">
                <a16:creationId xmlns:a16="http://schemas.microsoft.com/office/drawing/2014/main" id="{4299B13D-C818-5DDD-6A75-47322CBDFC03}"/>
              </a:ext>
            </a:extLst>
          </p:cNvPr>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CABD8EAE-E94B-42B5-940F-7EE0AF998880}" type="slidenum">
              <a:rPr lang="de-AT" altLang="de-DE"/>
              <a:pPr>
                <a:defRPr/>
              </a:pPr>
              <a:t>‹Nr.›</a:t>
            </a:fld>
            <a:endParaRPr lang="de-AT" altLang="de-DE"/>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elfolie">
    <p:spTree>
      <p:nvGrpSpPr>
        <p:cNvPr id="1" name=""/>
        <p:cNvGrpSpPr/>
        <p:nvPr/>
      </p:nvGrpSpPr>
      <p:grpSpPr>
        <a:xfrm>
          <a:off x="0" y="0"/>
          <a:ext cx="0" cy="0"/>
          <a:chOff x="0" y="0"/>
          <a:chExt cx="0" cy="0"/>
        </a:xfrm>
      </p:grpSpPr>
      <p:sp>
        <p:nvSpPr>
          <p:cNvPr id="16" name="Textplatzhalter 2"/>
          <p:cNvSpPr>
            <a:spLocks noGrp="1"/>
          </p:cNvSpPr>
          <p:nvPr>
            <p:ph type="body" idx="1"/>
          </p:nvPr>
        </p:nvSpPr>
        <p:spPr>
          <a:xfrm>
            <a:off x="683568" y="1628800"/>
            <a:ext cx="1954560" cy="47406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endParaRPr lang="de-DE" dirty="0"/>
          </a:p>
        </p:txBody>
      </p:sp>
    </p:spTree>
    <p:extLst>
      <p:ext uri="{BB962C8B-B14F-4D97-AF65-F5344CB8AC3E}">
        <p14:creationId xmlns:p14="http://schemas.microsoft.com/office/powerpoint/2010/main" val="3871959881"/>
      </p:ext>
    </p:extLst>
  </p:cSld>
  <p:clrMapOvr>
    <a:masterClrMapping/>
  </p:clrMapOvr>
  <p:transition spd="slow"/>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endParaRPr lang="de-AT"/>
          </a:p>
        </p:txBody>
      </p:sp>
      <p:sp>
        <p:nvSpPr>
          <p:cNvPr id="3" name="Vertikaler Textplatzhalter 2"/>
          <p:cNvSpPr>
            <a:spLocks noGrp="1"/>
          </p:cNvSpPr>
          <p:nvPr>
            <p:ph type="body" orient="vert" idx="1"/>
          </p:nvPr>
        </p:nvSpPr>
        <p:spPr/>
        <p:txBody>
          <a:bodyPr vert="eaVert"/>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Datumsplatzhalter 3">
            <a:extLst>
              <a:ext uri="{FF2B5EF4-FFF2-40B4-BE49-F238E27FC236}">
                <a16:creationId xmlns:a16="http://schemas.microsoft.com/office/drawing/2014/main" id="{9CD4AF85-99C9-E2CD-03D0-6EC2A82BFB1F}"/>
              </a:ext>
            </a:extLst>
          </p:cNvPr>
          <p:cNvSpPr>
            <a:spLocks noGrp="1"/>
          </p:cNvSpPr>
          <p:nvPr>
            <p:ph type="dt" sz="half" idx="10"/>
          </p:nvPr>
        </p:nvSpPr>
        <p:spPr/>
        <p:txBody>
          <a:bodyPr/>
          <a:lstStyle>
            <a:lvl1pPr>
              <a:defRPr/>
            </a:lvl1pPr>
          </a:lstStyle>
          <a:p>
            <a:pPr>
              <a:defRPr/>
            </a:pPr>
            <a:fld id="{34DD7B65-178C-48B8-B842-6A72C7A2D8E2}" type="datetimeFigureOut">
              <a:rPr lang="de-AT"/>
              <a:pPr>
                <a:defRPr/>
              </a:pPr>
              <a:t>31.08.2023</a:t>
            </a:fld>
            <a:endParaRPr lang="de-AT"/>
          </a:p>
        </p:txBody>
      </p:sp>
      <p:sp>
        <p:nvSpPr>
          <p:cNvPr id="5" name="Fußzeilenplatzhalter 4">
            <a:extLst>
              <a:ext uri="{FF2B5EF4-FFF2-40B4-BE49-F238E27FC236}">
                <a16:creationId xmlns:a16="http://schemas.microsoft.com/office/drawing/2014/main" id="{AF2BCEE3-B789-9273-A876-FD565D04CC4C}"/>
              </a:ext>
            </a:extLst>
          </p:cNvPr>
          <p:cNvSpPr>
            <a:spLocks noGrp="1"/>
          </p:cNvSpPr>
          <p:nvPr>
            <p:ph type="ftr" sz="quarter" idx="11"/>
          </p:nvPr>
        </p:nvSpPr>
        <p:spPr/>
        <p:txBody>
          <a:bodyPr/>
          <a:lstStyle>
            <a:lvl1pPr>
              <a:defRPr/>
            </a:lvl1pPr>
          </a:lstStyle>
          <a:p>
            <a:pPr>
              <a:defRPr/>
            </a:pPr>
            <a:endParaRPr lang="de-AT"/>
          </a:p>
        </p:txBody>
      </p:sp>
      <p:sp>
        <p:nvSpPr>
          <p:cNvPr id="6" name="Foliennummernplatzhalter 5">
            <a:extLst>
              <a:ext uri="{FF2B5EF4-FFF2-40B4-BE49-F238E27FC236}">
                <a16:creationId xmlns:a16="http://schemas.microsoft.com/office/drawing/2014/main" id="{FF659894-097B-FDBD-E6BA-922315DDD91A}"/>
              </a:ext>
            </a:extLst>
          </p:cNvPr>
          <p:cNvSpPr>
            <a:spLocks noGrp="1"/>
          </p:cNvSpPr>
          <p:nvPr>
            <p:ph type="sldNum" sz="quarter" idx="12"/>
          </p:nvPr>
        </p:nvSpPr>
        <p:spPr/>
        <p:txBody>
          <a:bodyPr/>
          <a:lstStyle>
            <a:lvl1pPr>
              <a:defRPr/>
            </a:lvl1pPr>
          </a:lstStyle>
          <a:p>
            <a:pPr>
              <a:defRPr/>
            </a:pPr>
            <a:fld id="{3A8C129F-4EA7-452C-BD9C-7F134E83BDE9}" type="slidenum">
              <a:rPr lang="de-AT" altLang="de-DE"/>
              <a:pPr>
                <a:defRPr/>
              </a:pPr>
              <a:t>‹Nr.›</a:t>
            </a:fld>
            <a:endParaRPr lang="de-AT" altLang="de-DE"/>
          </a:p>
        </p:txBody>
      </p:sp>
    </p:spTree>
    <p:extLst>
      <p:ext uri="{BB962C8B-B14F-4D97-AF65-F5344CB8AC3E}">
        <p14:creationId xmlns:p14="http://schemas.microsoft.com/office/powerpoint/2010/main" val="25360912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629400" y="274638"/>
            <a:ext cx="2057400" cy="5851525"/>
          </a:xfrm>
        </p:spPr>
        <p:txBody>
          <a:bodyPr vert="eaVert"/>
          <a:lstStyle/>
          <a:p>
            <a:r>
              <a:rPr lang="de-DE"/>
              <a:t>Titelmasterformat durch Klicken bearbeiten</a:t>
            </a:r>
            <a:endParaRPr lang="de-AT"/>
          </a:p>
        </p:txBody>
      </p:sp>
      <p:sp>
        <p:nvSpPr>
          <p:cNvPr id="3" name="Vertikaler Textplatzhalter 2"/>
          <p:cNvSpPr>
            <a:spLocks noGrp="1"/>
          </p:cNvSpPr>
          <p:nvPr>
            <p:ph type="body" orient="vert" idx="1"/>
          </p:nvPr>
        </p:nvSpPr>
        <p:spPr>
          <a:xfrm>
            <a:off x="457200" y="274638"/>
            <a:ext cx="6019800" cy="5851525"/>
          </a:xfrm>
        </p:spPr>
        <p:txBody>
          <a:bodyPr vert="eaVert"/>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Datumsplatzhalter 3">
            <a:extLst>
              <a:ext uri="{FF2B5EF4-FFF2-40B4-BE49-F238E27FC236}">
                <a16:creationId xmlns:a16="http://schemas.microsoft.com/office/drawing/2014/main" id="{AA5E2362-AAD8-206C-E374-D36D56F0D9D2}"/>
              </a:ext>
            </a:extLst>
          </p:cNvPr>
          <p:cNvSpPr>
            <a:spLocks noGrp="1"/>
          </p:cNvSpPr>
          <p:nvPr>
            <p:ph type="dt" sz="half" idx="10"/>
          </p:nvPr>
        </p:nvSpPr>
        <p:spPr/>
        <p:txBody>
          <a:bodyPr/>
          <a:lstStyle>
            <a:lvl1pPr>
              <a:defRPr/>
            </a:lvl1pPr>
          </a:lstStyle>
          <a:p>
            <a:pPr>
              <a:defRPr/>
            </a:pPr>
            <a:fld id="{FF3EBABE-DFC4-406A-8E2C-854F96615358}" type="datetimeFigureOut">
              <a:rPr lang="de-AT"/>
              <a:pPr>
                <a:defRPr/>
              </a:pPr>
              <a:t>31.08.2023</a:t>
            </a:fld>
            <a:endParaRPr lang="de-AT"/>
          </a:p>
        </p:txBody>
      </p:sp>
      <p:sp>
        <p:nvSpPr>
          <p:cNvPr id="5" name="Fußzeilenplatzhalter 4">
            <a:extLst>
              <a:ext uri="{FF2B5EF4-FFF2-40B4-BE49-F238E27FC236}">
                <a16:creationId xmlns:a16="http://schemas.microsoft.com/office/drawing/2014/main" id="{231A43DD-2699-6E84-6052-215DDB7302B8}"/>
              </a:ext>
            </a:extLst>
          </p:cNvPr>
          <p:cNvSpPr>
            <a:spLocks noGrp="1"/>
          </p:cNvSpPr>
          <p:nvPr>
            <p:ph type="ftr" sz="quarter" idx="11"/>
          </p:nvPr>
        </p:nvSpPr>
        <p:spPr/>
        <p:txBody>
          <a:bodyPr/>
          <a:lstStyle>
            <a:lvl1pPr>
              <a:defRPr/>
            </a:lvl1pPr>
          </a:lstStyle>
          <a:p>
            <a:pPr>
              <a:defRPr/>
            </a:pPr>
            <a:endParaRPr lang="de-AT"/>
          </a:p>
        </p:txBody>
      </p:sp>
      <p:sp>
        <p:nvSpPr>
          <p:cNvPr id="6" name="Foliennummernplatzhalter 5">
            <a:extLst>
              <a:ext uri="{FF2B5EF4-FFF2-40B4-BE49-F238E27FC236}">
                <a16:creationId xmlns:a16="http://schemas.microsoft.com/office/drawing/2014/main" id="{D724EE90-40B1-0B03-160F-355B2BCBFEE1}"/>
              </a:ext>
            </a:extLst>
          </p:cNvPr>
          <p:cNvSpPr>
            <a:spLocks noGrp="1"/>
          </p:cNvSpPr>
          <p:nvPr>
            <p:ph type="sldNum" sz="quarter" idx="12"/>
          </p:nvPr>
        </p:nvSpPr>
        <p:spPr/>
        <p:txBody>
          <a:bodyPr/>
          <a:lstStyle>
            <a:lvl1pPr>
              <a:defRPr/>
            </a:lvl1pPr>
          </a:lstStyle>
          <a:p>
            <a:pPr>
              <a:defRPr/>
            </a:pPr>
            <a:fld id="{02F4A8A5-9CB2-49CA-85D1-16CC59B0116B}" type="slidenum">
              <a:rPr lang="de-AT" altLang="de-DE"/>
              <a:pPr>
                <a:defRPr/>
              </a:pPr>
              <a:t>‹Nr.›</a:t>
            </a:fld>
            <a:endParaRPr lang="de-AT" altLang="de-DE"/>
          </a:p>
        </p:txBody>
      </p:sp>
    </p:spTree>
    <p:extLst>
      <p:ext uri="{BB962C8B-B14F-4D97-AF65-F5344CB8AC3E}">
        <p14:creationId xmlns:p14="http://schemas.microsoft.com/office/powerpoint/2010/main" val="37418949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a:xfrm>
            <a:off x="457200" y="773832"/>
            <a:ext cx="8229600" cy="1143000"/>
          </a:xfrm>
        </p:spPr>
        <p:txBody>
          <a:bodyPr/>
          <a:lstStyle/>
          <a:p>
            <a:r>
              <a:rPr lang="de-DE" dirty="0"/>
              <a:t>Titelmasterformat durch Klicken bearbeiten</a:t>
            </a:r>
            <a:endParaRPr lang="de-AT" dirty="0"/>
          </a:p>
        </p:txBody>
      </p:sp>
      <p:sp>
        <p:nvSpPr>
          <p:cNvPr id="3" name="Inhaltsplatzhalter 2"/>
          <p:cNvSpPr>
            <a:spLocks noGrp="1"/>
          </p:cNvSpPr>
          <p:nvPr>
            <p:ph idx="1"/>
          </p:nvPr>
        </p:nvSpPr>
        <p:spPr/>
        <p:txBody>
          <a:bodyPr/>
          <a:lstStyle/>
          <a:p>
            <a:pPr lvl="0"/>
            <a:r>
              <a:rPr lang="de-DE" dirty="0"/>
              <a:t>Textmasterformat bearbeiten</a:t>
            </a:r>
          </a:p>
          <a:p>
            <a:pPr lvl="1"/>
            <a:r>
              <a:rPr lang="de-DE" dirty="0"/>
              <a:t>Zweite Ebene</a:t>
            </a:r>
          </a:p>
          <a:p>
            <a:pPr lvl="2"/>
            <a:r>
              <a:rPr lang="de-DE" dirty="0"/>
              <a:t>Dritte Ebene</a:t>
            </a:r>
          </a:p>
          <a:p>
            <a:pPr lvl="3"/>
            <a:r>
              <a:rPr lang="de-DE" dirty="0"/>
              <a:t>Vierte Ebene</a:t>
            </a:r>
          </a:p>
          <a:p>
            <a:pPr lvl="4"/>
            <a:r>
              <a:rPr lang="de-DE" dirty="0"/>
              <a:t>Fünfte Ebene</a:t>
            </a:r>
            <a:endParaRPr lang="de-AT" dirty="0"/>
          </a:p>
        </p:txBody>
      </p:sp>
      <p:sp>
        <p:nvSpPr>
          <p:cNvPr id="4" name="Datumsplatzhalter 3">
            <a:extLst>
              <a:ext uri="{FF2B5EF4-FFF2-40B4-BE49-F238E27FC236}">
                <a16:creationId xmlns:a16="http://schemas.microsoft.com/office/drawing/2014/main" id="{D354D107-CC7E-206F-2173-BB5347F85B8A}"/>
              </a:ext>
            </a:extLst>
          </p:cNvPr>
          <p:cNvSpPr>
            <a:spLocks noGrp="1"/>
          </p:cNvSpPr>
          <p:nvPr>
            <p:ph type="dt" sz="half" idx="10"/>
          </p:nvPr>
        </p:nvSpPr>
        <p:spPr/>
        <p:txBody>
          <a:bodyPr/>
          <a:lstStyle>
            <a:lvl1pPr>
              <a:defRPr/>
            </a:lvl1pPr>
          </a:lstStyle>
          <a:p>
            <a:pPr>
              <a:defRPr/>
            </a:pPr>
            <a:fld id="{5F765AE5-74E8-405B-907A-12AC1EF8E8EB}" type="datetimeFigureOut">
              <a:rPr lang="de-AT"/>
              <a:pPr>
                <a:defRPr/>
              </a:pPr>
              <a:t>31.08.2023</a:t>
            </a:fld>
            <a:endParaRPr lang="de-AT"/>
          </a:p>
        </p:txBody>
      </p:sp>
      <p:sp>
        <p:nvSpPr>
          <p:cNvPr id="5" name="Fußzeilenplatzhalter 4">
            <a:extLst>
              <a:ext uri="{FF2B5EF4-FFF2-40B4-BE49-F238E27FC236}">
                <a16:creationId xmlns:a16="http://schemas.microsoft.com/office/drawing/2014/main" id="{AD9C7E9D-4C0F-60B9-F85E-84C2D93F2CC7}"/>
              </a:ext>
            </a:extLst>
          </p:cNvPr>
          <p:cNvSpPr>
            <a:spLocks noGrp="1"/>
          </p:cNvSpPr>
          <p:nvPr>
            <p:ph type="ftr" sz="quarter" idx="11"/>
          </p:nvPr>
        </p:nvSpPr>
        <p:spPr/>
        <p:txBody>
          <a:bodyPr/>
          <a:lstStyle>
            <a:lvl1pPr>
              <a:defRPr/>
            </a:lvl1pPr>
          </a:lstStyle>
          <a:p>
            <a:pPr>
              <a:defRPr/>
            </a:pPr>
            <a:endParaRPr lang="de-AT"/>
          </a:p>
        </p:txBody>
      </p:sp>
      <p:sp>
        <p:nvSpPr>
          <p:cNvPr id="6" name="Foliennummernplatzhalter 5">
            <a:extLst>
              <a:ext uri="{FF2B5EF4-FFF2-40B4-BE49-F238E27FC236}">
                <a16:creationId xmlns:a16="http://schemas.microsoft.com/office/drawing/2014/main" id="{81865FB2-90F4-149C-962E-67B35944E5BF}"/>
              </a:ext>
            </a:extLst>
          </p:cNvPr>
          <p:cNvSpPr>
            <a:spLocks noGrp="1"/>
          </p:cNvSpPr>
          <p:nvPr>
            <p:ph type="sldNum" sz="quarter" idx="12"/>
          </p:nvPr>
        </p:nvSpPr>
        <p:spPr/>
        <p:txBody>
          <a:bodyPr/>
          <a:lstStyle>
            <a:lvl1pPr>
              <a:defRPr/>
            </a:lvl1pPr>
          </a:lstStyle>
          <a:p>
            <a:pPr>
              <a:defRPr/>
            </a:pPr>
            <a:fld id="{CD652F9D-DE03-4379-9C10-39B4EB5DCE14}" type="slidenum">
              <a:rPr lang="de-AT" altLang="de-DE"/>
              <a:pPr>
                <a:defRPr/>
              </a:pPr>
              <a:t>‹Nr.›</a:t>
            </a:fld>
            <a:endParaRPr lang="de-AT" altLang="de-DE"/>
          </a:p>
        </p:txBody>
      </p:sp>
    </p:spTree>
    <p:extLst>
      <p:ext uri="{BB962C8B-B14F-4D97-AF65-F5344CB8AC3E}">
        <p14:creationId xmlns:p14="http://schemas.microsoft.com/office/powerpoint/2010/main" val="277597939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de-DE"/>
              <a:t>Titelmasterformat durch Klicken bearbeiten</a:t>
            </a:r>
            <a:endParaRPr lang="de-AT"/>
          </a:p>
        </p:txBody>
      </p:sp>
      <p:sp>
        <p:nvSpPr>
          <p:cNvPr id="3" name="Textplatzhalt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a:t>Textmasterformat bearbeiten</a:t>
            </a:r>
          </a:p>
        </p:txBody>
      </p:sp>
      <p:sp>
        <p:nvSpPr>
          <p:cNvPr id="4" name="Datumsplatzhalter 3">
            <a:extLst>
              <a:ext uri="{FF2B5EF4-FFF2-40B4-BE49-F238E27FC236}">
                <a16:creationId xmlns:a16="http://schemas.microsoft.com/office/drawing/2014/main" id="{12756617-6798-CB52-8878-9196C75B7DA0}"/>
              </a:ext>
            </a:extLst>
          </p:cNvPr>
          <p:cNvSpPr>
            <a:spLocks noGrp="1"/>
          </p:cNvSpPr>
          <p:nvPr>
            <p:ph type="dt" sz="half" idx="10"/>
          </p:nvPr>
        </p:nvSpPr>
        <p:spPr/>
        <p:txBody>
          <a:bodyPr/>
          <a:lstStyle>
            <a:lvl1pPr>
              <a:defRPr/>
            </a:lvl1pPr>
          </a:lstStyle>
          <a:p>
            <a:pPr>
              <a:defRPr/>
            </a:pPr>
            <a:fld id="{7F74700E-2234-48E0-B61F-D736D459C9C9}" type="datetimeFigureOut">
              <a:rPr lang="de-AT"/>
              <a:pPr>
                <a:defRPr/>
              </a:pPr>
              <a:t>31.08.2023</a:t>
            </a:fld>
            <a:endParaRPr lang="de-AT"/>
          </a:p>
        </p:txBody>
      </p:sp>
      <p:sp>
        <p:nvSpPr>
          <p:cNvPr id="5" name="Fußzeilenplatzhalter 4">
            <a:extLst>
              <a:ext uri="{FF2B5EF4-FFF2-40B4-BE49-F238E27FC236}">
                <a16:creationId xmlns:a16="http://schemas.microsoft.com/office/drawing/2014/main" id="{4550C9CF-8D99-BBFF-9C43-148AFD719E21}"/>
              </a:ext>
            </a:extLst>
          </p:cNvPr>
          <p:cNvSpPr>
            <a:spLocks noGrp="1"/>
          </p:cNvSpPr>
          <p:nvPr>
            <p:ph type="ftr" sz="quarter" idx="11"/>
          </p:nvPr>
        </p:nvSpPr>
        <p:spPr/>
        <p:txBody>
          <a:bodyPr/>
          <a:lstStyle>
            <a:lvl1pPr>
              <a:defRPr/>
            </a:lvl1pPr>
          </a:lstStyle>
          <a:p>
            <a:pPr>
              <a:defRPr/>
            </a:pPr>
            <a:endParaRPr lang="de-AT"/>
          </a:p>
        </p:txBody>
      </p:sp>
      <p:sp>
        <p:nvSpPr>
          <p:cNvPr id="6" name="Foliennummernplatzhalter 5">
            <a:extLst>
              <a:ext uri="{FF2B5EF4-FFF2-40B4-BE49-F238E27FC236}">
                <a16:creationId xmlns:a16="http://schemas.microsoft.com/office/drawing/2014/main" id="{5BFB58C3-735F-7DC8-EBCC-FD9323CCAD08}"/>
              </a:ext>
            </a:extLst>
          </p:cNvPr>
          <p:cNvSpPr>
            <a:spLocks noGrp="1"/>
          </p:cNvSpPr>
          <p:nvPr>
            <p:ph type="sldNum" sz="quarter" idx="12"/>
          </p:nvPr>
        </p:nvSpPr>
        <p:spPr/>
        <p:txBody>
          <a:bodyPr/>
          <a:lstStyle>
            <a:lvl1pPr>
              <a:defRPr/>
            </a:lvl1pPr>
          </a:lstStyle>
          <a:p>
            <a:pPr>
              <a:defRPr/>
            </a:pPr>
            <a:fld id="{67097249-14C6-403A-B84D-06BB17111207}" type="slidenum">
              <a:rPr lang="de-AT" altLang="de-DE"/>
              <a:pPr>
                <a:defRPr/>
              </a:pPr>
              <a:t>‹Nr.›</a:t>
            </a:fld>
            <a:endParaRPr lang="de-AT" altLang="de-DE"/>
          </a:p>
        </p:txBody>
      </p:sp>
    </p:spTree>
    <p:extLst>
      <p:ext uri="{BB962C8B-B14F-4D97-AF65-F5344CB8AC3E}">
        <p14:creationId xmlns:p14="http://schemas.microsoft.com/office/powerpoint/2010/main" val="20581708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endParaRPr lang="de-AT"/>
          </a:p>
        </p:txBody>
      </p:sp>
      <p:sp>
        <p:nvSpPr>
          <p:cNvPr id="3" name="Inhaltsplatzhalt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Inhaltsplatzhalt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5" name="Datumsplatzhalter 3">
            <a:extLst>
              <a:ext uri="{FF2B5EF4-FFF2-40B4-BE49-F238E27FC236}">
                <a16:creationId xmlns:a16="http://schemas.microsoft.com/office/drawing/2014/main" id="{9B1244CD-0617-7081-8489-7E0F9D048A1F}"/>
              </a:ext>
            </a:extLst>
          </p:cNvPr>
          <p:cNvSpPr>
            <a:spLocks noGrp="1"/>
          </p:cNvSpPr>
          <p:nvPr>
            <p:ph type="dt" sz="half" idx="10"/>
          </p:nvPr>
        </p:nvSpPr>
        <p:spPr/>
        <p:txBody>
          <a:bodyPr/>
          <a:lstStyle>
            <a:lvl1pPr>
              <a:defRPr/>
            </a:lvl1pPr>
          </a:lstStyle>
          <a:p>
            <a:pPr>
              <a:defRPr/>
            </a:pPr>
            <a:fld id="{CD2D4058-D577-443B-AA22-3C2F8A0AE6C6}" type="datetimeFigureOut">
              <a:rPr lang="de-AT"/>
              <a:pPr>
                <a:defRPr/>
              </a:pPr>
              <a:t>31.08.2023</a:t>
            </a:fld>
            <a:endParaRPr lang="de-AT"/>
          </a:p>
        </p:txBody>
      </p:sp>
      <p:sp>
        <p:nvSpPr>
          <p:cNvPr id="6" name="Fußzeilenplatzhalter 4">
            <a:extLst>
              <a:ext uri="{FF2B5EF4-FFF2-40B4-BE49-F238E27FC236}">
                <a16:creationId xmlns:a16="http://schemas.microsoft.com/office/drawing/2014/main" id="{8266C983-A2BA-E10E-AD85-F25AFA177308}"/>
              </a:ext>
            </a:extLst>
          </p:cNvPr>
          <p:cNvSpPr>
            <a:spLocks noGrp="1"/>
          </p:cNvSpPr>
          <p:nvPr>
            <p:ph type="ftr" sz="quarter" idx="11"/>
          </p:nvPr>
        </p:nvSpPr>
        <p:spPr/>
        <p:txBody>
          <a:bodyPr/>
          <a:lstStyle>
            <a:lvl1pPr>
              <a:defRPr/>
            </a:lvl1pPr>
          </a:lstStyle>
          <a:p>
            <a:pPr>
              <a:defRPr/>
            </a:pPr>
            <a:endParaRPr lang="de-AT"/>
          </a:p>
        </p:txBody>
      </p:sp>
      <p:sp>
        <p:nvSpPr>
          <p:cNvPr id="7" name="Foliennummernplatzhalter 5">
            <a:extLst>
              <a:ext uri="{FF2B5EF4-FFF2-40B4-BE49-F238E27FC236}">
                <a16:creationId xmlns:a16="http://schemas.microsoft.com/office/drawing/2014/main" id="{CD40CF60-ACD0-B4A7-9484-E52479334BF9}"/>
              </a:ext>
            </a:extLst>
          </p:cNvPr>
          <p:cNvSpPr>
            <a:spLocks noGrp="1"/>
          </p:cNvSpPr>
          <p:nvPr>
            <p:ph type="sldNum" sz="quarter" idx="12"/>
          </p:nvPr>
        </p:nvSpPr>
        <p:spPr/>
        <p:txBody>
          <a:bodyPr/>
          <a:lstStyle>
            <a:lvl1pPr>
              <a:defRPr/>
            </a:lvl1pPr>
          </a:lstStyle>
          <a:p>
            <a:pPr>
              <a:defRPr/>
            </a:pPr>
            <a:fld id="{85B1F470-03E1-45E0-B321-8EAC961F6F23}" type="slidenum">
              <a:rPr lang="de-AT" altLang="de-DE"/>
              <a:pPr>
                <a:defRPr/>
              </a:pPr>
              <a:t>‹Nr.›</a:t>
            </a:fld>
            <a:endParaRPr lang="de-AT" altLang="de-DE"/>
          </a:p>
        </p:txBody>
      </p:sp>
    </p:spTree>
    <p:extLst>
      <p:ext uri="{BB962C8B-B14F-4D97-AF65-F5344CB8AC3E}">
        <p14:creationId xmlns:p14="http://schemas.microsoft.com/office/powerpoint/2010/main" val="56436770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a:lvl1pPr>
          </a:lstStyle>
          <a:p>
            <a:r>
              <a:rPr lang="de-DE"/>
              <a:t>Titelmasterformat durch Klicken bearbeiten</a:t>
            </a:r>
            <a:endParaRPr lang="de-AT"/>
          </a:p>
        </p:txBody>
      </p:sp>
      <p:sp>
        <p:nvSpPr>
          <p:cNvPr id="3" name="Textplatzhalt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dirty="0"/>
              <a:t>Textmasterformat bearbeiten</a:t>
            </a:r>
          </a:p>
        </p:txBody>
      </p:sp>
      <p:sp>
        <p:nvSpPr>
          <p:cNvPr id="4" name="Inhaltsplatzhalt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5" name="Textplatzhalt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 bearbeiten</a:t>
            </a:r>
          </a:p>
        </p:txBody>
      </p:sp>
      <p:sp>
        <p:nvSpPr>
          <p:cNvPr id="6" name="Inhaltsplatzhalt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7" name="Datumsplatzhalter 3">
            <a:extLst>
              <a:ext uri="{FF2B5EF4-FFF2-40B4-BE49-F238E27FC236}">
                <a16:creationId xmlns:a16="http://schemas.microsoft.com/office/drawing/2014/main" id="{8210F70F-67B5-A433-59B5-1A9DB8ECE348}"/>
              </a:ext>
            </a:extLst>
          </p:cNvPr>
          <p:cNvSpPr>
            <a:spLocks noGrp="1"/>
          </p:cNvSpPr>
          <p:nvPr>
            <p:ph type="dt" sz="half" idx="10"/>
          </p:nvPr>
        </p:nvSpPr>
        <p:spPr/>
        <p:txBody>
          <a:bodyPr/>
          <a:lstStyle>
            <a:lvl1pPr>
              <a:defRPr/>
            </a:lvl1pPr>
          </a:lstStyle>
          <a:p>
            <a:pPr>
              <a:defRPr/>
            </a:pPr>
            <a:fld id="{551C9A08-A117-4A4D-9DE6-A59311540DFD}" type="datetimeFigureOut">
              <a:rPr lang="de-AT"/>
              <a:pPr>
                <a:defRPr/>
              </a:pPr>
              <a:t>31.08.2023</a:t>
            </a:fld>
            <a:endParaRPr lang="de-AT"/>
          </a:p>
        </p:txBody>
      </p:sp>
      <p:sp>
        <p:nvSpPr>
          <p:cNvPr id="8" name="Fußzeilenplatzhalter 4">
            <a:extLst>
              <a:ext uri="{FF2B5EF4-FFF2-40B4-BE49-F238E27FC236}">
                <a16:creationId xmlns:a16="http://schemas.microsoft.com/office/drawing/2014/main" id="{6612F3C0-4931-9731-55BD-71164881E1C2}"/>
              </a:ext>
            </a:extLst>
          </p:cNvPr>
          <p:cNvSpPr>
            <a:spLocks noGrp="1"/>
          </p:cNvSpPr>
          <p:nvPr>
            <p:ph type="ftr" sz="quarter" idx="11"/>
          </p:nvPr>
        </p:nvSpPr>
        <p:spPr/>
        <p:txBody>
          <a:bodyPr/>
          <a:lstStyle>
            <a:lvl1pPr>
              <a:defRPr/>
            </a:lvl1pPr>
          </a:lstStyle>
          <a:p>
            <a:pPr>
              <a:defRPr/>
            </a:pPr>
            <a:endParaRPr lang="de-AT"/>
          </a:p>
        </p:txBody>
      </p:sp>
      <p:sp>
        <p:nvSpPr>
          <p:cNvPr id="9" name="Foliennummernplatzhalter 5">
            <a:extLst>
              <a:ext uri="{FF2B5EF4-FFF2-40B4-BE49-F238E27FC236}">
                <a16:creationId xmlns:a16="http://schemas.microsoft.com/office/drawing/2014/main" id="{B9A47814-06C8-597E-4D48-76B310F2F184}"/>
              </a:ext>
            </a:extLst>
          </p:cNvPr>
          <p:cNvSpPr>
            <a:spLocks noGrp="1"/>
          </p:cNvSpPr>
          <p:nvPr>
            <p:ph type="sldNum" sz="quarter" idx="12"/>
          </p:nvPr>
        </p:nvSpPr>
        <p:spPr/>
        <p:txBody>
          <a:bodyPr/>
          <a:lstStyle>
            <a:lvl1pPr>
              <a:defRPr/>
            </a:lvl1pPr>
          </a:lstStyle>
          <a:p>
            <a:pPr>
              <a:defRPr/>
            </a:pPr>
            <a:fld id="{5CE06AE4-E1AC-4772-AAC8-C47301FF1FEA}" type="slidenum">
              <a:rPr lang="de-AT" altLang="de-DE"/>
              <a:pPr>
                <a:defRPr/>
              </a:pPr>
              <a:t>‹Nr.›</a:t>
            </a:fld>
            <a:endParaRPr lang="de-AT" altLang="de-DE"/>
          </a:p>
        </p:txBody>
      </p:sp>
    </p:spTree>
    <p:extLst>
      <p:ext uri="{BB962C8B-B14F-4D97-AF65-F5344CB8AC3E}">
        <p14:creationId xmlns:p14="http://schemas.microsoft.com/office/powerpoint/2010/main" val="120608829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endParaRPr lang="de-AT"/>
          </a:p>
        </p:txBody>
      </p:sp>
      <p:sp>
        <p:nvSpPr>
          <p:cNvPr id="3" name="Datumsplatzhalter 3">
            <a:extLst>
              <a:ext uri="{FF2B5EF4-FFF2-40B4-BE49-F238E27FC236}">
                <a16:creationId xmlns:a16="http://schemas.microsoft.com/office/drawing/2014/main" id="{EF937D3F-3DED-D895-0DAF-34AEDC5CD3D2}"/>
              </a:ext>
            </a:extLst>
          </p:cNvPr>
          <p:cNvSpPr>
            <a:spLocks noGrp="1"/>
          </p:cNvSpPr>
          <p:nvPr>
            <p:ph type="dt" sz="half" idx="10"/>
          </p:nvPr>
        </p:nvSpPr>
        <p:spPr/>
        <p:txBody>
          <a:bodyPr/>
          <a:lstStyle>
            <a:lvl1pPr>
              <a:defRPr/>
            </a:lvl1pPr>
          </a:lstStyle>
          <a:p>
            <a:pPr>
              <a:defRPr/>
            </a:pPr>
            <a:fld id="{08D2F1E5-7109-4EDB-8AEE-7022B31A5F5A}" type="datetimeFigureOut">
              <a:rPr lang="de-AT"/>
              <a:pPr>
                <a:defRPr/>
              </a:pPr>
              <a:t>31.08.2023</a:t>
            </a:fld>
            <a:endParaRPr lang="de-AT"/>
          </a:p>
        </p:txBody>
      </p:sp>
      <p:sp>
        <p:nvSpPr>
          <p:cNvPr id="4" name="Fußzeilenplatzhalter 4">
            <a:extLst>
              <a:ext uri="{FF2B5EF4-FFF2-40B4-BE49-F238E27FC236}">
                <a16:creationId xmlns:a16="http://schemas.microsoft.com/office/drawing/2014/main" id="{D7696F85-86B2-3994-B23D-7C178EBD8221}"/>
              </a:ext>
            </a:extLst>
          </p:cNvPr>
          <p:cNvSpPr>
            <a:spLocks noGrp="1"/>
          </p:cNvSpPr>
          <p:nvPr>
            <p:ph type="ftr" sz="quarter" idx="11"/>
          </p:nvPr>
        </p:nvSpPr>
        <p:spPr/>
        <p:txBody>
          <a:bodyPr/>
          <a:lstStyle>
            <a:lvl1pPr>
              <a:defRPr/>
            </a:lvl1pPr>
          </a:lstStyle>
          <a:p>
            <a:pPr>
              <a:defRPr/>
            </a:pPr>
            <a:endParaRPr lang="de-AT"/>
          </a:p>
        </p:txBody>
      </p:sp>
      <p:sp>
        <p:nvSpPr>
          <p:cNvPr id="5" name="Foliennummernplatzhalter 5">
            <a:extLst>
              <a:ext uri="{FF2B5EF4-FFF2-40B4-BE49-F238E27FC236}">
                <a16:creationId xmlns:a16="http://schemas.microsoft.com/office/drawing/2014/main" id="{2C9E4A48-E7D3-DE90-00C7-DDF6846F98F9}"/>
              </a:ext>
            </a:extLst>
          </p:cNvPr>
          <p:cNvSpPr>
            <a:spLocks noGrp="1"/>
          </p:cNvSpPr>
          <p:nvPr>
            <p:ph type="sldNum" sz="quarter" idx="12"/>
          </p:nvPr>
        </p:nvSpPr>
        <p:spPr/>
        <p:txBody>
          <a:bodyPr/>
          <a:lstStyle>
            <a:lvl1pPr>
              <a:defRPr/>
            </a:lvl1pPr>
          </a:lstStyle>
          <a:p>
            <a:pPr>
              <a:defRPr/>
            </a:pPr>
            <a:fld id="{EE9571C5-ED6B-46F9-A10E-C67C62BC2590}" type="slidenum">
              <a:rPr lang="de-AT" altLang="de-DE"/>
              <a:pPr>
                <a:defRPr/>
              </a:pPr>
              <a:t>‹Nr.›</a:t>
            </a:fld>
            <a:endParaRPr lang="de-AT" altLang="de-DE"/>
          </a:p>
        </p:txBody>
      </p:sp>
    </p:spTree>
    <p:extLst>
      <p:ext uri="{BB962C8B-B14F-4D97-AF65-F5344CB8AC3E}">
        <p14:creationId xmlns:p14="http://schemas.microsoft.com/office/powerpoint/2010/main" val="300031727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3">
            <a:extLst>
              <a:ext uri="{FF2B5EF4-FFF2-40B4-BE49-F238E27FC236}">
                <a16:creationId xmlns:a16="http://schemas.microsoft.com/office/drawing/2014/main" id="{1B1F54F9-DC6B-F550-31EA-ADFC9AF3570B}"/>
              </a:ext>
            </a:extLst>
          </p:cNvPr>
          <p:cNvSpPr>
            <a:spLocks noGrp="1"/>
          </p:cNvSpPr>
          <p:nvPr>
            <p:ph type="dt" sz="half" idx="10"/>
          </p:nvPr>
        </p:nvSpPr>
        <p:spPr/>
        <p:txBody>
          <a:bodyPr/>
          <a:lstStyle>
            <a:lvl1pPr>
              <a:defRPr/>
            </a:lvl1pPr>
          </a:lstStyle>
          <a:p>
            <a:pPr>
              <a:defRPr/>
            </a:pPr>
            <a:fld id="{DA45E4F1-BDA5-475D-9020-F9513D19C1D1}" type="datetimeFigureOut">
              <a:rPr lang="de-AT"/>
              <a:pPr>
                <a:defRPr/>
              </a:pPr>
              <a:t>31.08.2023</a:t>
            </a:fld>
            <a:endParaRPr lang="de-AT"/>
          </a:p>
        </p:txBody>
      </p:sp>
      <p:sp>
        <p:nvSpPr>
          <p:cNvPr id="3" name="Fußzeilenplatzhalter 4">
            <a:extLst>
              <a:ext uri="{FF2B5EF4-FFF2-40B4-BE49-F238E27FC236}">
                <a16:creationId xmlns:a16="http://schemas.microsoft.com/office/drawing/2014/main" id="{33FA2EB8-93EB-484E-03C9-A1BFA438CAAE}"/>
              </a:ext>
            </a:extLst>
          </p:cNvPr>
          <p:cNvSpPr>
            <a:spLocks noGrp="1"/>
          </p:cNvSpPr>
          <p:nvPr>
            <p:ph type="ftr" sz="quarter" idx="11"/>
          </p:nvPr>
        </p:nvSpPr>
        <p:spPr/>
        <p:txBody>
          <a:bodyPr/>
          <a:lstStyle>
            <a:lvl1pPr>
              <a:defRPr/>
            </a:lvl1pPr>
          </a:lstStyle>
          <a:p>
            <a:pPr>
              <a:defRPr/>
            </a:pPr>
            <a:endParaRPr lang="de-AT"/>
          </a:p>
        </p:txBody>
      </p:sp>
      <p:sp>
        <p:nvSpPr>
          <p:cNvPr id="4" name="Foliennummernplatzhalter 5">
            <a:extLst>
              <a:ext uri="{FF2B5EF4-FFF2-40B4-BE49-F238E27FC236}">
                <a16:creationId xmlns:a16="http://schemas.microsoft.com/office/drawing/2014/main" id="{2C064192-1DE2-C166-968A-C9660D539EED}"/>
              </a:ext>
            </a:extLst>
          </p:cNvPr>
          <p:cNvSpPr>
            <a:spLocks noGrp="1"/>
          </p:cNvSpPr>
          <p:nvPr>
            <p:ph type="sldNum" sz="quarter" idx="12"/>
          </p:nvPr>
        </p:nvSpPr>
        <p:spPr/>
        <p:txBody>
          <a:bodyPr/>
          <a:lstStyle>
            <a:lvl1pPr>
              <a:defRPr/>
            </a:lvl1pPr>
          </a:lstStyle>
          <a:p>
            <a:pPr>
              <a:defRPr/>
            </a:pPr>
            <a:fld id="{0D43B91E-07AF-4C17-B500-757E3F103DE6}" type="slidenum">
              <a:rPr lang="de-AT" altLang="de-DE"/>
              <a:pPr>
                <a:defRPr/>
              </a:pPr>
              <a:t>‹Nr.›</a:t>
            </a:fld>
            <a:endParaRPr lang="de-AT" altLang="de-DE"/>
          </a:p>
        </p:txBody>
      </p:sp>
    </p:spTree>
    <p:extLst>
      <p:ext uri="{BB962C8B-B14F-4D97-AF65-F5344CB8AC3E}">
        <p14:creationId xmlns:p14="http://schemas.microsoft.com/office/powerpoint/2010/main" val="40150709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de-DE"/>
              <a:t>Titelmasterformat durch Klicken bearbeiten</a:t>
            </a:r>
            <a:endParaRPr lang="de-AT"/>
          </a:p>
        </p:txBody>
      </p:sp>
      <p:sp>
        <p:nvSpPr>
          <p:cNvPr id="3" name="Inhaltsplatzhalt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Textplatzhalt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 bearbeiten</a:t>
            </a:r>
          </a:p>
        </p:txBody>
      </p:sp>
      <p:sp>
        <p:nvSpPr>
          <p:cNvPr id="5" name="Datumsplatzhalter 3">
            <a:extLst>
              <a:ext uri="{FF2B5EF4-FFF2-40B4-BE49-F238E27FC236}">
                <a16:creationId xmlns:a16="http://schemas.microsoft.com/office/drawing/2014/main" id="{F4B2369E-64D5-089F-020D-76F64D41A24C}"/>
              </a:ext>
            </a:extLst>
          </p:cNvPr>
          <p:cNvSpPr>
            <a:spLocks noGrp="1"/>
          </p:cNvSpPr>
          <p:nvPr>
            <p:ph type="dt" sz="half" idx="10"/>
          </p:nvPr>
        </p:nvSpPr>
        <p:spPr/>
        <p:txBody>
          <a:bodyPr/>
          <a:lstStyle>
            <a:lvl1pPr>
              <a:defRPr/>
            </a:lvl1pPr>
          </a:lstStyle>
          <a:p>
            <a:pPr>
              <a:defRPr/>
            </a:pPr>
            <a:fld id="{0A68B030-EDE7-452E-8BEF-72D612754585}" type="datetimeFigureOut">
              <a:rPr lang="de-AT"/>
              <a:pPr>
                <a:defRPr/>
              </a:pPr>
              <a:t>31.08.2023</a:t>
            </a:fld>
            <a:endParaRPr lang="de-AT"/>
          </a:p>
        </p:txBody>
      </p:sp>
      <p:sp>
        <p:nvSpPr>
          <p:cNvPr id="6" name="Fußzeilenplatzhalter 4">
            <a:extLst>
              <a:ext uri="{FF2B5EF4-FFF2-40B4-BE49-F238E27FC236}">
                <a16:creationId xmlns:a16="http://schemas.microsoft.com/office/drawing/2014/main" id="{83BB785D-8D20-92C9-4C61-4BEEAE5E1D03}"/>
              </a:ext>
            </a:extLst>
          </p:cNvPr>
          <p:cNvSpPr>
            <a:spLocks noGrp="1"/>
          </p:cNvSpPr>
          <p:nvPr>
            <p:ph type="ftr" sz="quarter" idx="11"/>
          </p:nvPr>
        </p:nvSpPr>
        <p:spPr/>
        <p:txBody>
          <a:bodyPr/>
          <a:lstStyle>
            <a:lvl1pPr>
              <a:defRPr/>
            </a:lvl1pPr>
          </a:lstStyle>
          <a:p>
            <a:pPr>
              <a:defRPr/>
            </a:pPr>
            <a:endParaRPr lang="de-AT"/>
          </a:p>
        </p:txBody>
      </p:sp>
      <p:sp>
        <p:nvSpPr>
          <p:cNvPr id="7" name="Foliennummernplatzhalter 5">
            <a:extLst>
              <a:ext uri="{FF2B5EF4-FFF2-40B4-BE49-F238E27FC236}">
                <a16:creationId xmlns:a16="http://schemas.microsoft.com/office/drawing/2014/main" id="{74C40021-A76B-A605-B460-19994FB45D4F}"/>
              </a:ext>
            </a:extLst>
          </p:cNvPr>
          <p:cNvSpPr>
            <a:spLocks noGrp="1"/>
          </p:cNvSpPr>
          <p:nvPr>
            <p:ph type="sldNum" sz="quarter" idx="12"/>
          </p:nvPr>
        </p:nvSpPr>
        <p:spPr/>
        <p:txBody>
          <a:bodyPr/>
          <a:lstStyle>
            <a:lvl1pPr>
              <a:defRPr/>
            </a:lvl1pPr>
          </a:lstStyle>
          <a:p>
            <a:pPr>
              <a:defRPr/>
            </a:pPr>
            <a:fld id="{F4E38664-B32B-4103-BED1-BF86CB13FEAC}" type="slidenum">
              <a:rPr lang="de-AT" altLang="de-DE"/>
              <a:pPr>
                <a:defRPr/>
              </a:pPr>
              <a:t>‹Nr.›</a:t>
            </a:fld>
            <a:endParaRPr lang="de-AT" altLang="de-DE"/>
          </a:p>
        </p:txBody>
      </p:sp>
    </p:spTree>
    <p:extLst>
      <p:ext uri="{BB962C8B-B14F-4D97-AF65-F5344CB8AC3E}">
        <p14:creationId xmlns:p14="http://schemas.microsoft.com/office/powerpoint/2010/main" val="385617739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de-DE"/>
              <a:t>Titelmasterformat durch Klicken bearbeiten</a:t>
            </a:r>
            <a:endParaRPr lang="de-AT"/>
          </a:p>
        </p:txBody>
      </p:sp>
      <p:sp>
        <p:nvSpPr>
          <p:cNvPr id="3" name="Bildplatzhalt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de-AT" noProof="0"/>
          </a:p>
        </p:txBody>
      </p:sp>
      <p:sp>
        <p:nvSpPr>
          <p:cNvPr id="4" name="Textplatzhalt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 bearbeiten</a:t>
            </a:r>
          </a:p>
        </p:txBody>
      </p:sp>
      <p:sp>
        <p:nvSpPr>
          <p:cNvPr id="5" name="Datumsplatzhalter 3">
            <a:extLst>
              <a:ext uri="{FF2B5EF4-FFF2-40B4-BE49-F238E27FC236}">
                <a16:creationId xmlns:a16="http://schemas.microsoft.com/office/drawing/2014/main" id="{94000233-0B34-6B47-704D-55EBA72A7EA7}"/>
              </a:ext>
            </a:extLst>
          </p:cNvPr>
          <p:cNvSpPr>
            <a:spLocks noGrp="1"/>
          </p:cNvSpPr>
          <p:nvPr>
            <p:ph type="dt" sz="half" idx="10"/>
          </p:nvPr>
        </p:nvSpPr>
        <p:spPr/>
        <p:txBody>
          <a:bodyPr/>
          <a:lstStyle>
            <a:lvl1pPr>
              <a:defRPr/>
            </a:lvl1pPr>
          </a:lstStyle>
          <a:p>
            <a:pPr>
              <a:defRPr/>
            </a:pPr>
            <a:fld id="{DCCCD565-3C5E-4C89-9B40-97A985ADF8BE}" type="datetimeFigureOut">
              <a:rPr lang="de-AT"/>
              <a:pPr>
                <a:defRPr/>
              </a:pPr>
              <a:t>31.08.2023</a:t>
            </a:fld>
            <a:endParaRPr lang="de-AT"/>
          </a:p>
        </p:txBody>
      </p:sp>
      <p:sp>
        <p:nvSpPr>
          <p:cNvPr id="6" name="Fußzeilenplatzhalter 4">
            <a:extLst>
              <a:ext uri="{FF2B5EF4-FFF2-40B4-BE49-F238E27FC236}">
                <a16:creationId xmlns:a16="http://schemas.microsoft.com/office/drawing/2014/main" id="{D2523516-3613-419D-B6EB-FE00D8EF4B67}"/>
              </a:ext>
            </a:extLst>
          </p:cNvPr>
          <p:cNvSpPr>
            <a:spLocks noGrp="1"/>
          </p:cNvSpPr>
          <p:nvPr>
            <p:ph type="ftr" sz="quarter" idx="11"/>
          </p:nvPr>
        </p:nvSpPr>
        <p:spPr/>
        <p:txBody>
          <a:bodyPr/>
          <a:lstStyle>
            <a:lvl1pPr>
              <a:defRPr/>
            </a:lvl1pPr>
          </a:lstStyle>
          <a:p>
            <a:pPr>
              <a:defRPr/>
            </a:pPr>
            <a:endParaRPr lang="de-AT"/>
          </a:p>
        </p:txBody>
      </p:sp>
      <p:sp>
        <p:nvSpPr>
          <p:cNvPr id="7" name="Foliennummernplatzhalter 5">
            <a:extLst>
              <a:ext uri="{FF2B5EF4-FFF2-40B4-BE49-F238E27FC236}">
                <a16:creationId xmlns:a16="http://schemas.microsoft.com/office/drawing/2014/main" id="{D965B1C8-D23A-CB0B-5D40-5AE6D8F49CC6}"/>
              </a:ext>
            </a:extLst>
          </p:cNvPr>
          <p:cNvSpPr>
            <a:spLocks noGrp="1"/>
          </p:cNvSpPr>
          <p:nvPr>
            <p:ph type="sldNum" sz="quarter" idx="12"/>
          </p:nvPr>
        </p:nvSpPr>
        <p:spPr/>
        <p:txBody>
          <a:bodyPr/>
          <a:lstStyle>
            <a:lvl1pPr>
              <a:defRPr/>
            </a:lvl1pPr>
          </a:lstStyle>
          <a:p>
            <a:pPr>
              <a:defRPr/>
            </a:pPr>
            <a:fld id="{93F7509F-7A76-4263-A08F-914018BCADBD}" type="slidenum">
              <a:rPr lang="de-AT" altLang="de-DE"/>
              <a:pPr>
                <a:defRPr/>
              </a:pPr>
              <a:t>‹Nr.›</a:t>
            </a:fld>
            <a:endParaRPr lang="de-AT" altLang="de-DE"/>
          </a:p>
        </p:txBody>
      </p:sp>
    </p:spTree>
    <p:extLst>
      <p:ext uri="{BB962C8B-B14F-4D97-AF65-F5344CB8AC3E}">
        <p14:creationId xmlns:p14="http://schemas.microsoft.com/office/powerpoint/2010/main" val="4289309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image" Target="../media/image4.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jpe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Picture 12">
            <a:extLst>
              <a:ext uri="{FF2B5EF4-FFF2-40B4-BE49-F238E27FC236}">
                <a16:creationId xmlns:a16="http://schemas.microsoft.com/office/drawing/2014/main" id="{1B6E0D72-E843-6D51-5F14-C617A6DDE168}"/>
              </a:ext>
            </a:extLst>
          </p:cNvPr>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0" y="0"/>
            <a:ext cx="9144000" cy="677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7" name="Titelplatzhalter 1">
            <a:extLst>
              <a:ext uri="{FF2B5EF4-FFF2-40B4-BE49-F238E27FC236}">
                <a16:creationId xmlns:a16="http://schemas.microsoft.com/office/drawing/2014/main" id="{F9198789-20D7-A38C-BFDD-73D0002DF1AA}"/>
              </a:ext>
            </a:extLst>
          </p:cNvPr>
          <p:cNvSpPr>
            <a:spLocks noGrp="1"/>
          </p:cNvSpPr>
          <p:nvPr>
            <p:ph type="title"/>
          </p:nvPr>
        </p:nvSpPr>
        <p:spPr bwMode="auto">
          <a:xfrm>
            <a:off x="306388" y="893763"/>
            <a:ext cx="8229600" cy="6778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spAutoFit/>
          </a:bodyPr>
          <a:lstStyle/>
          <a:p>
            <a:pPr lvl="0"/>
            <a:endParaRPr lang="de-AT" altLang="de-DE"/>
          </a:p>
        </p:txBody>
      </p:sp>
      <p:sp>
        <p:nvSpPr>
          <p:cNvPr id="1028" name="Textplatzhalter 2">
            <a:extLst>
              <a:ext uri="{FF2B5EF4-FFF2-40B4-BE49-F238E27FC236}">
                <a16:creationId xmlns:a16="http://schemas.microsoft.com/office/drawing/2014/main" id="{1664D21A-CB4B-B74B-736B-23CF6DCFDA0C}"/>
              </a:ext>
            </a:extLst>
          </p:cNvPr>
          <p:cNvSpPr>
            <a:spLocks noGrp="1"/>
          </p:cNvSpPr>
          <p:nvPr>
            <p:ph type="body" idx="1"/>
          </p:nvPr>
        </p:nvSpPr>
        <p:spPr bwMode="auto">
          <a:xfrm>
            <a:off x="323850" y="2060575"/>
            <a:ext cx="8229600" cy="4083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endParaRPr lang="de-AT" altLang="de-DE"/>
          </a:p>
        </p:txBody>
      </p:sp>
      <p:sp>
        <p:nvSpPr>
          <p:cNvPr id="4" name="Datumsplatzhalter 3">
            <a:extLst>
              <a:ext uri="{FF2B5EF4-FFF2-40B4-BE49-F238E27FC236}">
                <a16:creationId xmlns:a16="http://schemas.microsoft.com/office/drawing/2014/main" id="{F3CB6251-5CCC-5790-9712-641A3CA8D741}"/>
              </a:ext>
            </a:extLst>
          </p:cNvPr>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eaLnBrk="1" fontAlgn="auto" hangingPunct="1">
              <a:spcBef>
                <a:spcPts val="0"/>
              </a:spcBef>
              <a:spcAft>
                <a:spcPts val="0"/>
              </a:spcAft>
              <a:defRPr sz="1200">
                <a:solidFill>
                  <a:schemeClr val="tx1">
                    <a:tint val="75000"/>
                  </a:schemeClr>
                </a:solidFill>
                <a:latin typeface="+mn-lt"/>
                <a:cs typeface="+mn-cs"/>
              </a:defRPr>
            </a:lvl1pPr>
          </a:lstStyle>
          <a:p>
            <a:pPr>
              <a:defRPr/>
            </a:pPr>
            <a:fld id="{6CF8E199-0BB3-44CE-B7BC-058469B29664}" type="datetimeFigureOut">
              <a:rPr lang="de-AT"/>
              <a:pPr>
                <a:defRPr/>
              </a:pPr>
              <a:t>31.08.2023</a:t>
            </a:fld>
            <a:endParaRPr lang="de-AT"/>
          </a:p>
        </p:txBody>
      </p:sp>
      <p:sp>
        <p:nvSpPr>
          <p:cNvPr id="5" name="Fußzeilenplatzhalter 4">
            <a:extLst>
              <a:ext uri="{FF2B5EF4-FFF2-40B4-BE49-F238E27FC236}">
                <a16:creationId xmlns:a16="http://schemas.microsoft.com/office/drawing/2014/main" id="{BB20F571-6599-20E8-51C5-7CD23584B4D2}"/>
              </a:ext>
            </a:extLst>
          </p:cNvPr>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schemeClr val="tx1">
                    <a:tint val="75000"/>
                  </a:schemeClr>
                </a:solidFill>
                <a:latin typeface="+mn-lt"/>
                <a:cs typeface="+mn-cs"/>
              </a:defRPr>
            </a:lvl1pPr>
          </a:lstStyle>
          <a:p>
            <a:pPr>
              <a:defRPr/>
            </a:pPr>
            <a:endParaRPr lang="de-AT"/>
          </a:p>
        </p:txBody>
      </p:sp>
      <p:sp>
        <p:nvSpPr>
          <p:cNvPr id="6" name="Foliennummernplatzhalter 5">
            <a:extLst>
              <a:ext uri="{FF2B5EF4-FFF2-40B4-BE49-F238E27FC236}">
                <a16:creationId xmlns:a16="http://schemas.microsoft.com/office/drawing/2014/main" id="{399FD171-D0E9-5A53-23D3-8045BF9747EC}"/>
              </a:ext>
            </a:extLst>
          </p:cNvPr>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rgbClr val="898989"/>
                </a:solidFill>
              </a:defRPr>
            </a:lvl1pPr>
          </a:lstStyle>
          <a:p>
            <a:pPr>
              <a:defRPr/>
            </a:pPr>
            <a:fld id="{7FC08850-2228-4C1A-BDB7-3B6265BE6A1E}" type="slidenum">
              <a:rPr lang="de-AT" altLang="de-DE"/>
              <a:pPr>
                <a:defRPr/>
              </a:pPr>
              <a:t>‹Nr.›</a:t>
            </a:fld>
            <a:endParaRPr lang="de-AT" altLang="de-DE"/>
          </a:p>
        </p:txBody>
      </p:sp>
      <p:pic>
        <p:nvPicPr>
          <p:cNvPr id="1032" name="Picture 19">
            <a:extLst>
              <a:ext uri="{FF2B5EF4-FFF2-40B4-BE49-F238E27FC236}">
                <a16:creationId xmlns:a16="http://schemas.microsoft.com/office/drawing/2014/main" id="{0DAE29C3-C9F3-F905-BFE5-E2098E7488DE}"/>
              </a:ext>
            </a:extLst>
          </p:cNvPr>
          <p:cNvPicPr>
            <a:picLocks noChangeAspect="1" noChangeArrowheads="1"/>
          </p:cNvPicPr>
          <p:nvPr userDrawn="1"/>
        </p:nvPicPr>
        <p:blipFill>
          <a:blip r:embed="rId14">
            <a:extLst>
              <a:ext uri="{28A0092B-C50C-407E-A947-70E740481C1C}">
                <a14:useLocalDpi xmlns:a14="http://schemas.microsoft.com/office/drawing/2010/main" val="0"/>
              </a:ext>
            </a:extLst>
          </a:blip>
          <a:srcRect/>
          <a:stretch>
            <a:fillRect/>
          </a:stretch>
        </p:blipFill>
        <p:spPr bwMode="auto">
          <a:xfrm>
            <a:off x="8212138" y="46038"/>
            <a:ext cx="608012" cy="574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4" name="Picture 9">
            <a:extLst>
              <a:ext uri="{FF2B5EF4-FFF2-40B4-BE49-F238E27FC236}">
                <a16:creationId xmlns:a16="http://schemas.microsoft.com/office/drawing/2014/main" id="{A299774F-9F83-A9F0-6AE4-31970866510F}"/>
              </a:ext>
            </a:extLst>
          </p:cNvPr>
          <p:cNvPicPr preferRelativeResize="0">
            <a:picLocks noChangeArrowheads="1"/>
          </p:cNvPicPr>
          <p:nvPr/>
        </p:nvPicPr>
        <p:blipFill>
          <a:blip r:embed="rId15"/>
          <a:stretch>
            <a:fillRect/>
          </a:stretch>
        </p:blipFill>
        <p:spPr bwMode="auto">
          <a:xfrm>
            <a:off x="0" y="6602413"/>
            <a:ext cx="9144000" cy="255587"/>
          </a:xfrm>
          <a:prstGeom prst="rect">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16200000" scaled="1"/>
            <a:tileRect/>
          </a:gradFill>
          <a:ln>
            <a:noFill/>
          </a:ln>
        </p:spPr>
      </p:pic>
      <p:sp>
        <p:nvSpPr>
          <p:cNvPr id="1035" name="Rechteck 21">
            <a:extLst>
              <a:ext uri="{FF2B5EF4-FFF2-40B4-BE49-F238E27FC236}">
                <a16:creationId xmlns:a16="http://schemas.microsoft.com/office/drawing/2014/main" id="{7D4F932A-B9B3-16FA-6940-D13FAED356A0}"/>
              </a:ext>
            </a:extLst>
          </p:cNvPr>
          <p:cNvSpPr>
            <a:spLocks noChangeArrowheads="1"/>
          </p:cNvSpPr>
          <p:nvPr/>
        </p:nvSpPr>
        <p:spPr bwMode="auto">
          <a:xfrm>
            <a:off x="-15875" y="6516688"/>
            <a:ext cx="9144000" cy="368300"/>
          </a:xfrm>
          <a:prstGeom prst="rect">
            <a:avLst/>
          </a:prstGeom>
          <a:noFill/>
          <a:ln>
            <a:noFill/>
          </a:ln>
        </p:spPr>
        <p:txBody>
          <a:bodyPr>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algn="ctr" eaLnBrk="1" hangingPunct="1">
              <a:defRPr/>
            </a:pPr>
            <a:r>
              <a:rPr lang="de-DE" altLang="de-DE" dirty="0">
                <a:solidFill>
                  <a:srgbClr val="333333"/>
                </a:solidFill>
                <a:cs typeface="Arial" charset="0"/>
              </a:rPr>
              <a:t> </a:t>
            </a:r>
            <a:r>
              <a:rPr lang="de-DE" altLang="de-DE" sz="1000" dirty="0">
                <a:solidFill>
                  <a:srgbClr val="333333"/>
                </a:solidFill>
                <a:latin typeface="Syntax LT Std" pitchFamily="34" charset="0"/>
                <a:cs typeface="Arial" charset="0"/>
              </a:rPr>
              <a:t>© Österreichischer Bundesverlag Schulbuch GmbH &amp; Co. KG, </a:t>
            </a:r>
            <a:r>
              <a:rPr lang="de-DE" altLang="de-DE" sz="1000">
                <a:solidFill>
                  <a:srgbClr val="333333"/>
                </a:solidFill>
                <a:latin typeface="Syntax LT Std" pitchFamily="34" charset="0"/>
                <a:cs typeface="Arial" charset="0"/>
              </a:rPr>
              <a:t>Wien 2024</a:t>
            </a:r>
            <a:endParaRPr lang="de-DE" altLang="de-DE" sz="1000" dirty="0">
              <a:solidFill>
                <a:srgbClr val="333333"/>
              </a:solidFill>
              <a:latin typeface="Syntax LT Std" pitchFamily="34" charset="0"/>
              <a:cs typeface="Arial" charset="0"/>
            </a:endParaRPr>
          </a:p>
        </p:txBody>
      </p:sp>
      <p:pic>
        <p:nvPicPr>
          <p:cNvPr id="2" name="Picture 13" descr="I:\500-vs_hs\Aushilfen\___Carina\Unterwegs\uw1_schriftzug_weiss.gif">
            <a:extLst>
              <a:ext uri="{FF2B5EF4-FFF2-40B4-BE49-F238E27FC236}">
                <a16:creationId xmlns:a16="http://schemas.microsoft.com/office/drawing/2014/main" id="{D59549CD-2591-ECAB-2133-02016C903A6E}"/>
              </a:ext>
            </a:extLst>
          </p:cNvPr>
          <p:cNvPicPr>
            <a:picLocks noChangeAspect="1" noChangeArrowheads="1"/>
          </p:cNvPicPr>
          <p:nvPr/>
        </p:nvPicPr>
        <p:blipFill>
          <a:blip r:embed="rId16">
            <a:extLst>
              <a:ext uri="{28A0092B-C50C-407E-A947-70E740481C1C}">
                <a14:useLocalDpi xmlns:a14="http://schemas.microsoft.com/office/drawing/2010/main" val="0"/>
              </a:ext>
            </a:extLst>
          </a:blip>
          <a:srcRect r="17387"/>
          <a:stretch>
            <a:fillRect/>
          </a:stretch>
        </p:blipFill>
        <p:spPr bwMode="auto">
          <a:xfrm>
            <a:off x="250825" y="77788"/>
            <a:ext cx="1606550" cy="488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37" name="Textfeld 1">
            <a:extLst>
              <a:ext uri="{FF2B5EF4-FFF2-40B4-BE49-F238E27FC236}">
                <a16:creationId xmlns:a16="http://schemas.microsoft.com/office/drawing/2014/main" id="{CE0A1B67-5B25-B1A4-7FC4-EE02E7A44A2F}"/>
              </a:ext>
            </a:extLst>
          </p:cNvPr>
          <p:cNvSpPr txBox="1">
            <a:spLocks noChangeArrowheads="1"/>
          </p:cNvSpPr>
          <p:nvPr userDrawn="1"/>
        </p:nvSpPr>
        <p:spPr bwMode="auto">
          <a:xfrm>
            <a:off x="1835150" y="-128588"/>
            <a:ext cx="484188" cy="831851"/>
          </a:xfrm>
          <a:prstGeom prst="rect">
            <a:avLst/>
          </a:prstGeom>
          <a:noFill/>
          <a:ln>
            <a:noFill/>
          </a:ln>
        </p:spPr>
        <p:txBody>
          <a:bodyPr wrap="none">
            <a:spAutoFit/>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eaLnBrk="1" hangingPunct="1">
              <a:defRPr/>
            </a:pPr>
            <a:r>
              <a:rPr lang="de-AT" altLang="de-DE" sz="4800" b="1">
                <a:solidFill>
                  <a:schemeClr val="bg1"/>
                </a:solidFill>
                <a:latin typeface="PoloBasisTB" pitchFamily="50" charset="0"/>
              </a:rPr>
              <a:t>2</a:t>
            </a:r>
          </a:p>
        </p:txBody>
      </p:sp>
    </p:spTree>
  </p:cSld>
  <p:clrMap bg1="lt1" tx1="dk1" bg2="lt2" tx2="dk2" accent1="accent1" accent2="accent2" accent3="accent3" accent4="accent4" accent5="accent5" accent6="accent6" hlink="hlink" folHlink="folHlink"/>
  <p:sldLayoutIdLst>
    <p:sldLayoutId id="2147483959" r:id="rId1"/>
    <p:sldLayoutId id="2147483949" r:id="rId2"/>
    <p:sldLayoutId id="2147483950" r:id="rId3"/>
    <p:sldLayoutId id="2147483951" r:id="rId4"/>
    <p:sldLayoutId id="2147483952" r:id="rId5"/>
    <p:sldLayoutId id="2147483953" r:id="rId6"/>
    <p:sldLayoutId id="2147483954" r:id="rId7"/>
    <p:sldLayoutId id="2147483955" r:id="rId8"/>
    <p:sldLayoutId id="2147483956" r:id="rId9"/>
    <p:sldLayoutId id="2147483957" r:id="rId10"/>
    <p:sldLayoutId id="2147483958" r:id="rId11"/>
  </p:sldLayoutIdLst>
  <p:txStyles>
    <p:titleStyle>
      <a:lvl1pPr algn="ctr" rtl="0" eaLnBrk="0" fontAlgn="base" hangingPunct="0">
        <a:spcBef>
          <a:spcPct val="0"/>
        </a:spcBef>
        <a:spcAft>
          <a:spcPct val="0"/>
        </a:spcAft>
        <a:defRPr sz="3800" b="1" kern="1200">
          <a:solidFill>
            <a:srgbClr val="333333"/>
          </a:solidFill>
          <a:latin typeface="Syntax LT Std" pitchFamily="34" charset="0"/>
          <a:ea typeface="+mj-ea"/>
          <a:cs typeface="+mj-cs"/>
        </a:defRPr>
      </a:lvl1pPr>
      <a:lvl2pPr algn="ctr" rtl="0" eaLnBrk="0" fontAlgn="base" hangingPunct="0">
        <a:spcBef>
          <a:spcPct val="0"/>
        </a:spcBef>
        <a:spcAft>
          <a:spcPct val="0"/>
        </a:spcAft>
        <a:defRPr sz="3800" b="1">
          <a:solidFill>
            <a:srgbClr val="333333"/>
          </a:solidFill>
          <a:latin typeface="Syntax LT Std" pitchFamily="34" charset="0"/>
        </a:defRPr>
      </a:lvl2pPr>
      <a:lvl3pPr algn="ctr" rtl="0" eaLnBrk="0" fontAlgn="base" hangingPunct="0">
        <a:spcBef>
          <a:spcPct val="0"/>
        </a:spcBef>
        <a:spcAft>
          <a:spcPct val="0"/>
        </a:spcAft>
        <a:defRPr sz="3800" b="1">
          <a:solidFill>
            <a:srgbClr val="333333"/>
          </a:solidFill>
          <a:latin typeface="Syntax LT Std" pitchFamily="34" charset="0"/>
        </a:defRPr>
      </a:lvl3pPr>
      <a:lvl4pPr algn="ctr" rtl="0" eaLnBrk="0" fontAlgn="base" hangingPunct="0">
        <a:spcBef>
          <a:spcPct val="0"/>
        </a:spcBef>
        <a:spcAft>
          <a:spcPct val="0"/>
        </a:spcAft>
        <a:defRPr sz="3800" b="1">
          <a:solidFill>
            <a:srgbClr val="333333"/>
          </a:solidFill>
          <a:latin typeface="Syntax LT Std" pitchFamily="34" charset="0"/>
        </a:defRPr>
      </a:lvl4pPr>
      <a:lvl5pPr algn="ctr" rtl="0" eaLnBrk="0" fontAlgn="base" hangingPunct="0">
        <a:spcBef>
          <a:spcPct val="0"/>
        </a:spcBef>
        <a:spcAft>
          <a:spcPct val="0"/>
        </a:spcAft>
        <a:defRPr sz="3800" b="1">
          <a:solidFill>
            <a:srgbClr val="333333"/>
          </a:solidFill>
          <a:latin typeface="Syntax LT Std" pitchFamily="34" charset="0"/>
        </a:defRPr>
      </a:lvl5pPr>
      <a:lvl6pPr marL="457200" algn="ctr" rtl="0" fontAlgn="base">
        <a:spcBef>
          <a:spcPct val="0"/>
        </a:spcBef>
        <a:spcAft>
          <a:spcPct val="0"/>
        </a:spcAft>
        <a:defRPr sz="3800" b="1">
          <a:solidFill>
            <a:srgbClr val="333333"/>
          </a:solidFill>
          <a:latin typeface="Syntax LT Std" pitchFamily="34" charset="0"/>
        </a:defRPr>
      </a:lvl6pPr>
      <a:lvl7pPr marL="914400" algn="ctr" rtl="0" fontAlgn="base">
        <a:spcBef>
          <a:spcPct val="0"/>
        </a:spcBef>
        <a:spcAft>
          <a:spcPct val="0"/>
        </a:spcAft>
        <a:defRPr sz="3800" b="1">
          <a:solidFill>
            <a:srgbClr val="333333"/>
          </a:solidFill>
          <a:latin typeface="Syntax LT Std" pitchFamily="34" charset="0"/>
        </a:defRPr>
      </a:lvl7pPr>
      <a:lvl8pPr marL="1371600" algn="ctr" rtl="0" fontAlgn="base">
        <a:spcBef>
          <a:spcPct val="0"/>
        </a:spcBef>
        <a:spcAft>
          <a:spcPct val="0"/>
        </a:spcAft>
        <a:defRPr sz="3800" b="1">
          <a:solidFill>
            <a:srgbClr val="333333"/>
          </a:solidFill>
          <a:latin typeface="Syntax LT Std" pitchFamily="34" charset="0"/>
        </a:defRPr>
      </a:lvl8pPr>
      <a:lvl9pPr marL="1828800" algn="ctr" rtl="0" fontAlgn="base">
        <a:spcBef>
          <a:spcPct val="0"/>
        </a:spcBef>
        <a:spcAft>
          <a:spcPct val="0"/>
        </a:spcAft>
        <a:defRPr sz="3800" b="1">
          <a:solidFill>
            <a:srgbClr val="333333"/>
          </a:solidFill>
          <a:latin typeface="Syntax LT Std" pitchFamily="34"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lang="de-AT" sz="3800" b="1" kern="1200" dirty="0">
          <a:solidFill>
            <a:srgbClr val="333333"/>
          </a:solidFill>
          <a:latin typeface="Syntax LT Std" pitchFamily="34" charset="0"/>
          <a:ea typeface="+mj-ea"/>
          <a:cs typeface="+mj-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1CD0CE8-B043-CE02-6CB5-DF304C238A02}"/>
              </a:ext>
            </a:extLst>
          </p:cNvPr>
          <p:cNvSpPr>
            <a:spLocks noGrp="1"/>
          </p:cNvSpPr>
          <p:nvPr>
            <p:ph type="title"/>
          </p:nvPr>
        </p:nvSpPr>
        <p:spPr>
          <a:xfrm>
            <a:off x="539750" y="2708652"/>
            <a:ext cx="8229600" cy="677108"/>
          </a:xfrm>
        </p:spPr>
        <p:txBody>
          <a:bodyPr/>
          <a:lstStyle/>
          <a:p>
            <a:r>
              <a:rPr lang="de-AT" altLang="de-DE" dirty="0"/>
              <a:t>Formen des Wassers</a:t>
            </a:r>
          </a:p>
        </p:txBody>
      </p:sp>
    </p:spTree>
    <p:extLst>
      <p:ext uri="{BB962C8B-B14F-4D97-AF65-F5344CB8AC3E}">
        <p14:creationId xmlns:p14="http://schemas.microsoft.com/office/powerpoint/2010/main" val="222548460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el 1">
            <a:extLst>
              <a:ext uri="{FF2B5EF4-FFF2-40B4-BE49-F238E27FC236}">
                <a16:creationId xmlns:a16="http://schemas.microsoft.com/office/drawing/2014/main" id="{40978826-DF3D-BADA-E161-749F358A830F}"/>
              </a:ext>
            </a:extLst>
          </p:cNvPr>
          <p:cNvSpPr>
            <a:spLocks noGrp="1"/>
          </p:cNvSpPr>
          <p:nvPr>
            <p:ph type="title"/>
          </p:nvPr>
        </p:nvSpPr>
        <p:spPr>
          <a:xfrm>
            <a:off x="1692276" y="1265238"/>
            <a:ext cx="5743574" cy="677862"/>
          </a:xfrm>
          <a:solidFill>
            <a:schemeClr val="bg1"/>
          </a:solidFill>
          <a:ln w="19050">
            <a:solidFill>
              <a:srgbClr val="FF9933"/>
            </a:solidFill>
            <a:miter lim="800000"/>
            <a:headEnd/>
            <a:tailEnd/>
          </a:ln>
        </p:spPr>
        <p:txBody>
          <a:bodyPr/>
          <a:lstStyle/>
          <a:p>
            <a:r>
              <a:rPr lang="de-AT" altLang="de-DE"/>
              <a:t>Formen des Wassers</a:t>
            </a:r>
          </a:p>
        </p:txBody>
      </p:sp>
      <p:sp>
        <p:nvSpPr>
          <p:cNvPr id="5" name="Textfeld 4">
            <a:extLst>
              <a:ext uri="{FF2B5EF4-FFF2-40B4-BE49-F238E27FC236}">
                <a16:creationId xmlns:a16="http://schemas.microsoft.com/office/drawing/2014/main" id="{76ACF806-9351-5752-8EB8-7323B1119754}"/>
              </a:ext>
            </a:extLst>
          </p:cNvPr>
          <p:cNvSpPr txBox="1">
            <a:spLocks noChangeArrowheads="1"/>
          </p:cNvSpPr>
          <p:nvPr/>
        </p:nvSpPr>
        <p:spPr bwMode="auto">
          <a:xfrm>
            <a:off x="987425" y="2976563"/>
            <a:ext cx="1296988" cy="400050"/>
          </a:xfrm>
          <a:prstGeom prst="rect">
            <a:avLst/>
          </a:prstGeom>
          <a:noFill/>
          <a:ln w="19050">
            <a:solidFill>
              <a:srgbClr val="FF9933"/>
            </a:solidFill>
            <a:miter lim="800000"/>
            <a:headEnd/>
            <a:tailEnd/>
          </a:ln>
          <a:extLst>
            <a:ext uri="{909E8E84-426E-40DD-AFC4-6F175D3DCCD1}">
              <a14:hiddenFill xmlns:a14="http://schemas.microsoft.com/office/drawing/2010/main">
                <a:solidFill>
                  <a:srgbClr val="FFFFFF"/>
                </a:solidFill>
              </a14:hiddenFill>
            </a:ext>
          </a:extLst>
        </p:spPr>
        <p:txBody>
          <a:bodyPr wrap="none">
            <a:spAutoFit/>
          </a:bodyPr>
          <a:lstStyle>
            <a:lvl1pPr eaLnBrk="0" hangingPunct="0">
              <a:spcBef>
                <a:spcPct val="20000"/>
              </a:spcBef>
              <a:buFont typeface="Arial" panose="020B0604020202020204" pitchFamily="34" charset="0"/>
              <a:buChar char="•"/>
              <a:defRPr sz="3800" b="1">
                <a:solidFill>
                  <a:srgbClr val="333333"/>
                </a:solidFill>
                <a:latin typeface="Syntax LT Std"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de-AT" altLang="de-DE" sz="2000" b="0">
                <a:solidFill>
                  <a:srgbClr val="000000"/>
                </a:solidFill>
                <a:latin typeface="Calibri" panose="020F0502020204030204" pitchFamily="34" charset="0"/>
              </a:rPr>
              <a:t>feste Form</a:t>
            </a:r>
          </a:p>
        </p:txBody>
      </p:sp>
      <p:sp>
        <p:nvSpPr>
          <p:cNvPr id="6" name="Textfeld 5">
            <a:extLst>
              <a:ext uri="{FF2B5EF4-FFF2-40B4-BE49-F238E27FC236}">
                <a16:creationId xmlns:a16="http://schemas.microsoft.com/office/drawing/2014/main" id="{2721142E-1DD8-6E17-F118-DD47AD2294D0}"/>
              </a:ext>
            </a:extLst>
          </p:cNvPr>
          <p:cNvSpPr txBox="1">
            <a:spLocks noChangeArrowheads="1"/>
          </p:cNvSpPr>
          <p:nvPr/>
        </p:nvSpPr>
        <p:spPr bwMode="auto">
          <a:xfrm>
            <a:off x="3851275" y="2976563"/>
            <a:ext cx="1568450" cy="400050"/>
          </a:xfrm>
          <a:prstGeom prst="rect">
            <a:avLst/>
          </a:prstGeom>
          <a:noFill/>
          <a:ln w="19050">
            <a:solidFill>
              <a:srgbClr val="FF9933"/>
            </a:solidFill>
            <a:miter lim="800000"/>
            <a:headEnd/>
            <a:tailEnd/>
          </a:ln>
          <a:extLst>
            <a:ext uri="{909E8E84-426E-40DD-AFC4-6F175D3DCCD1}">
              <a14:hiddenFill xmlns:a14="http://schemas.microsoft.com/office/drawing/2010/main">
                <a:solidFill>
                  <a:srgbClr val="FFFFFF"/>
                </a:solidFill>
              </a14:hiddenFill>
            </a:ext>
          </a:extLst>
        </p:spPr>
        <p:txBody>
          <a:bodyPr wrap="none">
            <a:spAutoFit/>
          </a:bodyPr>
          <a:lstStyle>
            <a:lvl1pPr eaLnBrk="0" hangingPunct="0">
              <a:spcBef>
                <a:spcPct val="20000"/>
              </a:spcBef>
              <a:buFont typeface="Arial" panose="020B0604020202020204" pitchFamily="34" charset="0"/>
              <a:buChar char="•"/>
              <a:defRPr sz="3800" b="1">
                <a:solidFill>
                  <a:srgbClr val="333333"/>
                </a:solidFill>
                <a:latin typeface="Syntax LT Std"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de-AT" altLang="de-DE" sz="2000" b="0">
                <a:solidFill>
                  <a:srgbClr val="000000"/>
                </a:solidFill>
                <a:latin typeface="Calibri" panose="020F0502020204030204" pitchFamily="34" charset="0"/>
              </a:rPr>
              <a:t>flüssige Form</a:t>
            </a:r>
          </a:p>
        </p:txBody>
      </p:sp>
      <p:sp>
        <p:nvSpPr>
          <p:cNvPr id="7" name="Textfeld 6">
            <a:extLst>
              <a:ext uri="{FF2B5EF4-FFF2-40B4-BE49-F238E27FC236}">
                <a16:creationId xmlns:a16="http://schemas.microsoft.com/office/drawing/2014/main" id="{92A68411-E712-3A47-C721-3401D7CF0B35}"/>
              </a:ext>
            </a:extLst>
          </p:cNvPr>
          <p:cNvSpPr txBox="1">
            <a:spLocks noChangeArrowheads="1"/>
          </p:cNvSpPr>
          <p:nvPr/>
        </p:nvSpPr>
        <p:spPr bwMode="auto">
          <a:xfrm>
            <a:off x="6913563" y="2976563"/>
            <a:ext cx="1257300" cy="400050"/>
          </a:xfrm>
          <a:prstGeom prst="rect">
            <a:avLst/>
          </a:prstGeom>
          <a:noFill/>
          <a:ln w="19050">
            <a:solidFill>
              <a:srgbClr val="FF9933"/>
            </a:solidFill>
            <a:miter lim="800000"/>
            <a:headEnd/>
            <a:tailEnd/>
          </a:ln>
          <a:extLst>
            <a:ext uri="{909E8E84-426E-40DD-AFC4-6F175D3DCCD1}">
              <a14:hiddenFill xmlns:a14="http://schemas.microsoft.com/office/drawing/2010/main">
                <a:solidFill>
                  <a:srgbClr val="FFFFFF"/>
                </a:solidFill>
              </a14:hiddenFill>
            </a:ext>
          </a:extLst>
        </p:spPr>
        <p:txBody>
          <a:bodyPr wrap="none">
            <a:spAutoFit/>
          </a:bodyPr>
          <a:lstStyle>
            <a:lvl1pPr eaLnBrk="0" hangingPunct="0">
              <a:spcBef>
                <a:spcPct val="20000"/>
              </a:spcBef>
              <a:buFont typeface="Arial" panose="020B0604020202020204" pitchFamily="34" charset="0"/>
              <a:buChar char="•"/>
              <a:defRPr sz="3800" b="1">
                <a:solidFill>
                  <a:srgbClr val="333333"/>
                </a:solidFill>
                <a:latin typeface="Syntax LT Std"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de-AT" altLang="de-DE" sz="1800" b="0">
                <a:solidFill>
                  <a:srgbClr val="000000"/>
                </a:solidFill>
                <a:latin typeface="Calibri" panose="020F0502020204030204" pitchFamily="34" charset="0"/>
              </a:rPr>
              <a:t> </a:t>
            </a:r>
            <a:r>
              <a:rPr lang="de-AT" altLang="de-DE" sz="2000" b="0">
                <a:solidFill>
                  <a:srgbClr val="000000"/>
                </a:solidFill>
                <a:latin typeface="Calibri" panose="020F0502020204030204" pitchFamily="34" charset="0"/>
              </a:rPr>
              <a:t>gasförmig</a:t>
            </a:r>
          </a:p>
        </p:txBody>
      </p:sp>
      <p:cxnSp>
        <p:nvCxnSpPr>
          <p:cNvPr id="8" name="Gerade Verbindung mit Pfeil 7">
            <a:extLst>
              <a:ext uri="{FF2B5EF4-FFF2-40B4-BE49-F238E27FC236}">
                <a16:creationId xmlns:a16="http://schemas.microsoft.com/office/drawing/2014/main" id="{033976D3-03E1-9B4A-14BF-100067C29571}"/>
              </a:ext>
            </a:extLst>
          </p:cNvPr>
          <p:cNvCxnSpPr/>
          <p:nvPr/>
        </p:nvCxnSpPr>
        <p:spPr>
          <a:xfrm>
            <a:off x="971550" y="3687763"/>
            <a:ext cx="360363" cy="0"/>
          </a:xfrm>
          <a:prstGeom prst="straightConnector1">
            <a:avLst/>
          </a:prstGeom>
          <a:ln w="28575">
            <a:solidFill>
              <a:srgbClr val="FF9933"/>
            </a:solidFill>
            <a:tailEnd type="arrow"/>
          </a:ln>
        </p:spPr>
        <p:style>
          <a:lnRef idx="1">
            <a:schemeClr val="accent1"/>
          </a:lnRef>
          <a:fillRef idx="0">
            <a:schemeClr val="accent1"/>
          </a:fillRef>
          <a:effectRef idx="0">
            <a:schemeClr val="accent1"/>
          </a:effectRef>
          <a:fontRef idx="minor">
            <a:schemeClr val="tx1"/>
          </a:fontRef>
        </p:style>
      </p:cxnSp>
      <p:cxnSp>
        <p:nvCxnSpPr>
          <p:cNvPr id="9" name="Gerade Verbindung mit Pfeil 8">
            <a:extLst>
              <a:ext uri="{FF2B5EF4-FFF2-40B4-BE49-F238E27FC236}">
                <a16:creationId xmlns:a16="http://schemas.microsoft.com/office/drawing/2014/main" id="{D86B8682-23F0-6F9F-564C-0C61870018A5}"/>
              </a:ext>
            </a:extLst>
          </p:cNvPr>
          <p:cNvCxnSpPr/>
          <p:nvPr/>
        </p:nvCxnSpPr>
        <p:spPr>
          <a:xfrm>
            <a:off x="3851275" y="3689350"/>
            <a:ext cx="360363" cy="0"/>
          </a:xfrm>
          <a:prstGeom prst="straightConnector1">
            <a:avLst/>
          </a:prstGeom>
          <a:ln w="28575">
            <a:solidFill>
              <a:srgbClr val="FF9933"/>
            </a:solidFill>
            <a:tailEnd type="arrow"/>
          </a:ln>
        </p:spPr>
        <p:style>
          <a:lnRef idx="1">
            <a:schemeClr val="accent1"/>
          </a:lnRef>
          <a:fillRef idx="0">
            <a:schemeClr val="accent1"/>
          </a:fillRef>
          <a:effectRef idx="0">
            <a:schemeClr val="accent1"/>
          </a:effectRef>
          <a:fontRef idx="minor">
            <a:schemeClr val="tx1"/>
          </a:fontRef>
        </p:style>
      </p:cxnSp>
      <p:cxnSp>
        <p:nvCxnSpPr>
          <p:cNvPr id="10" name="Gerade Verbindung mit Pfeil 9">
            <a:extLst>
              <a:ext uri="{FF2B5EF4-FFF2-40B4-BE49-F238E27FC236}">
                <a16:creationId xmlns:a16="http://schemas.microsoft.com/office/drawing/2014/main" id="{F703ED37-71F0-20A7-6630-107D80B2DD35}"/>
              </a:ext>
            </a:extLst>
          </p:cNvPr>
          <p:cNvCxnSpPr/>
          <p:nvPr/>
        </p:nvCxnSpPr>
        <p:spPr>
          <a:xfrm>
            <a:off x="6948488" y="3687763"/>
            <a:ext cx="360362" cy="0"/>
          </a:xfrm>
          <a:prstGeom prst="straightConnector1">
            <a:avLst/>
          </a:prstGeom>
          <a:ln w="28575">
            <a:solidFill>
              <a:srgbClr val="FF9933"/>
            </a:solidFill>
            <a:tailEnd type="arrow"/>
          </a:ln>
        </p:spPr>
        <p:style>
          <a:lnRef idx="1">
            <a:schemeClr val="accent1"/>
          </a:lnRef>
          <a:fillRef idx="0">
            <a:schemeClr val="accent1"/>
          </a:fillRef>
          <a:effectRef idx="0">
            <a:schemeClr val="accent1"/>
          </a:effectRef>
          <a:fontRef idx="minor">
            <a:schemeClr val="tx1"/>
          </a:fontRef>
        </p:style>
      </p:cxnSp>
      <p:sp>
        <p:nvSpPr>
          <p:cNvPr id="11" name="Textfeld 10">
            <a:extLst>
              <a:ext uri="{FF2B5EF4-FFF2-40B4-BE49-F238E27FC236}">
                <a16:creationId xmlns:a16="http://schemas.microsoft.com/office/drawing/2014/main" id="{229C7BD3-6675-A98C-F69A-AF5B274DF4E6}"/>
              </a:ext>
            </a:extLst>
          </p:cNvPr>
          <p:cNvSpPr txBox="1">
            <a:spLocks noChangeArrowheads="1"/>
          </p:cNvSpPr>
          <p:nvPr/>
        </p:nvSpPr>
        <p:spPr bwMode="auto">
          <a:xfrm>
            <a:off x="1403350" y="3505200"/>
            <a:ext cx="746125"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Font typeface="Arial" panose="020B0604020202020204" pitchFamily="34" charset="0"/>
              <a:buChar char="•"/>
              <a:defRPr sz="3800" b="1">
                <a:solidFill>
                  <a:srgbClr val="333333"/>
                </a:solidFill>
                <a:latin typeface="Syntax LT Std"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de-AT" altLang="de-DE" sz="1800" b="0">
                <a:solidFill>
                  <a:srgbClr val="000000"/>
                </a:solidFill>
                <a:latin typeface="Calibri" panose="020F0502020204030204" pitchFamily="34" charset="0"/>
              </a:rPr>
              <a:t>als Eis</a:t>
            </a:r>
          </a:p>
        </p:txBody>
      </p:sp>
      <p:sp>
        <p:nvSpPr>
          <p:cNvPr id="12" name="Textfeld 11">
            <a:extLst>
              <a:ext uri="{FF2B5EF4-FFF2-40B4-BE49-F238E27FC236}">
                <a16:creationId xmlns:a16="http://schemas.microsoft.com/office/drawing/2014/main" id="{93871691-A4C1-C201-2E12-F7357DD6AF22}"/>
              </a:ext>
            </a:extLst>
          </p:cNvPr>
          <p:cNvSpPr txBox="1">
            <a:spLocks noChangeArrowheads="1"/>
          </p:cNvSpPr>
          <p:nvPr/>
        </p:nvSpPr>
        <p:spPr bwMode="auto">
          <a:xfrm>
            <a:off x="4356100" y="3503613"/>
            <a:ext cx="1173163"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Font typeface="Arial" panose="020B0604020202020204" pitchFamily="34" charset="0"/>
              <a:buChar char="•"/>
              <a:defRPr sz="3800" b="1">
                <a:solidFill>
                  <a:srgbClr val="333333"/>
                </a:solidFill>
                <a:latin typeface="Syntax LT Std"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de-AT" altLang="de-DE" sz="1800" b="0">
                <a:solidFill>
                  <a:srgbClr val="000000"/>
                </a:solidFill>
                <a:latin typeface="Calibri" panose="020F0502020204030204" pitchFamily="34" charset="0"/>
              </a:rPr>
              <a:t>als Wasser</a:t>
            </a:r>
          </a:p>
        </p:txBody>
      </p:sp>
      <p:sp>
        <p:nvSpPr>
          <p:cNvPr id="13" name="Textfeld 12">
            <a:extLst>
              <a:ext uri="{FF2B5EF4-FFF2-40B4-BE49-F238E27FC236}">
                <a16:creationId xmlns:a16="http://schemas.microsoft.com/office/drawing/2014/main" id="{6C002A85-B8B0-8A6B-0036-4C8A48840FC1}"/>
              </a:ext>
            </a:extLst>
          </p:cNvPr>
          <p:cNvSpPr txBox="1">
            <a:spLocks noChangeArrowheads="1"/>
          </p:cNvSpPr>
          <p:nvPr/>
        </p:nvSpPr>
        <p:spPr bwMode="auto">
          <a:xfrm>
            <a:off x="7380288" y="3503613"/>
            <a:ext cx="1119187"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Font typeface="Arial" panose="020B0604020202020204" pitchFamily="34" charset="0"/>
              <a:buChar char="•"/>
              <a:defRPr sz="3800" b="1">
                <a:solidFill>
                  <a:srgbClr val="333333"/>
                </a:solidFill>
                <a:latin typeface="Syntax LT Std"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de-AT" altLang="de-DE" sz="1800" b="0">
                <a:solidFill>
                  <a:srgbClr val="000000"/>
                </a:solidFill>
                <a:latin typeface="Calibri" panose="020F0502020204030204" pitchFamily="34" charset="0"/>
              </a:rPr>
              <a:t>als Dampf</a:t>
            </a:r>
          </a:p>
        </p:txBody>
      </p:sp>
      <p:cxnSp>
        <p:nvCxnSpPr>
          <p:cNvPr id="14" name="Gerade Verbindung 14">
            <a:extLst>
              <a:ext uri="{FF2B5EF4-FFF2-40B4-BE49-F238E27FC236}">
                <a16:creationId xmlns:a16="http://schemas.microsoft.com/office/drawing/2014/main" id="{3A2034F3-84F1-17B8-72CB-275374C74E14}"/>
              </a:ext>
            </a:extLst>
          </p:cNvPr>
          <p:cNvCxnSpPr/>
          <p:nvPr/>
        </p:nvCxnSpPr>
        <p:spPr>
          <a:xfrm>
            <a:off x="4572000" y="1958975"/>
            <a:ext cx="0" cy="457200"/>
          </a:xfrm>
          <a:prstGeom prst="line">
            <a:avLst/>
          </a:prstGeom>
          <a:ln w="19050">
            <a:solidFill>
              <a:srgbClr val="FF9933"/>
            </a:solidFill>
          </a:ln>
        </p:spPr>
        <p:style>
          <a:lnRef idx="1">
            <a:schemeClr val="accent1"/>
          </a:lnRef>
          <a:fillRef idx="0">
            <a:schemeClr val="accent1"/>
          </a:fillRef>
          <a:effectRef idx="0">
            <a:schemeClr val="accent1"/>
          </a:effectRef>
          <a:fontRef idx="minor">
            <a:schemeClr val="tx1"/>
          </a:fontRef>
        </p:style>
      </p:cxnSp>
      <p:cxnSp>
        <p:nvCxnSpPr>
          <p:cNvPr id="15" name="Gerade Verbindung 17">
            <a:extLst>
              <a:ext uri="{FF2B5EF4-FFF2-40B4-BE49-F238E27FC236}">
                <a16:creationId xmlns:a16="http://schemas.microsoft.com/office/drawing/2014/main" id="{6843BF3D-0068-D52F-A7B2-5766CF205FBE}"/>
              </a:ext>
            </a:extLst>
          </p:cNvPr>
          <p:cNvCxnSpPr/>
          <p:nvPr/>
        </p:nvCxnSpPr>
        <p:spPr>
          <a:xfrm>
            <a:off x="1636713" y="2416175"/>
            <a:ext cx="5743575" cy="0"/>
          </a:xfrm>
          <a:prstGeom prst="line">
            <a:avLst/>
          </a:prstGeom>
          <a:ln w="19050">
            <a:solidFill>
              <a:srgbClr val="FF9933"/>
            </a:solidFill>
          </a:ln>
        </p:spPr>
        <p:style>
          <a:lnRef idx="1">
            <a:schemeClr val="accent1"/>
          </a:lnRef>
          <a:fillRef idx="0">
            <a:schemeClr val="accent1"/>
          </a:fillRef>
          <a:effectRef idx="0">
            <a:schemeClr val="accent1"/>
          </a:effectRef>
          <a:fontRef idx="minor">
            <a:schemeClr val="tx1"/>
          </a:fontRef>
        </p:style>
      </p:cxnSp>
      <p:cxnSp>
        <p:nvCxnSpPr>
          <p:cNvPr id="16" name="Gerade Verbindung 26">
            <a:extLst>
              <a:ext uri="{FF2B5EF4-FFF2-40B4-BE49-F238E27FC236}">
                <a16:creationId xmlns:a16="http://schemas.microsoft.com/office/drawing/2014/main" id="{D4AD5249-6BC9-7386-6E17-40C1652F0C52}"/>
              </a:ext>
            </a:extLst>
          </p:cNvPr>
          <p:cNvCxnSpPr>
            <a:endCxn id="5" idx="0"/>
          </p:cNvCxnSpPr>
          <p:nvPr/>
        </p:nvCxnSpPr>
        <p:spPr>
          <a:xfrm>
            <a:off x="1636713" y="2416175"/>
            <a:ext cx="0" cy="587375"/>
          </a:xfrm>
          <a:prstGeom prst="line">
            <a:avLst/>
          </a:prstGeom>
          <a:ln w="19050">
            <a:solidFill>
              <a:srgbClr val="FF9933"/>
            </a:solidFill>
          </a:ln>
        </p:spPr>
        <p:style>
          <a:lnRef idx="1">
            <a:schemeClr val="accent1"/>
          </a:lnRef>
          <a:fillRef idx="0">
            <a:schemeClr val="accent1"/>
          </a:fillRef>
          <a:effectRef idx="0">
            <a:schemeClr val="accent1"/>
          </a:effectRef>
          <a:fontRef idx="minor">
            <a:schemeClr val="tx1"/>
          </a:fontRef>
        </p:style>
      </p:cxnSp>
      <p:cxnSp>
        <p:nvCxnSpPr>
          <p:cNvPr id="17" name="Gerade Verbindung 28">
            <a:extLst>
              <a:ext uri="{FF2B5EF4-FFF2-40B4-BE49-F238E27FC236}">
                <a16:creationId xmlns:a16="http://schemas.microsoft.com/office/drawing/2014/main" id="{86E155E9-4A54-3F60-6726-7FED9CC68AAD}"/>
              </a:ext>
            </a:extLst>
          </p:cNvPr>
          <p:cNvCxnSpPr/>
          <p:nvPr/>
        </p:nvCxnSpPr>
        <p:spPr>
          <a:xfrm>
            <a:off x="4572000" y="2408238"/>
            <a:ext cx="0" cy="560387"/>
          </a:xfrm>
          <a:prstGeom prst="line">
            <a:avLst/>
          </a:prstGeom>
          <a:ln w="19050">
            <a:solidFill>
              <a:srgbClr val="FF9933"/>
            </a:solidFill>
          </a:ln>
        </p:spPr>
        <p:style>
          <a:lnRef idx="1">
            <a:schemeClr val="accent1"/>
          </a:lnRef>
          <a:fillRef idx="0">
            <a:schemeClr val="accent1"/>
          </a:fillRef>
          <a:effectRef idx="0">
            <a:schemeClr val="accent1"/>
          </a:effectRef>
          <a:fontRef idx="minor">
            <a:schemeClr val="tx1"/>
          </a:fontRef>
        </p:style>
      </p:cxnSp>
      <p:cxnSp>
        <p:nvCxnSpPr>
          <p:cNvPr id="18" name="Gerade Verbindung 29">
            <a:extLst>
              <a:ext uri="{FF2B5EF4-FFF2-40B4-BE49-F238E27FC236}">
                <a16:creationId xmlns:a16="http://schemas.microsoft.com/office/drawing/2014/main" id="{6BA22327-CD15-A465-B808-C6AE700D95E9}"/>
              </a:ext>
            </a:extLst>
          </p:cNvPr>
          <p:cNvCxnSpPr/>
          <p:nvPr/>
        </p:nvCxnSpPr>
        <p:spPr>
          <a:xfrm>
            <a:off x="7380288" y="2427288"/>
            <a:ext cx="0" cy="560387"/>
          </a:xfrm>
          <a:prstGeom prst="line">
            <a:avLst/>
          </a:prstGeom>
          <a:ln w="19050">
            <a:solidFill>
              <a:srgbClr val="FF9933"/>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4"/>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5"/>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6"/>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7"/>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18"/>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5"/>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8"/>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11"/>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6"/>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9"/>
                                        </p:tgtEl>
                                        <p:attrNameLst>
                                          <p:attrName>style.visibility</p:attrName>
                                        </p:attrNameLst>
                                      </p:cBhvr>
                                      <p:to>
                                        <p:strVal val="visible"/>
                                      </p:to>
                                    </p:set>
                                  </p:childTnLst>
                                </p:cTn>
                              </p:par>
                              <p:par>
                                <p:cTn id="37" presetID="1" presetClass="entr" presetSubtype="0" fill="hold" nodeType="withEffect">
                                  <p:stCondLst>
                                    <p:cond delay="0"/>
                                  </p:stCondLst>
                                  <p:childTnLst>
                                    <p:set>
                                      <p:cBhvr>
                                        <p:cTn id="38" dur="1" fill="hold">
                                          <p:stCondLst>
                                            <p:cond delay="0"/>
                                          </p:stCondLst>
                                        </p:cTn>
                                        <p:tgtEl>
                                          <p:spTgt spid="12"/>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7"/>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10"/>
                                        </p:tgtEl>
                                        <p:attrNameLst>
                                          <p:attrName>style.visibility</p:attrName>
                                        </p:attrNameLst>
                                      </p:cBhvr>
                                      <p:to>
                                        <p:strVal val="visible"/>
                                      </p:to>
                                    </p:set>
                                  </p:childTnLst>
                                </p:cTn>
                              </p:par>
                              <p:par>
                                <p:cTn id="47" presetID="1" presetClass="entr" presetSubtype="0" fill="hold" nodeType="withEffect">
                                  <p:stCondLst>
                                    <p:cond delay="0"/>
                                  </p:stCondLst>
                                  <p:childTnLst>
                                    <p:set>
                                      <p:cBhvr>
                                        <p:cTn id="48" dur="1" fill="hold">
                                          <p:stCondLst>
                                            <p:cond delay="0"/>
                                          </p:stCondLst>
                                        </p:cTn>
                                        <p:tgtEl>
                                          <p:spTgt spid="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P spid="7" grpId="0" animBg="1"/>
      <p:bldP spid="11" grpId="0"/>
      <p:bldP spid="12" grpId="0"/>
      <p:bldP spid="13"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6">
            <a:extLst>
              <a:ext uri="{FF2B5EF4-FFF2-40B4-BE49-F238E27FC236}">
                <a16:creationId xmlns:a16="http://schemas.microsoft.com/office/drawing/2014/main" id="{4F0877B4-E4D6-4098-5D33-E9F4123DFE71}"/>
              </a:ext>
            </a:extLst>
          </p:cNvPr>
          <p:cNvSpPr>
            <a:spLocks noChangeArrowheads="1"/>
          </p:cNvSpPr>
          <p:nvPr/>
        </p:nvSpPr>
        <p:spPr bwMode="auto">
          <a:xfrm>
            <a:off x="468313" y="836613"/>
            <a:ext cx="3744912" cy="4826000"/>
          </a:xfrm>
          <a:prstGeom prst="rect">
            <a:avLst/>
          </a:prstGeom>
          <a:noFill/>
          <a:ln w="9525">
            <a:solidFill>
              <a:srgbClr val="FFFFFF"/>
            </a:solidFill>
            <a:miter lim="800000"/>
            <a:headEnd/>
            <a:tailEnd/>
          </a:ln>
        </p:spPr>
        <p:txBody>
          <a:bodyPr/>
          <a:lstStyle>
            <a:lvl1pPr eaLnBrk="0" hangingPunct="0">
              <a:spcBef>
                <a:spcPct val="20000"/>
              </a:spcBef>
              <a:buChar char="•"/>
              <a:defRPr sz="3200">
                <a:solidFill>
                  <a:schemeClr val="tx1"/>
                </a:solidFill>
                <a:latin typeface="PoloST11K-Buch" pitchFamily="34" charset="0"/>
              </a:defRPr>
            </a:lvl1pPr>
            <a:lvl2pPr marL="742950" indent="-285750" eaLnBrk="0" hangingPunct="0">
              <a:spcBef>
                <a:spcPct val="20000"/>
              </a:spcBef>
              <a:buChar char="–"/>
              <a:defRPr sz="1200">
                <a:solidFill>
                  <a:srgbClr val="000000"/>
                </a:solidFill>
                <a:latin typeface="Arial" pitchFamily="34" charset="0"/>
                <a:ea typeface="Times New Roman" pitchFamily="18" charset="0"/>
                <a:cs typeface="Arial" pitchFamily="34" charset="0"/>
              </a:defRPr>
            </a:lvl2pPr>
            <a:lvl3pPr marL="1143000" indent="-228600" eaLnBrk="0" hangingPunct="0">
              <a:spcBef>
                <a:spcPct val="20000"/>
              </a:spcBef>
              <a:buChar char="•"/>
              <a:defRPr sz="2400">
                <a:solidFill>
                  <a:schemeClr val="tx1"/>
                </a:solidFill>
                <a:latin typeface="PoloST11K-Buch" pitchFamily="34" charset="0"/>
                <a:cs typeface="Times New Roman" pitchFamily="18" charset="0"/>
              </a:defRPr>
            </a:lvl3pPr>
            <a:lvl4pPr marL="1600200" indent="-228600" eaLnBrk="0" hangingPunct="0">
              <a:spcBef>
                <a:spcPct val="20000"/>
              </a:spcBef>
              <a:buChar char="–"/>
              <a:defRPr sz="2000">
                <a:solidFill>
                  <a:schemeClr val="tx1"/>
                </a:solidFill>
                <a:latin typeface="PoloST11K-Buch" pitchFamily="34" charset="0"/>
                <a:cs typeface="Times New Roman" pitchFamily="18" charset="0"/>
              </a:defRPr>
            </a:lvl4pPr>
            <a:lvl5pPr marL="2057400" indent="-228600" eaLnBrk="0" hangingPunct="0">
              <a:spcBef>
                <a:spcPct val="20000"/>
              </a:spcBef>
              <a:buChar char="»"/>
              <a:defRPr sz="1200">
                <a:solidFill>
                  <a:srgbClr val="000000"/>
                </a:solidFill>
                <a:latin typeface="Arial" pitchFamily="34" charset="0"/>
                <a:ea typeface="Times New Roman" pitchFamily="18" charset="0"/>
                <a:cs typeface="Arial" pitchFamily="34" charset="0"/>
              </a:defRPr>
            </a:lvl5pPr>
            <a:lvl6pPr marL="2514600" indent="-228600" eaLnBrk="0" fontAlgn="base" hangingPunct="0">
              <a:spcBef>
                <a:spcPct val="20000"/>
              </a:spcBef>
              <a:spcAft>
                <a:spcPct val="0"/>
              </a:spcAft>
              <a:buChar char="»"/>
              <a:defRPr sz="1200">
                <a:solidFill>
                  <a:srgbClr val="000000"/>
                </a:solidFill>
                <a:latin typeface="Arial" pitchFamily="34" charset="0"/>
                <a:ea typeface="Times New Roman" pitchFamily="18" charset="0"/>
                <a:cs typeface="Arial" pitchFamily="34" charset="0"/>
              </a:defRPr>
            </a:lvl6pPr>
            <a:lvl7pPr marL="2971800" indent="-228600" eaLnBrk="0" fontAlgn="base" hangingPunct="0">
              <a:spcBef>
                <a:spcPct val="20000"/>
              </a:spcBef>
              <a:spcAft>
                <a:spcPct val="0"/>
              </a:spcAft>
              <a:buChar char="»"/>
              <a:defRPr sz="1200">
                <a:solidFill>
                  <a:srgbClr val="000000"/>
                </a:solidFill>
                <a:latin typeface="Arial" pitchFamily="34" charset="0"/>
                <a:ea typeface="Times New Roman" pitchFamily="18" charset="0"/>
                <a:cs typeface="Arial" pitchFamily="34" charset="0"/>
              </a:defRPr>
            </a:lvl7pPr>
            <a:lvl8pPr marL="3429000" indent="-228600" eaLnBrk="0" fontAlgn="base" hangingPunct="0">
              <a:spcBef>
                <a:spcPct val="20000"/>
              </a:spcBef>
              <a:spcAft>
                <a:spcPct val="0"/>
              </a:spcAft>
              <a:buChar char="»"/>
              <a:defRPr sz="1200">
                <a:solidFill>
                  <a:srgbClr val="000000"/>
                </a:solidFill>
                <a:latin typeface="Arial" pitchFamily="34" charset="0"/>
                <a:ea typeface="Times New Roman" pitchFamily="18" charset="0"/>
                <a:cs typeface="Arial" pitchFamily="34" charset="0"/>
              </a:defRPr>
            </a:lvl8pPr>
            <a:lvl9pPr marL="3886200" indent="-228600" eaLnBrk="0" fontAlgn="base" hangingPunct="0">
              <a:spcBef>
                <a:spcPct val="20000"/>
              </a:spcBef>
              <a:spcAft>
                <a:spcPct val="0"/>
              </a:spcAft>
              <a:buChar char="»"/>
              <a:defRPr sz="1200">
                <a:solidFill>
                  <a:srgbClr val="000000"/>
                </a:solidFill>
                <a:latin typeface="Arial" pitchFamily="34" charset="0"/>
                <a:ea typeface="Times New Roman" pitchFamily="18" charset="0"/>
                <a:cs typeface="Arial" pitchFamily="34" charset="0"/>
              </a:defRPr>
            </a:lvl9pPr>
          </a:lstStyle>
          <a:p>
            <a:pPr eaLnBrk="1" fontAlgn="auto" hangingPunct="1">
              <a:lnSpc>
                <a:spcPts val="1600"/>
              </a:lnSpc>
              <a:spcBef>
                <a:spcPts val="600"/>
              </a:spcBef>
              <a:spcAft>
                <a:spcPts val="0"/>
              </a:spcAft>
              <a:buFontTx/>
              <a:buNone/>
              <a:defRPr/>
            </a:pPr>
            <a:r>
              <a:rPr lang="de-DE" altLang="de-DE" sz="1200" b="1" kern="0" dirty="0">
                <a:solidFill>
                  <a:srgbClr val="000000"/>
                </a:solidFill>
                <a:latin typeface="Arial" pitchFamily="34" charset="0"/>
              </a:rPr>
              <a:t>Hinweise zum Einsatz</a:t>
            </a:r>
          </a:p>
          <a:p>
            <a:pPr eaLnBrk="1" fontAlgn="auto" hangingPunct="1">
              <a:lnSpc>
                <a:spcPts val="1600"/>
              </a:lnSpc>
              <a:spcBef>
                <a:spcPts val="600"/>
              </a:spcBef>
              <a:spcAft>
                <a:spcPts val="0"/>
              </a:spcAft>
              <a:buClr>
                <a:srgbClr val="000000"/>
              </a:buClr>
              <a:buFontTx/>
              <a:buNone/>
              <a:defRPr/>
            </a:pPr>
            <a:r>
              <a:rPr lang="de-DE" altLang="de-DE" sz="1200" kern="0" dirty="0">
                <a:solidFill>
                  <a:srgbClr val="000000"/>
                </a:solidFill>
                <a:latin typeface="Arial" pitchFamily="34" charset="0"/>
              </a:rPr>
              <a:t>Das </a:t>
            </a:r>
            <a:r>
              <a:rPr lang="de-DE" altLang="de-DE" sz="1200" kern="0" dirty="0">
                <a:latin typeface="Arial" pitchFamily="34" charset="0"/>
              </a:rPr>
              <a:t>Tafelbild bezieht sich auf das Thema „Wasser – wichtigstes Lebensmittel“ auf den Seiten 28 und 29 </a:t>
            </a:r>
            <a:r>
              <a:rPr lang="de-DE" altLang="de-DE" sz="1200" kern="0" dirty="0">
                <a:solidFill>
                  <a:srgbClr val="000000"/>
                </a:solidFill>
                <a:latin typeface="Arial" pitchFamily="34" charset="0"/>
              </a:rPr>
              <a:t>im Schulbuch </a:t>
            </a:r>
            <a:r>
              <a:rPr lang="de-DE" altLang="de-DE" sz="1200" i="1" kern="0" dirty="0">
                <a:solidFill>
                  <a:srgbClr val="000000"/>
                </a:solidFill>
                <a:latin typeface="Arial" pitchFamily="34" charset="0"/>
              </a:rPr>
              <a:t>unterwegs 2</a:t>
            </a:r>
            <a:r>
              <a:rPr lang="de-DE" altLang="de-DE" sz="1200" kern="0" dirty="0">
                <a:solidFill>
                  <a:srgbClr val="000000"/>
                </a:solidFill>
                <a:latin typeface="Arial" pitchFamily="34" charset="0"/>
              </a:rPr>
              <a:t>.</a:t>
            </a:r>
          </a:p>
          <a:p>
            <a:pPr eaLnBrk="1" fontAlgn="auto" hangingPunct="1">
              <a:lnSpc>
                <a:spcPts val="1600"/>
              </a:lnSpc>
              <a:spcBef>
                <a:spcPts val="600"/>
              </a:spcBef>
              <a:spcAft>
                <a:spcPts val="0"/>
              </a:spcAft>
              <a:buClr>
                <a:srgbClr val="000000"/>
              </a:buClr>
              <a:buFontTx/>
              <a:buNone/>
              <a:defRPr/>
            </a:pPr>
            <a:r>
              <a:rPr lang="de-DE" altLang="de-DE" sz="1200" kern="0" dirty="0">
                <a:solidFill>
                  <a:srgbClr val="000000"/>
                </a:solidFill>
                <a:latin typeface="Arial" pitchFamily="34" charset="0"/>
              </a:rPr>
              <a:t>Es kann als Einstieg dienen. </a:t>
            </a:r>
            <a:br>
              <a:rPr lang="de-DE" altLang="de-DE" sz="1100" kern="0" dirty="0">
                <a:solidFill>
                  <a:srgbClr val="000000"/>
                </a:solidFill>
                <a:latin typeface="Arial" pitchFamily="34" charset="0"/>
              </a:rPr>
            </a:br>
            <a:endParaRPr lang="de-DE" altLang="de-DE" sz="1200" kern="0" dirty="0">
              <a:solidFill>
                <a:srgbClr val="000000"/>
              </a:solidFill>
              <a:latin typeface="Arial" pitchFamily="34" charset="0"/>
            </a:endParaRPr>
          </a:p>
          <a:p>
            <a:pPr eaLnBrk="1" fontAlgn="auto" hangingPunct="1">
              <a:lnSpc>
                <a:spcPts val="1600"/>
              </a:lnSpc>
              <a:spcBef>
                <a:spcPts val="600"/>
              </a:spcBef>
              <a:spcAft>
                <a:spcPts val="0"/>
              </a:spcAft>
              <a:buClr>
                <a:srgbClr val="009999"/>
              </a:buClr>
              <a:buFontTx/>
              <a:buNone/>
              <a:defRPr/>
            </a:pPr>
            <a:endParaRPr lang="de-DE" altLang="de-DE" sz="1200" kern="0" dirty="0">
              <a:solidFill>
                <a:srgbClr val="000000"/>
              </a:solidFill>
              <a:latin typeface="Arial" pitchFamily="34" charset="0"/>
            </a:endParaRPr>
          </a:p>
          <a:p>
            <a:pPr eaLnBrk="1" fontAlgn="auto" hangingPunct="1">
              <a:lnSpc>
                <a:spcPts val="1600"/>
              </a:lnSpc>
              <a:spcBef>
                <a:spcPts val="600"/>
              </a:spcBef>
              <a:spcAft>
                <a:spcPts val="0"/>
              </a:spcAft>
              <a:buClr>
                <a:srgbClr val="009999"/>
              </a:buClr>
              <a:buFontTx/>
              <a:buNone/>
              <a:defRPr/>
            </a:pPr>
            <a:r>
              <a:rPr lang="de-DE" altLang="de-DE" sz="1200" kern="0" dirty="0">
                <a:solidFill>
                  <a:srgbClr val="000000"/>
                </a:solidFill>
                <a:latin typeface="Arial" pitchFamily="34" charset="0"/>
              </a:rPr>
              <a:t>Wir wünschen Ihnen einen erfolgreichen Unterricht!</a:t>
            </a:r>
          </a:p>
        </p:txBody>
      </p:sp>
      <p:sp>
        <p:nvSpPr>
          <p:cNvPr id="7" name="Rectangle 6">
            <a:extLst>
              <a:ext uri="{FF2B5EF4-FFF2-40B4-BE49-F238E27FC236}">
                <a16:creationId xmlns:a16="http://schemas.microsoft.com/office/drawing/2014/main" id="{C0BBEB11-812C-2544-BF8E-F5B4B7D3C14C}"/>
              </a:ext>
            </a:extLst>
          </p:cNvPr>
          <p:cNvSpPr>
            <a:spLocks noChangeArrowheads="1"/>
          </p:cNvSpPr>
          <p:nvPr/>
        </p:nvSpPr>
        <p:spPr bwMode="auto">
          <a:xfrm>
            <a:off x="4427538" y="692150"/>
            <a:ext cx="4465637" cy="5473700"/>
          </a:xfrm>
          <a:prstGeom prst="rect">
            <a:avLst/>
          </a:prstGeom>
          <a:noFill/>
          <a:ln>
            <a:noFill/>
          </a:ln>
        </p:spPr>
        <p:txBody>
          <a:bodyPr/>
          <a:lstStyle>
            <a:lvl1pPr eaLnBrk="0" hangingPunct="0">
              <a:defRPr sz="4200">
                <a:solidFill>
                  <a:srgbClr val="000000"/>
                </a:solidFill>
                <a:latin typeface="Arial" pitchFamily="34" charset="0"/>
              </a:defRPr>
            </a:lvl1pPr>
            <a:lvl2pPr marL="742950" indent="-285750" eaLnBrk="0" hangingPunct="0">
              <a:defRPr sz="4200">
                <a:solidFill>
                  <a:srgbClr val="000000"/>
                </a:solidFill>
                <a:latin typeface="Arial" pitchFamily="34" charset="0"/>
              </a:defRPr>
            </a:lvl2pPr>
            <a:lvl3pPr marL="1143000" indent="-228600" eaLnBrk="0" hangingPunct="0">
              <a:defRPr sz="4200">
                <a:solidFill>
                  <a:srgbClr val="000000"/>
                </a:solidFill>
                <a:latin typeface="Arial" pitchFamily="34" charset="0"/>
              </a:defRPr>
            </a:lvl3pPr>
            <a:lvl4pPr marL="1600200" indent="-228600" eaLnBrk="0" hangingPunct="0">
              <a:defRPr sz="4200">
                <a:solidFill>
                  <a:srgbClr val="000000"/>
                </a:solidFill>
                <a:latin typeface="Arial" pitchFamily="34" charset="0"/>
              </a:defRPr>
            </a:lvl4pPr>
            <a:lvl5pPr marL="2057400" indent="-228600" eaLnBrk="0" hangingPunct="0">
              <a:defRPr sz="4200">
                <a:solidFill>
                  <a:srgbClr val="000000"/>
                </a:solidFill>
                <a:latin typeface="Arial" pitchFamily="34" charset="0"/>
              </a:defRPr>
            </a:lvl5pPr>
            <a:lvl6pPr marL="2514600" indent="-228600" eaLnBrk="0" fontAlgn="base" hangingPunct="0">
              <a:spcBef>
                <a:spcPct val="0"/>
              </a:spcBef>
              <a:spcAft>
                <a:spcPct val="0"/>
              </a:spcAft>
              <a:defRPr sz="4200">
                <a:solidFill>
                  <a:srgbClr val="000000"/>
                </a:solidFill>
                <a:latin typeface="Arial" pitchFamily="34" charset="0"/>
              </a:defRPr>
            </a:lvl6pPr>
            <a:lvl7pPr marL="2971800" indent="-228600" eaLnBrk="0" fontAlgn="base" hangingPunct="0">
              <a:spcBef>
                <a:spcPct val="0"/>
              </a:spcBef>
              <a:spcAft>
                <a:spcPct val="0"/>
              </a:spcAft>
              <a:defRPr sz="4200">
                <a:solidFill>
                  <a:srgbClr val="000000"/>
                </a:solidFill>
                <a:latin typeface="Arial" pitchFamily="34" charset="0"/>
              </a:defRPr>
            </a:lvl7pPr>
            <a:lvl8pPr marL="3429000" indent="-228600" eaLnBrk="0" fontAlgn="base" hangingPunct="0">
              <a:spcBef>
                <a:spcPct val="0"/>
              </a:spcBef>
              <a:spcAft>
                <a:spcPct val="0"/>
              </a:spcAft>
              <a:defRPr sz="4200">
                <a:solidFill>
                  <a:srgbClr val="000000"/>
                </a:solidFill>
                <a:latin typeface="Arial" pitchFamily="34" charset="0"/>
              </a:defRPr>
            </a:lvl8pPr>
            <a:lvl9pPr marL="3886200" indent="-228600" eaLnBrk="0" fontAlgn="base" hangingPunct="0">
              <a:spcBef>
                <a:spcPct val="0"/>
              </a:spcBef>
              <a:spcAft>
                <a:spcPct val="0"/>
              </a:spcAft>
              <a:defRPr sz="4200">
                <a:solidFill>
                  <a:srgbClr val="000000"/>
                </a:solidFill>
                <a:latin typeface="Arial" pitchFamily="34" charset="0"/>
              </a:defRPr>
            </a:lvl9pPr>
          </a:lstStyle>
          <a:p>
            <a:pPr eaLnBrk="1" fontAlgn="auto" hangingPunct="1">
              <a:lnSpc>
                <a:spcPct val="80000"/>
              </a:lnSpc>
              <a:spcBef>
                <a:spcPct val="20000"/>
              </a:spcBef>
              <a:spcAft>
                <a:spcPts val="0"/>
              </a:spcAft>
              <a:buClr>
                <a:srgbClr val="FFFFFF"/>
              </a:buClr>
              <a:buFont typeface="Wingdings" pitchFamily="2" charset="2"/>
              <a:buNone/>
              <a:defRPr/>
            </a:pPr>
            <a:r>
              <a:rPr lang="de-DE" altLang="de-DE" sz="1200" kern="0" dirty="0"/>
              <a:t> </a:t>
            </a:r>
            <a:endParaRPr lang="de-DE" altLang="de-DE" sz="1200" b="1" kern="0" dirty="0"/>
          </a:p>
          <a:p>
            <a:pPr eaLnBrk="1" fontAlgn="auto" hangingPunct="1">
              <a:spcBef>
                <a:spcPts val="0"/>
              </a:spcBef>
              <a:spcAft>
                <a:spcPts val="0"/>
              </a:spcAft>
              <a:defRPr/>
            </a:pPr>
            <a:r>
              <a:rPr lang="de-DE" altLang="de-DE" sz="1200" b="1" kern="0" dirty="0"/>
              <a:t>Impressum</a:t>
            </a:r>
          </a:p>
          <a:p>
            <a:pPr eaLnBrk="1" fontAlgn="auto" hangingPunct="1">
              <a:spcBef>
                <a:spcPts val="0"/>
              </a:spcBef>
              <a:spcAft>
                <a:spcPts val="0"/>
              </a:spcAft>
              <a:defRPr/>
            </a:pPr>
            <a:r>
              <a:rPr lang="de-DE" altLang="de-DE" sz="1200" kern="0" dirty="0"/>
              <a:t>© Österreichischer Bundesverlag Schulbuch GmbH &amp; Co. KG, Wien 2024</a:t>
            </a:r>
          </a:p>
          <a:p>
            <a:pPr eaLnBrk="1" fontAlgn="auto" hangingPunct="1">
              <a:spcBef>
                <a:spcPts val="0"/>
              </a:spcBef>
              <a:spcAft>
                <a:spcPts val="0"/>
              </a:spcAft>
              <a:defRPr/>
            </a:pPr>
            <a:endParaRPr lang="de-DE" altLang="de-DE" sz="1200" kern="0" dirty="0"/>
          </a:p>
          <a:p>
            <a:pPr eaLnBrk="1" fontAlgn="auto" hangingPunct="1">
              <a:spcBef>
                <a:spcPts val="0"/>
              </a:spcBef>
              <a:spcAft>
                <a:spcPts val="0"/>
              </a:spcAft>
              <a:defRPr/>
            </a:pPr>
            <a:r>
              <a:rPr lang="de-DE" altLang="de-DE" sz="1200" kern="0" dirty="0"/>
              <a:t>Autorinnen und Autoren: Christian Fridrich, Gabriele Kulhanek-Wehlend, Carina Chreiska-Höbinger, Jasmin Sonnleitner, Christoph Steinhart</a:t>
            </a:r>
          </a:p>
          <a:p>
            <a:pPr eaLnBrk="1" fontAlgn="auto" hangingPunct="1">
              <a:spcBef>
                <a:spcPts val="0"/>
              </a:spcBef>
              <a:spcAft>
                <a:spcPts val="0"/>
              </a:spcAft>
              <a:defRPr/>
            </a:pPr>
            <a:endParaRPr lang="de-DE" altLang="de-DE" sz="1200" kern="0" dirty="0"/>
          </a:p>
          <a:p>
            <a:pPr eaLnBrk="1" fontAlgn="auto" hangingPunct="1">
              <a:spcBef>
                <a:spcPts val="0"/>
              </a:spcBef>
              <a:spcAft>
                <a:spcPts val="0"/>
              </a:spcAft>
              <a:defRPr/>
            </a:pPr>
            <a:endParaRPr lang="de-DE" altLang="de-DE" sz="1200" kern="0" dirty="0"/>
          </a:p>
          <a:p>
            <a:pPr eaLnBrk="1" fontAlgn="auto" hangingPunct="1">
              <a:spcBef>
                <a:spcPts val="0"/>
              </a:spcBef>
              <a:spcAft>
                <a:spcPts val="0"/>
              </a:spcAft>
              <a:defRPr/>
            </a:pPr>
            <a:br>
              <a:rPr lang="de-DE" altLang="de-DE" sz="1200" kern="0" dirty="0"/>
            </a:br>
            <a:br>
              <a:rPr lang="de-DE" altLang="de-DE" sz="1200" kern="0" dirty="0"/>
            </a:br>
            <a:r>
              <a:rPr lang="de-DE" altLang="de-DE" sz="1200" kern="0" dirty="0"/>
              <a:t>Alle Rechte vorbehalten.</a:t>
            </a:r>
          </a:p>
          <a:p>
            <a:pPr eaLnBrk="1" fontAlgn="auto" hangingPunct="1">
              <a:spcBef>
                <a:spcPts val="0"/>
              </a:spcBef>
              <a:spcAft>
                <a:spcPts val="0"/>
              </a:spcAft>
              <a:defRPr/>
            </a:pPr>
            <a:r>
              <a:rPr lang="de-DE" altLang="de-DE" sz="1200" kern="0" dirty="0"/>
              <a:t>www.oebv.at</a:t>
            </a:r>
          </a:p>
          <a:p>
            <a:pPr eaLnBrk="1" fontAlgn="auto" hangingPunct="1">
              <a:spcBef>
                <a:spcPts val="0"/>
              </a:spcBef>
              <a:spcAft>
                <a:spcPts val="0"/>
              </a:spcAft>
              <a:defRPr/>
            </a:pPr>
            <a:endParaRPr lang="de-DE" altLang="de-DE" sz="1200" kern="0" dirty="0"/>
          </a:p>
          <a:p>
            <a:pPr eaLnBrk="1" fontAlgn="auto" hangingPunct="1">
              <a:spcBef>
                <a:spcPts val="0"/>
              </a:spcBef>
              <a:spcAft>
                <a:spcPts val="0"/>
              </a:spcAft>
              <a:defRPr/>
            </a:pPr>
            <a:r>
              <a:rPr lang="de-DE" altLang="de-DE" sz="1200" kern="0" dirty="0"/>
              <a:t>Das Werk und seine Teile sind urheberrechtlich geschützt. Der Verlag gewährt das Recht des Downloads und des Einsatzes im Unterricht. Das Herauslösen, Kopieren und Bearbeiten von Daten jeder Art ist untersagt. Das Ausdrucken und Anfertigen von Kopien ist ausschließlich für den eigenen Unterrichts-gebrauch gestattet. Urhebervermerke, Seriennummern sowie sonstige der Programmidentifikation dienende Merkmale dürfen nicht entfernt oder geändert werden. Weder das Werk noch seine Teile dürfen in ein Netzwerk gestellt oder über das Internet weiter verbreitet oder veräußert werden.</a:t>
            </a:r>
          </a:p>
          <a:p>
            <a:pPr eaLnBrk="1" fontAlgn="auto" hangingPunct="1">
              <a:spcBef>
                <a:spcPts val="0"/>
              </a:spcBef>
              <a:spcAft>
                <a:spcPts val="0"/>
              </a:spcAft>
              <a:defRPr/>
            </a:pPr>
            <a:endParaRPr lang="de-DE" altLang="de-DE" sz="1200" kern="0" dirty="0"/>
          </a:p>
          <a:p>
            <a:pPr eaLnBrk="1" fontAlgn="auto" hangingPunct="1">
              <a:spcBef>
                <a:spcPts val="0"/>
              </a:spcBef>
              <a:spcAft>
                <a:spcPts val="0"/>
              </a:spcAft>
              <a:defRPr/>
            </a:pPr>
            <a:r>
              <a:rPr lang="de-DE" altLang="de-DE" sz="1200" kern="0" dirty="0"/>
              <a:t>Jede Nutzung in anderen als den genannten Fällen bedarf der vorherigen schriftlichen Einwilligung des Verlages.</a:t>
            </a:r>
          </a:p>
        </p:txBody>
      </p:sp>
    </p:spTree>
  </p:cSld>
  <p:clrMapOvr>
    <a:masterClrMapping/>
  </p:clrMapOvr>
</p:sld>
</file>

<file path=ppt/theme/theme1.xml><?xml version="1.0" encoding="utf-8"?>
<a:theme xmlns:a="http://schemas.openxmlformats.org/drawingml/2006/main" name="Larissa">
  <a:themeElements>
    <a:clrScheme name="Zusammengesetzt">
      <a:dk1>
        <a:sysClr val="windowText" lastClr="000000"/>
      </a:dk1>
      <a:lt1>
        <a:sysClr val="window" lastClr="FFFFFF"/>
      </a:lt1>
      <a:dk2>
        <a:srgbClr val="5B6973"/>
      </a:dk2>
      <a:lt2>
        <a:srgbClr val="E7ECED"/>
      </a:lt2>
      <a:accent1>
        <a:srgbClr val="98C723"/>
      </a:accent1>
      <a:accent2>
        <a:srgbClr val="59B0B9"/>
      </a:accent2>
      <a:accent3>
        <a:srgbClr val="DEAE00"/>
      </a:accent3>
      <a:accent4>
        <a:srgbClr val="B77BB4"/>
      </a:accent4>
      <a:accent5>
        <a:srgbClr val="E0773C"/>
      </a:accent5>
      <a:accent6>
        <a:srgbClr val="A98D63"/>
      </a:accent6>
      <a:hlink>
        <a:srgbClr val="26CBEC"/>
      </a:hlink>
      <a:folHlink>
        <a:srgbClr val="598C8C"/>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204</Words>
  <Application>Microsoft Office PowerPoint</Application>
  <PresentationFormat>Bildschirmpräsentation (4:3)</PresentationFormat>
  <Paragraphs>26</Paragraphs>
  <Slides>3</Slides>
  <Notes>0</Notes>
  <HiddenSlides>0</HiddenSlides>
  <MMClips>0</MMClips>
  <ScaleCrop>false</ScaleCrop>
  <HeadingPairs>
    <vt:vector size="6" baseType="variant">
      <vt:variant>
        <vt:lpstr>Verwendete Schriftarten</vt:lpstr>
      </vt:variant>
      <vt:variant>
        <vt:i4>5</vt:i4>
      </vt:variant>
      <vt:variant>
        <vt:lpstr>Design</vt:lpstr>
      </vt:variant>
      <vt:variant>
        <vt:i4>1</vt:i4>
      </vt:variant>
      <vt:variant>
        <vt:lpstr>Folientitel</vt:lpstr>
      </vt:variant>
      <vt:variant>
        <vt:i4>3</vt:i4>
      </vt:variant>
    </vt:vector>
  </HeadingPairs>
  <TitlesOfParts>
    <vt:vector size="9" baseType="lpstr">
      <vt:lpstr>Arial</vt:lpstr>
      <vt:lpstr>Calibri</vt:lpstr>
      <vt:lpstr>PoloBasisTB</vt:lpstr>
      <vt:lpstr>Syntax LT Std</vt:lpstr>
      <vt:lpstr>Wingdings</vt:lpstr>
      <vt:lpstr>Larissa</vt:lpstr>
      <vt:lpstr>Formen des Wassers</vt:lpstr>
      <vt:lpstr>Formen des Wassers</vt:lpstr>
      <vt:lpstr>PowerPoint-Präsentation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Aushilfe VS_NMS</dc:creator>
  <cp:lastModifiedBy>Veronika Gregori</cp:lastModifiedBy>
  <cp:revision>200</cp:revision>
  <dcterms:created xsi:type="dcterms:W3CDTF">2013-10-08T07:58:50Z</dcterms:created>
  <dcterms:modified xsi:type="dcterms:W3CDTF">2023-08-31T07:24:05Z</dcterms:modified>
</cp:coreProperties>
</file>