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Erinnerungen</a:t>
            </a:r>
          </a:p>
        </p:txBody>
      </p:sp>
      <p:sp>
        <p:nvSpPr>
          <p:cNvPr id="3" name="Text Box 10"/>
          <p:cNvSpPr txBox="1">
            <a:spLocks noChangeArrowheads="1"/>
          </p:cNvSpPr>
          <p:nvPr/>
        </p:nvSpPr>
        <p:spPr bwMode="auto">
          <a:xfrm>
            <a:off x="469403" y="2138279"/>
            <a:ext cx="3888000" cy="523220"/>
          </a:xfrm>
          <a:prstGeom prst="rect">
            <a:avLst/>
          </a:prstGeom>
          <a:solidFill>
            <a:srgbClr val="FF6600"/>
          </a:solidFill>
          <a:ln>
            <a:solidFill>
              <a:srgbClr val="FF6600"/>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als Geschäft</a:t>
            </a:r>
          </a:p>
        </p:txBody>
      </p:sp>
      <p:sp>
        <p:nvSpPr>
          <p:cNvPr id="4" name="Pfeil nach unten 3"/>
          <p:cNvSpPr>
            <a:spLocks noChangeArrowheads="1"/>
          </p:cNvSpPr>
          <p:nvPr/>
        </p:nvSpPr>
        <p:spPr bwMode="auto">
          <a:xfrm>
            <a:off x="6538302" y="282055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4786598" y="2139400"/>
            <a:ext cx="3888000" cy="523220"/>
          </a:xfrm>
          <a:prstGeom prst="rect">
            <a:avLst/>
          </a:prstGeom>
          <a:solidFill>
            <a:srgbClr val="FF6600"/>
          </a:solidFill>
          <a:ln w="9525" algn="ctr">
            <a:solidFill>
              <a:srgbClr val="FF6600"/>
            </a:solid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als Mittel für die Politik</a:t>
            </a:r>
          </a:p>
        </p:txBody>
      </p:sp>
      <p:sp>
        <p:nvSpPr>
          <p:cNvPr id="6" name="Text Box 10"/>
          <p:cNvSpPr txBox="1">
            <a:spLocks noChangeArrowheads="1"/>
          </p:cNvSpPr>
          <p:nvPr/>
        </p:nvSpPr>
        <p:spPr bwMode="auto">
          <a:xfrm>
            <a:off x="452067" y="3305392"/>
            <a:ext cx="388778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Geschäfte mit der Erinnerung an berühmte Persönlichkeiten</a:t>
            </a:r>
          </a:p>
        </p:txBody>
      </p:sp>
      <p:sp>
        <p:nvSpPr>
          <p:cNvPr id="7" name="Text Box 10"/>
          <p:cNvSpPr txBox="1">
            <a:spLocks noChangeArrowheads="1"/>
          </p:cNvSpPr>
          <p:nvPr/>
        </p:nvSpPr>
        <p:spPr bwMode="auto">
          <a:xfrm>
            <a:off x="4738076" y="3378582"/>
            <a:ext cx="388778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Beeinflussung durch das Aufstellen von Denkmälern von Herrschenden oder für sie bedeutende Persönlichkeiten</a:t>
            </a:r>
          </a:p>
        </p:txBody>
      </p:sp>
      <p:sp>
        <p:nvSpPr>
          <p:cNvPr id="8" name="Pfeil nach unten 7"/>
          <p:cNvSpPr>
            <a:spLocks noChangeArrowheads="1"/>
          </p:cNvSpPr>
          <p:nvPr/>
        </p:nvSpPr>
        <p:spPr bwMode="auto">
          <a:xfrm>
            <a:off x="2252293" y="282055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p:cNvSpPr txBox="1">
            <a:spLocks noChangeArrowheads="1"/>
          </p:cNvSpPr>
          <p:nvPr/>
        </p:nvSpPr>
        <p:spPr bwMode="auto">
          <a:xfrm>
            <a:off x="2051632" y="1423438"/>
            <a:ext cx="49687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können genutzt werden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„Erinnerungen“ auf den Seiten 70 </a:t>
            </a:r>
            <a:r>
              <a:rPr lang="de-DE" altLang="de-DE" sz="1100" b="0">
                <a:solidFill>
                  <a:schemeClr val="tx1"/>
                </a:solidFill>
                <a:latin typeface="Arial" charset="0"/>
                <a:cs typeface="Arial" charset="0"/>
              </a:rPr>
              <a:t>bis 71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Words>
  <Application>Microsoft Office PowerPoint</Application>
  <PresentationFormat>Bildschirmpräsentation (4:3)</PresentationFormat>
  <Paragraphs>25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2025-03-29T17:39:08Z</dcterms:modified>
</cp:coreProperties>
</file>