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5"/>
  </p:notesMasterIdLst>
  <p:sldIdLst>
    <p:sldId id="312" r:id="rId2"/>
    <p:sldId id="307" r:id="rId3"/>
    <p:sldId id="311" r:id="rId4"/>
  </p:sldIdLst>
  <p:sldSz cx="9144000" cy="6858000" type="screen4x3"/>
  <p:notesSz cx="6797675" cy="9874250"/>
  <p:defaultTextStyle>
    <a:defPPr>
      <a:defRPr lang="de-DE"/>
    </a:defPPr>
    <a:lvl1pPr algn="l" rtl="0" eaLnBrk="0" fontAlgn="base" hangingPunct="0">
      <a:spcBef>
        <a:spcPct val="0"/>
      </a:spcBef>
      <a:spcAft>
        <a:spcPct val="0"/>
      </a:spcAft>
      <a:defRPr sz="4200" kern="1200">
        <a:solidFill>
          <a:srgbClr val="00000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4200" kern="1200">
        <a:solidFill>
          <a:srgbClr val="0000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4200" kern="1200">
        <a:solidFill>
          <a:srgbClr val="0000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4200" kern="1200">
        <a:solidFill>
          <a:srgbClr val="0000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4200"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sz="4200"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sz="4200"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sz="4200"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sz="4200"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521">
          <p15:clr>
            <a:srgbClr val="A4A3A4"/>
          </p15:clr>
        </p15:guide>
        <p15:guide id="2" pos="4422">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85"/>
    <a:srgbClr val="FCBE6C"/>
    <a:srgbClr val="F77C63"/>
    <a:srgbClr val="C5B7FF"/>
    <a:srgbClr val="8ED8AF"/>
    <a:srgbClr val="FFCC00"/>
    <a:srgbClr val="FF9900"/>
    <a:srgbClr val="41B6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5524" autoAdjust="0"/>
  </p:normalViewPr>
  <p:slideViewPr>
    <p:cSldViewPr>
      <p:cViewPr varScale="1">
        <p:scale>
          <a:sx n="111" d="100"/>
          <a:sy n="111" d="100"/>
        </p:scale>
        <p:origin x="1614" y="96"/>
      </p:cViewPr>
      <p:guideLst>
        <p:guide orient="horz" pos="3521"/>
        <p:guide pos="44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1914"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E7D214B-B083-3DD7-81D5-6BB812B555E2}"/>
              </a:ext>
            </a:extLst>
          </p:cNvPr>
          <p:cNvSpPr>
            <a:spLocks noGrp="1" noChangeArrowheads="1"/>
          </p:cNvSpPr>
          <p:nvPr>
            <p:ph type="hdr" sz="quarter"/>
          </p:nvPr>
        </p:nvSpPr>
        <p:spPr bwMode="auto">
          <a:xfrm>
            <a:off x="0" y="0"/>
            <a:ext cx="2946400" cy="493713"/>
          </a:xfrm>
          <a:prstGeom prst="rect">
            <a:avLst/>
          </a:prstGeom>
          <a:noFill/>
          <a:ln w="9525">
            <a:noFill/>
            <a:miter lim="800000"/>
            <a:headEnd/>
            <a:tailEnd/>
          </a:ln>
        </p:spPr>
        <p:txBody>
          <a:bodyPr vert="horz" wrap="square" lIns="90992" tIns="45496" rIns="90992" bIns="45496" numCol="1" anchor="t" anchorCtr="0" compatLnSpc="1">
            <a:prstTxWarp prst="textNoShape">
              <a:avLst/>
            </a:prstTxWarp>
          </a:bodyPr>
          <a:lstStyle>
            <a:lvl1pPr defTabSz="909638" eaLnBrk="1" hangingPunct="1">
              <a:defRPr sz="1200">
                <a:solidFill>
                  <a:schemeClr val="tx1"/>
                </a:solidFill>
                <a:latin typeface="Arial" charset="0"/>
                <a:cs typeface="+mn-cs"/>
              </a:defRPr>
            </a:lvl1pPr>
          </a:lstStyle>
          <a:p>
            <a:pPr>
              <a:defRPr/>
            </a:pPr>
            <a:endParaRPr lang="de-DE"/>
          </a:p>
        </p:txBody>
      </p:sp>
      <p:sp>
        <p:nvSpPr>
          <p:cNvPr id="3075" name="Rectangle 3">
            <a:extLst>
              <a:ext uri="{FF2B5EF4-FFF2-40B4-BE49-F238E27FC236}">
                <a16:creationId xmlns:a16="http://schemas.microsoft.com/office/drawing/2014/main" id="{B7B24044-2B6A-6DFD-8D09-42B753BB36F9}"/>
              </a:ext>
            </a:extLst>
          </p:cNvPr>
          <p:cNvSpPr>
            <a:spLocks noGrp="1" noChangeArrowheads="1"/>
          </p:cNvSpPr>
          <p:nvPr>
            <p:ph type="dt" idx="1"/>
          </p:nvPr>
        </p:nvSpPr>
        <p:spPr bwMode="auto">
          <a:xfrm>
            <a:off x="3849688" y="0"/>
            <a:ext cx="2946400" cy="493713"/>
          </a:xfrm>
          <a:prstGeom prst="rect">
            <a:avLst/>
          </a:prstGeom>
          <a:noFill/>
          <a:ln w="9525">
            <a:noFill/>
            <a:miter lim="800000"/>
            <a:headEnd/>
            <a:tailEnd/>
          </a:ln>
        </p:spPr>
        <p:txBody>
          <a:bodyPr vert="horz" wrap="square" lIns="90992" tIns="45496" rIns="90992" bIns="45496" numCol="1" anchor="t" anchorCtr="0" compatLnSpc="1">
            <a:prstTxWarp prst="textNoShape">
              <a:avLst/>
            </a:prstTxWarp>
          </a:bodyPr>
          <a:lstStyle>
            <a:lvl1pPr algn="r" defTabSz="909638" eaLnBrk="1" hangingPunct="1">
              <a:defRPr sz="1200">
                <a:solidFill>
                  <a:schemeClr val="tx1"/>
                </a:solidFill>
                <a:latin typeface="Arial" charset="0"/>
                <a:cs typeface="+mn-cs"/>
              </a:defRPr>
            </a:lvl1pPr>
          </a:lstStyle>
          <a:p>
            <a:pPr>
              <a:defRPr/>
            </a:pPr>
            <a:endParaRPr lang="de-DE"/>
          </a:p>
        </p:txBody>
      </p:sp>
      <p:sp>
        <p:nvSpPr>
          <p:cNvPr id="3076" name="Rectangle 4">
            <a:extLst>
              <a:ext uri="{FF2B5EF4-FFF2-40B4-BE49-F238E27FC236}">
                <a16:creationId xmlns:a16="http://schemas.microsoft.com/office/drawing/2014/main" id="{086B6945-9309-F137-B796-57FAABA325CE}"/>
              </a:ext>
            </a:extLst>
          </p:cNvPr>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372A17D-738F-07C4-5053-3336C05F9966}"/>
              </a:ext>
            </a:extLst>
          </p:cNvPr>
          <p:cNvSpPr>
            <a:spLocks noGrp="1" noChangeArrowheads="1"/>
          </p:cNvSpPr>
          <p:nvPr>
            <p:ph type="body" sz="quarter" idx="3"/>
          </p:nvPr>
        </p:nvSpPr>
        <p:spPr bwMode="auto">
          <a:xfrm>
            <a:off x="679450" y="4691063"/>
            <a:ext cx="5438775" cy="4441825"/>
          </a:xfrm>
          <a:prstGeom prst="rect">
            <a:avLst/>
          </a:prstGeom>
          <a:noFill/>
          <a:ln w="9525">
            <a:noFill/>
            <a:miter lim="800000"/>
            <a:headEnd/>
            <a:tailEnd/>
          </a:ln>
        </p:spPr>
        <p:txBody>
          <a:bodyPr vert="horz" wrap="square" lIns="90992" tIns="45496" rIns="90992" bIns="45496"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a:ext uri="{FF2B5EF4-FFF2-40B4-BE49-F238E27FC236}">
                <a16:creationId xmlns:a16="http://schemas.microsoft.com/office/drawing/2014/main" id="{2B4FDD00-C0B2-0616-0A04-95D4A8B847F4}"/>
              </a:ext>
            </a:extLst>
          </p:cNvPr>
          <p:cNvSpPr>
            <a:spLocks noGrp="1" noChangeArrowheads="1"/>
          </p:cNvSpPr>
          <p:nvPr>
            <p:ph type="ftr" sz="quarter" idx="4"/>
          </p:nvPr>
        </p:nvSpPr>
        <p:spPr bwMode="auto">
          <a:xfrm>
            <a:off x="0" y="9378950"/>
            <a:ext cx="2946400" cy="493713"/>
          </a:xfrm>
          <a:prstGeom prst="rect">
            <a:avLst/>
          </a:prstGeom>
          <a:noFill/>
          <a:ln w="9525">
            <a:noFill/>
            <a:miter lim="800000"/>
            <a:headEnd/>
            <a:tailEnd/>
          </a:ln>
        </p:spPr>
        <p:txBody>
          <a:bodyPr vert="horz" wrap="square" lIns="90992" tIns="45496" rIns="90992" bIns="45496" numCol="1" anchor="b" anchorCtr="0" compatLnSpc="1">
            <a:prstTxWarp prst="textNoShape">
              <a:avLst/>
            </a:prstTxWarp>
          </a:bodyPr>
          <a:lstStyle>
            <a:lvl1pPr defTabSz="909638" eaLnBrk="1" hangingPunct="1">
              <a:defRPr sz="1200">
                <a:solidFill>
                  <a:schemeClr val="tx1"/>
                </a:solidFill>
                <a:latin typeface="Arial" charset="0"/>
                <a:cs typeface="+mn-cs"/>
              </a:defRPr>
            </a:lvl1pPr>
          </a:lstStyle>
          <a:p>
            <a:pPr>
              <a:defRPr/>
            </a:pPr>
            <a:endParaRPr lang="de-DE"/>
          </a:p>
        </p:txBody>
      </p:sp>
      <p:sp>
        <p:nvSpPr>
          <p:cNvPr id="3079" name="Rectangle 7">
            <a:extLst>
              <a:ext uri="{FF2B5EF4-FFF2-40B4-BE49-F238E27FC236}">
                <a16:creationId xmlns:a16="http://schemas.microsoft.com/office/drawing/2014/main" id="{7926CEED-7178-6168-6773-A470D6E1F920}"/>
              </a:ext>
            </a:extLst>
          </p:cNvPr>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p:spPr>
        <p:txBody>
          <a:bodyPr vert="horz" wrap="square" lIns="90992" tIns="45496" rIns="90992" bIns="45496" numCol="1" anchor="b" anchorCtr="0" compatLnSpc="1">
            <a:prstTxWarp prst="textNoShape">
              <a:avLst/>
            </a:prstTxWarp>
          </a:bodyPr>
          <a:lstStyle>
            <a:lvl1pPr algn="r" defTabSz="909638" eaLnBrk="1" hangingPunct="1">
              <a:defRPr sz="1200">
                <a:solidFill>
                  <a:schemeClr val="tx1"/>
                </a:solidFill>
              </a:defRPr>
            </a:lvl1pPr>
          </a:lstStyle>
          <a:p>
            <a:pPr>
              <a:defRPr/>
            </a:pPr>
            <a:fld id="{F5A1E007-64C2-466B-A07B-45B8A4E0E3D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hteck 15">
            <a:extLst>
              <a:ext uri="{FF2B5EF4-FFF2-40B4-BE49-F238E27FC236}">
                <a16:creationId xmlns:a16="http://schemas.microsoft.com/office/drawing/2014/main" id="{FAA2F552-36E1-F836-CA37-3F049EBB5E03}"/>
              </a:ext>
            </a:extLst>
          </p:cNvPr>
          <p:cNvSpPr>
            <a:spLocks noChangeArrowheads="1"/>
          </p:cNvSpPr>
          <p:nvPr userDrawn="1"/>
        </p:nvSpPr>
        <p:spPr bwMode="auto">
          <a:xfrm>
            <a:off x="0" y="6308725"/>
            <a:ext cx="9144000" cy="549275"/>
          </a:xfrm>
          <a:prstGeom prst="rect">
            <a:avLst/>
          </a:prstGeom>
          <a:solidFill>
            <a:srgbClr val="FFFFFF"/>
          </a:solid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3" name="Rectangle 4">
            <a:extLst>
              <a:ext uri="{FF2B5EF4-FFF2-40B4-BE49-F238E27FC236}">
                <a16:creationId xmlns:a16="http://schemas.microsoft.com/office/drawing/2014/main" id="{E4BB8424-01CE-C89E-64A1-CC1EC276140C}"/>
              </a:ext>
            </a:extLst>
          </p:cNvPr>
          <p:cNvSpPr>
            <a:spLocks noChangeArrowheads="1"/>
          </p:cNvSpPr>
          <p:nvPr userDrawn="1"/>
        </p:nvSpPr>
        <p:spPr bwMode="auto">
          <a:xfrm>
            <a:off x="0" y="1412875"/>
            <a:ext cx="9144000" cy="5445125"/>
          </a:xfrm>
          <a:prstGeom prst="rect">
            <a:avLst/>
          </a:prstGeom>
          <a:noFill/>
          <a:ln>
            <a:noFill/>
          </a:ln>
        </p:spPr>
        <p:txBody>
          <a:bodyPr wrap="none" anchor="ct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hangingPunct="1">
              <a:spcBef>
                <a:spcPct val="20000"/>
              </a:spcBef>
              <a:buClr>
                <a:schemeClr val="hlink"/>
              </a:buClr>
              <a:buFont typeface="Wingdings" pitchFamily="2" charset="2"/>
              <a:buNone/>
              <a:defRPr/>
            </a:pPr>
            <a:endParaRPr lang="de-DE" altLang="de-DE" sz="3800"/>
          </a:p>
        </p:txBody>
      </p:sp>
      <p:sp>
        <p:nvSpPr>
          <p:cNvPr id="4" name="Rectangle 5">
            <a:extLst>
              <a:ext uri="{FF2B5EF4-FFF2-40B4-BE49-F238E27FC236}">
                <a16:creationId xmlns:a16="http://schemas.microsoft.com/office/drawing/2014/main" id="{D94C9462-A771-A023-10D9-3B192080A7B8}"/>
              </a:ext>
            </a:extLst>
          </p:cNvPr>
          <p:cNvSpPr>
            <a:spLocks noChangeArrowheads="1"/>
          </p:cNvSpPr>
          <p:nvPr userDrawn="1"/>
        </p:nvSpPr>
        <p:spPr bwMode="auto">
          <a:xfrm>
            <a:off x="0" y="0"/>
            <a:ext cx="9144000" cy="2060575"/>
          </a:xfrm>
          <a:prstGeom prst="rect">
            <a:avLst/>
          </a:prstGeom>
          <a:solidFill>
            <a:srgbClr val="41B612"/>
          </a:solidFill>
          <a:ln>
            <a:noFill/>
          </a:ln>
        </p:spPr>
        <p:txBody>
          <a:bodyPr wrap="none" anchor="ct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hangingPunct="1">
              <a:spcBef>
                <a:spcPct val="20000"/>
              </a:spcBef>
              <a:buClr>
                <a:schemeClr val="hlink"/>
              </a:buClr>
              <a:buFont typeface="Wingdings" pitchFamily="2" charset="2"/>
              <a:buNone/>
              <a:defRPr/>
            </a:pPr>
            <a:endParaRPr lang="de-DE" altLang="de-DE" sz="3800"/>
          </a:p>
        </p:txBody>
      </p:sp>
      <p:pic>
        <p:nvPicPr>
          <p:cNvPr id="5" name="Picture 8" descr="logo_oebv">
            <a:extLst>
              <a:ext uri="{FF2B5EF4-FFF2-40B4-BE49-F238E27FC236}">
                <a16:creationId xmlns:a16="http://schemas.microsoft.com/office/drawing/2014/main" id="{FED0416B-DA9F-E30A-06A1-D3288DCE42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6337300"/>
            <a:ext cx="11620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a:extLst>
              <a:ext uri="{FF2B5EF4-FFF2-40B4-BE49-F238E27FC236}">
                <a16:creationId xmlns:a16="http://schemas.microsoft.com/office/drawing/2014/main" id="{4C6F1D41-73C7-4BC1-ECA9-839409445528}"/>
              </a:ext>
            </a:extLst>
          </p:cNvPr>
          <p:cNvSpPr txBox="1">
            <a:spLocks noChangeArrowheads="1"/>
          </p:cNvSpPr>
          <p:nvPr userDrawn="1"/>
        </p:nvSpPr>
        <p:spPr bwMode="auto">
          <a:xfrm>
            <a:off x="5364163" y="115888"/>
            <a:ext cx="3384550" cy="738187"/>
          </a:xfrm>
          <a:prstGeom prst="rect">
            <a:avLst/>
          </a:prstGeom>
          <a:noFill/>
          <a:ln>
            <a:noFill/>
          </a:ln>
        </p:spPr>
        <p:txBody>
          <a:bodyPr>
            <a:spAutoFit/>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hangingPunct="1">
              <a:spcBef>
                <a:spcPct val="50000"/>
              </a:spcBef>
              <a:defRPr/>
            </a:pPr>
            <a:r>
              <a:rPr lang="de-DE" altLang="de-DE">
                <a:solidFill>
                  <a:schemeClr val="folHlink"/>
                </a:solidFill>
              </a:rPr>
              <a:t>unterwegs 3</a:t>
            </a:r>
          </a:p>
        </p:txBody>
      </p:sp>
      <p:sp>
        <p:nvSpPr>
          <p:cNvPr id="76802" name="Rectangle 2"/>
          <p:cNvSpPr>
            <a:spLocks noGrp="1" noChangeArrowheads="1"/>
          </p:cNvSpPr>
          <p:nvPr>
            <p:ph type="ctrTitle" sz="quarter"/>
          </p:nvPr>
        </p:nvSpPr>
        <p:spPr>
          <a:xfrm>
            <a:off x="685800" y="2130425"/>
            <a:ext cx="7772400" cy="1470025"/>
          </a:xfrm>
          <a:prstGeom prst="rect">
            <a:avLst/>
          </a:prstGeom>
        </p:spPr>
        <p:txBody>
          <a:bodyPr anchor="ctr"/>
          <a:lstStyle>
            <a:lvl1pPr>
              <a:defRPr sz="3000"/>
            </a:lvl1pPr>
          </a:lstStyle>
          <a:p>
            <a:r>
              <a:rPr lang="de-DE" dirty="0"/>
              <a:t>Klett Präsentation Titel</a:t>
            </a:r>
          </a:p>
        </p:txBody>
      </p:sp>
    </p:spTree>
    <p:extLst>
      <p:ext uri="{BB962C8B-B14F-4D97-AF65-F5344CB8AC3E}">
        <p14:creationId xmlns:p14="http://schemas.microsoft.com/office/powerpoint/2010/main" val="3201168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en-US"/>
              <a:t>Textmasterformate durch Klicken bearbeiten</a:t>
            </a:r>
          </a:p>
          <a:p>
            <a:pPr lvl="1"/>
            <a:r>
              <a:rPr lang="en-US"/>
              <a:t>Zweite Ebene</a:t>
            </a:r>
          </a:p>
          <a:p>
            <a:pPr lvl="2"/>
            <a:r>
              <a:rPr lang="en-US"/>
              <a:t>Dritte Ebene</a:t>
            </a:r>
          </a:p>
          <a:p>
            <a:pPr lvl="3"/>
            <a:r>
              <a:rPr lang="en-US"/>
              <a:t>Vierte Ebene</a:t>
            </a:r>
          </a:p>
          <a:p>
            <a:pPr lvl="4"/>
            <a:r>
              <a:rPr lang="en-US"/>
              <a:t>Fünfte Ebene</a:t>
            </a:r>
            <a:endParaRPr lang="de-DE"/>
          </a:p>
        </p:txBody>
      </p:sp>
    </p:spTree>
    <p:extLst>
      <p:ext uri="{BB962C8B-B14F-4D97-AF65-F5344CB8AC3E}">
        <p14:creationId xmlns:p14="http://schemas.microsoft.com/office/powerpoint/2010/main" val="306462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44450"/>
            <a:ext cx="6275388" cy="527050"/>
          </a:xfrm>
          <a:prstGeom prst="rect">
            <a:avLst/>
          </a:prstGeom>
        </p:spPr>
        <p:txBody>
          <a:bodyPr/>
          <a:lstStyle/>
          <a:p>
            <a:r>
              <a:rPr lang="en-US"/>
              <a:t>Titelmasterformat durch Klicken bearbeiten</a:t>
            </a:r>
            <a:endParaRPr lang="de-DE"/>
          </a:p>
        </p:txBody>
      </p:sp>
    </p:spTree>
    <p:extLst>
      <p:ext uri="{BB962C8B-B14F-4D97-AF65-F5344CB8AC3E}">
        <p14:creationId xmlns:p14="http://schemas.microsoft.com/office/powerpoint/2010/main" val="135161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10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E275F253-CF17-9CA7-1FE7-79097A11D75F}"/>
              </a:ext>
            </a:extLst>
          </p:cNvPr>
          <p:cNvSpPr>
            <a:spLocks noGrp="1" noChangeArrowheads="1"/>
          </p:cNvSpPr>
          <p:nvPr>
            <p:ph type="body" idx="1"/>
          </p:nvPr>
        </p:nvSpPr>
        <p:spPr bwMode="auto">
          <a:xfrm>
            <a:off x="457200" y="14382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pic>
        <p:nvPicPr>
          <p:cNvPr id="1027" name="Picture 12">
            <a:extLst>
              <a:ext uri="{FF2B5EF4-FFF2-40B4-BE49-F238E27FC236}">
                <a16:creationId xmlns:a16="http://schemas.microsoft.com/office/drawing/2014/main" id="{2576A8B0-7886-BDBE-C77A-3607ADACA11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38" y="0"/>
            <a:ext cx="9159876"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9">
            <a:extLst>
              <a:ext uri="{FF2B5EF4-FFF2-40B4-BE49-F238E27FC236}">
                <a16:creationId xmlns:a16="http://schemas.microsoft.com/office/drawing/2014/main" id="{708E0011-95E7-62E2-A9AA-F9392A5B190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3" descr="I:\500-vs_hs\Aushilfen\___Carina\Unterwegs\uw1_schriftzug_weiss.gif">
            <a:extLst>
              <a:ext uri="{FF2B5EF4-FFF2-40B4-BE49-F238E27FC236}">
                <a16:creationId xmlns:a16="http://schemas.microsoft.com/office/drawing/2014/main" id="{AE9BB103-AEA0-0144-EF8E-63729EA66A6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feld 1">
            <a:extLst>
              <a:ext uri="{FF2B5EF4-FFF2-40B4-BE49-F238E27FC236}">
                <a16:creationId xmlns:a16="http://schemas.microsoft.com/office/drawing/2014/main" id="{615FBAA2-88D0-A42C-709F-F1EA6EB4F3C1}"/>
              </a:ext>
            </a:extLst>
          </p:cNvPr>
          <p:cNvSpPr txBox="1">
            <a:spLocks noChangeArrowheads="1"/>
          </p:cNvSpPr>
          <p:nvPr userDrawn="1"/>
        </p:nvSpPr>
        <p:spPr bwMode="auto">
          <a:xfrm>
            <a:off x="1835150" y="-128588"/>
            <a:ext cx="527050" cy="830263"/>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rgbClr val="FFFFFF"/>
                </a:solidFill>
                <a:latin typeface="+mj-lt"/>
              </a:rPr>
              <a:t>3</a:t>
            </a:r>
          </a:p>
        </p:txBody>
      </p:sp>
      <p:pic>
        <p:nvPicPr>
          <p:cNvPr id="1031" name="Picture 9">
            <a:extLst>
              <a:ext uri="{FF2B5EF4-FFF2-40B4-BE49-F238E27FC236}">
                <a16:creationId xmlns:a16="http://schemas.microsoft.com/office/drawing/2014/main" id="{75E3C623-75E7-43B4-326C-3A46FC9CDA2A}"/>
              </a:ext>
            </a:extLst>
          </p:cNvPr>
          <p:cNvPicPr preferRelativeResize="0">
            <a:picLocks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5875" y="566738"/>
            <a:ext cx="9159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a:extLst>
              <a:ext uri="{FF2B5EF4-FFF2-40B4-BE49-F238E27FC236}">
                <a16:creationId xmlns:a16="http://schemas.microsoft.com/office/drawing/2014/main" id="{6F4876A7-B19D-456F-0324-4E30611DA030}"/>
              </a:ext>
            </a:extLst>
          </p:cNvPr>
          <p:cNvPicPr preferRelativeResize="0">
            <a:picLocks noChangeArrowheads="1"/>
          </p:cNvPicPr>
          <p:nvPr userDrawn="1"/>
        </p:nvPicPr>
        <p:blipFill>
          <a:blip r:embed="rId9"/>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5" name="Rechteck 21">
            <a:extLst>
              <a:ext uri="{FF2B5EF4-FFF2-40B4-BE49-F238E27FC236}">
                <a16:creationId xmlns:a16="http://schemas.microsoft.com/office/drawing/2014/main" id="{A2533F55-8A01-E817-4B0F-2B0CF4421614}"/>
              </a:ext>
            </a:extLst>
          </p:cNvPr>
          <p:cNvSpPr>
            <a:spLocks noChangeArrowheads="1"/>
          </p:cNvSpPr>
          <p:nvPr userDrawn="1"/>
        </p:nvSpPr>
        <p:spPr bwMode="auto">
          <a:xfrm>
            <a:off x="7938" y="6237288"/>
            <a:ext cx="9144000" cy="738187"/>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mn-cs"/>
              </a:rPr>
              <a:t> </a:t>
            </a:r>
            <a:r>
              <a:rPr lang="de-DE" altLang="de-DE" sz="1000" dirty="0">
                <a:solidFill>
                  <a:srgbClr val="333333"/>
                </a:solidFill>
                <a:latin typeface="Syntax LT Std" pitchFamily="34" charset="0"/>
                <a:cs typeface="+mn-cs"/>
              </a:rPr>
              <a:t>© Österreichischer Bundesverlag Schulbuch GmbH &amp; Co. KG, Wien 2025</a:t>
            </a:r>
          </a:p>
        </p:txBody>
      </p:sp>
    </p:spTree>
  </p:cSld>
  <p:clrMap bg1="lt1" tx1="dk1" bg2="lt2" tx2="dk2" accent1="accent1" accent2="accent2" accent3="accent3" accent4="accent4" accent5="accent5" accent6="accent6" hlink="hlink" folHlink="folHlink"/>
  <p:sldLayoutIdLst>
    <p:sldLayoutId id="2147483885" r:id="rId1"/>
    <p:sldLayoutId id="2147483882" r:id="rId2"/>
    <p:sldLayoutId id="2147483883" r:id="rId3"/>
    <p:sldLayoutId id="2147483884" r:id="rId4"/>
  </p:sldLayoutIdLst>
  <p:txStyles>
    <p:titleStyle>
      <a:lvl1pPr algn="l" rtl="0" eaLnBrk="0" fontAlgn="base" hangingPunct="0">
        <a:spcBef>
          <a:spcPct val="0"/>
        </a:spcBef>
        <a:spcAft>
          <a:spcPct val="0"/>
        </a:spcAft>
        <a:defRPr sz="2000" b="1">
          <a:solidFill>
            <a:srgbClr val="FFFFFF"/>
          </a:solidFill>
          <a:latin typeface="+mj-lt"/>
          <a:ea typeface="+mj-ea"/>
          <a:cs typeface="+mj-cs"/>
        </a:defRPr>
      </a:lvl1pPr>
      <a:lvl2pPr algn="l" rtl="0" eaLnBrk="0" fontAlgn="base" hangingPunct="0">
        <a:spcBef>
          <a:spcPct val="0"/>
        </a:spcBef>
        <a:spcAft>
          <a:spcPct val="0"/>
        </a:spcAft>
        <a:defRPr sz="2000" b="1">
          <a:solidFill>
            <a:srgbClr val="FFFFFF"/>
          </a:solidFill>
          <a:latin typeface="Arial" charset="0"/>
        </a:defRPr>
      </a:lvl2pPr>
      <a:lvl3pPr algn="l" rtl="0" eaLnBrk="0" fontAlgn="base" hangingPunct="0">
        <a:spcBef>
          <a:spcPct val="0"/>
        </a:spcBef>
        <a:spcAft>
          <a:spcPct val="0"/>
        </a:spcAft>
        <a:defRPr sz="2000" b="1">
          <a:solidFill>
            <a:srgbClr val="FFFFFF"/>
          </a:solidFill>
          <a:latin typeface="Arial" charset="0"/>
        </a:defRPr>
      </a:lvl3pPr>
      <a:lvl4pPr algn="l" rtl="0" eaLnBrk="0" fontAlgn="base" hangingPunct="0">
        <a:spcBef>
          <a:spcPct val="0"/>
        </a:spcBef>
        <a:spcAft>
          <a:spcPct val="0"/>
        </a:spcAft>
        <a:defRPr sz="2000" b="1">
          <a:solidFill>
            <a:srgbClr val="FFFFFF"/>
          </a:solidFill>
          <a:latin typeface="Arial" charset="0"/>
        </a:defRPr>
      </a:lvl4pPr>
      <a:lvl5pPr algn="l" rtl="0" eaLnBrk="0" fontAlgn="base" hangingPunct="0">
        <a:spcBef>
          <a:spcPct val="0"/>
        </a:spcBef>
        <a:spcAft>
          <a:spcPct val="0"/>
        </a:spcAft>
        <a:defRPr sz="2000" b="1">
          <a:solidFill>
            <a:srgbClr val="FFFFFF"/>
          </a:solidFill>
          <a:latin typeface="Arial" charset="0"/>
        </a:defRPr>
      </a:lvl5pPr>
      <a:lvl6pPr marL="457200" algn="l" rtl="0" fontAlgn="base">
        <a:spcBef>
          <a:spcPct val="0"/>
        </a:spcBef>
        <a:spcAft>
          <a:spcPct val="0"/>
        </a:spcAft>
        <a:defRPr sz="2000" b="1">
          <a:solidFill>
            <a:srgbClr val="FFFFFF"/>
          </a:solidFill>
          <a:latin typeface="Arial" charset="0"/>
        </a:defRPr>
      </a:lvl6pPr>
      <a:lvl7pPr marL="914400" algn="l" rtl="0" fontAlgn="base">
        <a:spcBef>
          <a:spcPct val="0"/>
        </a:spcBef>
        <a:spcAft>
          <a:spcPct val="0"/>
        </a:spcAft>
        <a:defRPr sz="2000" b="1">
          <a:solidFill>
            <a:srgbClr val="FFFFFF"/>
          </a:solidFill>
          <a:latin typeface="Arial" charset="0"/>
        </a:defRPr>
      </a:lvl7pPr>
      <a:lvl8pPr marL="1371600" algn="l" rtl="0" fontAlgn="base">
        <a:spcBef>
          <a:spcPct val="0"/>
        </a:spcBef>
        <a:spcAft>
          <a:spcPct val="0"/>
        </a:spcAft>
        <a:defRPr sz="2000" b="1">
          <a:solidFill>
            <a:srgbClr val="FFFFFF"/>
          </a:solidFill>
          <a:latin typeface="Arial" charset="0"/>
        </a:defRPr>
      </a:lvl8pPr>
      <a:lvl9pPr marL="1828800" algn="l" rtl="0" fontAlgn="base">
        <a:spcBef>
          <a:spcPct val="0"/>
        </a:spcBef>
        <a:spcAft>
          <a:spcPct val="0"/>
        </a:spcAft>
        <a:defRPr sz="2000" b="1">
          <a:solidFill>
            <a:srgbClr val="FFFFFF"/>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defRPr sz="3000">
          <a:solidFill>
            <a:srgbClr val="000000"/>
          </a:solidFill>
          <a:latin typeface="+mn-lt"/>
          <a:ea typeface="+mn-ea"/>
          <a:cs typeface="+mn-cs"/>
        </a:defRPr>
      </a:lvl1pPr>
      <a:lvl2pPr marL="742950" indent="-285750" algn="l" rtl="0" eaLnBrk="0" fontAlgn="base" hangingPunct="0">
        <a:spcBef>
          <a:spcPct val="20000"/>
        </a:spcBef>
        <a:spcAft>
          <a:spcPct val="0"/>
        </a:spcAft>
        <a:defRPr sz="2800">
          <a:solidFill>
            <a:srgbClr val="000000"/>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defRPr sz="2400">
          <a:solidFill>
            <a:srgbClr val="000000"/>
          </a:solidFill>
          <a:latin typeface="+mn-lt"/>
        </a:defRPr>
      </a:lvl3pPr>
      <a:lvl4pPr marL="1600200" indent="-228600" algn="l" rtl="0" eaLnBrk="0" fontAlgn="base" hangingPunct="0">
        <a:spcBef>
          <a:spcPct val="20000"/>
        </a:spcBef>
        <a:spcAft>
          <a:spcPct val="0"/>
        </a:spcAft>
        <a:defRPr sz="2000">
          <a:solidFill>
            <a:srgbClr val="000000"/>
          </a:solidFill>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mn-lt"/>
        </a:defRPr>
      </a:lvl5pPr>
      <a:lvl6pPr marL="2514600" indent="-228600" algn="l" rtl="0" fontAlgn="base">
        <a:spcBef>
          <a:spcPct val="20000"/>
        </a:spcBef>
        <a:spcAft>
          <a:spcPct val="0"/>
        </a:spcAft>
        <a:buClr>
          <a:schemeClr val="hlink"/>
        </a:buClr>
        <a:buFont typeface="Wingdings" pitchFamily="2" charset="2"/>
        <a:defRPr sz="2000">
          <a:solidFill>
            <a:srgbClr val="000000"/>
          </a:solidFill>
          <a:latin typeface="+mn-lt"/>
        </a:defRPr>
      </a:lvl6pPr>
      <a:lvl7pPr marL="2971800" indent="-228600" algn="l" rtl="0" fontAlgn="base">
        <a:spcBef>
          <a:spcPct val="20000"/>
        </a:spcBef>
        <a:spcAft>
          <a:spcPct val="0"/>
        </a:spcAft>
        <a:buClr>
          <a:schemeClr val="hlink"/>
        </a:buClr>
        <a:buFont typeface="Wingdings" pitchFamily="2" charset="2"/>
        <a:defRPr sz="2000">
          <a:solidFill>
            <a:srgbClr val="000000"/>
          </a:solidFill>
          <a:latin typeface="+mn-lt"/>
        </a:defRPr>
      </a:lvl7pPr>
      <a:lvl8pPr marL="3429000" indent="-228600" algn="l" rtl="0" fontAlgn="base">
        <a:spcBef>
          <a:spcPct val="20000"/>
        </a:spcBef>
        <a:spcAft>
          <a:spcPct val="0"/>
        </a:spcAft>
        <a:buClr>
          <a:schemeClr val="hlink"/>
        </a:buClr>
        <a:buFont typeface="Wingdings" pitchFamily="2" charset="2"/>
        <a:defRPr sz="2000">
          <a:solidFill>
            <a:srgbClr val="000000"/>
          </a:solidFill>
          <a:latin typeface="+mn-lt"/>
        </a:defRPr>
      </a:lvl8pPr>
      <a:lvl9pPr marL="3886200" indent="-228600" algn="l" rtl="0" fontAlgn="base">
        <a:spcBef>
          <a:spcPct val="20000"/>
        </a:spcBef>
        <a:spcAft>
          <a:spcPct val="0"/>
        </a:spcAft>
        <a:buClr>
          <a:schemeClr val="hlink"/>
        </a:buClr>
        <a:buFont typeface="Wingdings" pitchFamily="2" charset="2"/>
        <a:defRPr sz="2000">
          <a:solidFill>
            <a:srgbClr val="000000"/>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feld 1">
            <a:extLst>
              <a:ext uri="{FF2B5EF4-FFF2-40B4-BE49-F238E27FC236}">
                <a16:creationId xmlns:a16="http://schemas.microsoft.com/office/drawing/2014/main" id="{A403ACA0-FCC7-26BA-3C39-B4545F2890DE}"/>
              </a:ext>
            </a:extLst>
          </p:cNvPr>
          <p:cNvSpPr txBox="1">
            <a:spLocks noChangeArrowheads="1"/>
          </p:cNvSpPr>
          <p:nvPr/>
        </p:nvSpPr>
        <p:spPr bwMode="auto">
          <a:xfrm>
            <a:off x="935037" y="2505670"/>
            <a:ext cx="727392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AT" altLang="de-DE" sz="3800" b="1" dirty="0">
                <a:latin typeface="Syntax LT Std"/>
              </a:rPr>
              <a:t>Verkehr im Ballungsraum: Öffentlicher Verkehr –</a:t>
            </a:r>
          </a:p>
          <a:p>
            <a:pPr algn="ctr" eaLnBrk="1" hangingPunct="1">
              <a:spcBef>
                <a:spcPct val="0"/>
              </a:spcBef>
              <a:buClrTx/>
              <a:buFontTx/>
              <a:buNone/>
            </a:pPr>
            <a:r>
              <a:rPr lang="de-AT" altLang="de-DE" sz="3800" b="1" dirty="0">
                <a:latin typeface="Syntax LT Std"/>
              </a:rPr>
              <a:t>Individualverkehr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Grafik 2">
            <a:extLst>
              <a:ext uri="{FF2B5EF4-FFF2-40B4-BE49-F238E27FC236}">
                <a16:creationId xmlns:a16="http://schemas.microsoft.com/office/drawing/2014/main" id="{A3BCDFFD-A9CC-AFF7-5355-6FE2A186E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77107"/>
            <a:ext cx="8424863" cy="334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abgerundete Ecken 14">
            <a:extLst>
              <a:ext uri="{FF2B5EF4-FFF2-40B4-BE49-F238E27FC236}">
                <a16:creationId xmlns:a16="http://schemas.microsoft.com/office/drawing/2014/main" id="{07E4FB7D-9AE9-F97F-B990-DECF2D586771}"/>
              </a:ext>
            </a:extLst>
          </p:cNvPr>
          <p:cNvSpPr>
            <a:spLocks noChangeArrowheads="1"/>
          </p:cNvSpPr>
          <p:nvPr/>
        </p:nvSpPr>
        <p:spPr bwMode="auto">
          <a:xfrm>
            <a:off x="2949575" y="2642344"/>
            <a:ext cx="398463" cy="379413"/>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16" name="Rechteck: abgerundete Ecken 15">
            <a:extLst>
              <a:ext uri="{FF2B5EF4-FFF2-40B4-BE49-F238E27FC236}">
                <a16:creationId xmlns:a16="http://schemas.microsoft.com/office/drawing/2014/main" id="{E4C3F5D6-2C26-1891-5342-B417DD8112E4}"/>
              </a:ext>
            </a:extLst>
          </p:cNvPr>
          <p:cNvSpPr>
            <a:spLocks noChangeArrowheads="1"/>
          </p:cNvSpPr>
          <p:nvPr/>
        </p:nvSpPr>
        <p:spPr bwMode="auto">
          <a:xfrm>
            <a:off x="1239838" y="3080494"/>
            <a:ext cx="400050" cy="379413"/>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17" name="Rechteck: abgerundete Ecken 16">
            <a:extLst>
              <a:ext uri="{FF2B5EF4-FFF2-40B4-BE49-F238E27FC236}">
                <a16:creationId xmlns:a16="http://schemas.microsoft.com/office/drawing/2014/main" id="{C4687A7A-DB37-0866-D11C-16189637974B}"/>
              </a:ext>
            </a:extLst>
          </p:cNvPr>
          <p:cNvSpPr>
            <a:spLocks noChangeArrowheads="1"/>
          </p:cNvSpPr>
          <p:nvPr/>
        </p:nvSpPr>
        <p:spPr bwMode="auto">
          <a:xfrm>
            <a:off x="398463" y="3682157"/>
            <a:ext cx="398462" cy="379412"/>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18" name="Rechteck: abgerundete Ecken 17">
            <a:extLst>
              <a:ext uri="{FF2B5EF4-FFF2-40B4-BE49-F238E27FC236}">
                <a16:creationId xmlns:a16="http://schemas.microsoft.com/office/drawing/2014/main" id="{0B50C581-21C5-6B9E-DFEC-C74DF29AB4FE}"/>
              </a:ext>
            </a:extLst>
          </p:cNvPr>
          <p:cNvSpPr>
            <a:spLocks noChangeArrowheads="1"/>
          </p:cNvSpPr>
          <p:nvPr/>
        </p:nvSpPr>
        <p:spPr bwMode="auto">
          <a:xfrm>
            <a:off x="1889125" y="4258419"/>
            <a:ext cx="398463" cy="379413"/>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19" name="Rechteck: abgerundete Ecken 18">
            <a:extLst>
              <a:ext uri="{FF2B5EF4-FFF2-40B4-BE49-F238E27FC236}">
                <a16:creationId xmlns:a16="http://schemas.microsoft.com/office/drawing/2014/main" id="{B45520D4-FEF0-4126-0FBA-87FA14FAB25C}"/>
              </a:ext>
            </a:extLst>
          </p:cNvPr>
          <p:cNvSpPr>
            <a:spLocks noChangeArrowheads="1"/>
          </p:cNvSpPr>
          <p:nvPr/>
        </p:nvSpPr>
        <p:spPr bwMode="auto">
          <a:xfrm>
            <a:off x="4192588" y="1989882"/>
            <a:ext cx="400050" cy="379412"/>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20" name="Rechteck: abgerundete Ecken 19">
            <a:extLst>
              <a:ext uri="{FF2B5EF4-FFF2-40B4-BE49-F238E27FC236}">
                <a16:creationId xmlns:a16="http://schemas.microsoft.com/office/drawing/2014/main" id="{29778894-9263-AC8A-0F0F-1C8686FA655D}"/>
              </a:ext>
            </a:extLst>
          </p:cNvPr>
          <p:cNvSpPr>
            <a:spLocks noChangeArrowheads="1"/>
          </p:cNvSpPr>
          <p:nvPr/>
        </p:nvSpPr>
        <p:spPr bwMode="auto">
          <a:xfrm>
            <a:off x="4337050" y="4166344"/>
            <a:ext cx="398463" cy="379413"/>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21" name="Rechteck: abgerundete Ecken 20">
            <a:extLst>
              <a:ext uri="{FF2B5EF4-FFF2-40B4-BE49-F238E27FC236}">
                <a16:creationId xmlns:a16="http://schemas.microsoft.com/office/drawing/2014/main" id="{88E24DF0-D706-A49F-4433-B84A7A9AD43C}"/>
              </a:ext>
            </a:extLst>
          </p:cNvPr>
          <p:cNvSpPr>
            <a:spLocks noChangeArrowheads="1"/>
          </p:cNvSpPr>
          <p:nvPr/>
        </p:nvSpPr>
        <p:spPr bwMode="auto">
          <a:xfrm>
            <a:off x="5046663" y="3769469"/>
            <a:ext cx="398462" cy="379413"/>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22" name="Rechteck: abgerundete Ecken 21">
            <a:extLst>
              <a:ext uri="{FF2B5EF4-FFF2-40B4-BE49-F238E27FC236}">
                <a16:creationId xmlns:a16="http://schemas.microsoft.com/office/drawing/2014/main" id="{0C01A203-9421-4E4A-306D-2B435B54A8BF}"/>
              </a:ext>
            </a:extLst>
          </p:cNvPr>
          <p:cNvSpPr>
            <a:spLocks noChangeArrowheads="1"/>
          </p:cNvSpPr>
          <p:nvPr/>
        </p:nvSpPr>
        <p:spPr bwMode="auto">
          <a:xfrm>
            <a:off x="6589713" y="2313732"/>
            <a:ext cx="398462" cy="379412"/>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23" name="Rechteck: abgerundete Ecken 22">
            <a:extLst>
              <a:ext uri="{FF2B5EF4-FFF2-40B4-BE49-F238E27FC236}">
                <a16:creationId xmlns:a16="http://schemas.microsoft.com/office/drawing/2014/main" id="{29DECC2D-0591-EE33-C2DB-ECE254B265F5}"/>
              </a:ext>
            </a:extLst>
          </p:cNvPr>
          <p:cNvSpPr>
            <a:spLocks noChangeArrowheads="1"/>
          </p:cNvSpPr>
          <p:nvPr/>
        </p:nvSpPr>
        <p:spPr bwMode="auto">
          <a:xfrm>
            <a:off x="6748463" y="2926507"/>
            <a:ext cx="400050" cy="379412"/>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24" name="Rechteck: abgerundete Ecken 23">
            <a:extLst>
              <a:ext uri="{FF2B5EF4-FFF2-40B4-BE49-F238E27FC236}">
                <a16:creationId xmlns:a16="http://schemas.microsoft.com/office/drawing/2014/main" id="{4103D5C2-B39D-6254-4F45-BDC5401EA581}"/>
              </a:ext>
            </a:extLst>
          </p:cNvPr>
          <p:cNvSpPr>
            <a:spLocks noChangeArrowheads="1"/>
          </p:cNvSpPr>
          <p:nvPr/>
        </p:nvSpPr>
        <p:spPr bwMode="auto">
          <a:xfrm>
            <a:off x="7310438" y="3994894"/>
            <a:ext cx="398462" cy="379413"/>
          </a:xfrm>
          <a:prstGeom prst="roundRect">
            <a:avLst>
              <a:gd name="adj" fmla="val 16667"/>
            </a:avLst>
          </a:prstGeom>
          <a:solidFill>
            <a:srgbClr val="FFFFFF"/>
          </a:solidFill>
          <a:ln w="9525" algn="ctr">
            <a:solidFill>
              <a:srgbClr val="000000"/>
            </a:solidFill>
            <a:round/>
            <a:headEnd/>
            <a:tailEnd/>
          </a:ln>
        </p:spPr>
        <p:txBody>
          <a:bodyPr/>
          <a:lstStyle>
            <a:lvl1pPr>
              <a:defRPr sz="4200">
                <a:solidFill>
                  <a:srgbClr val="000000"/>
                </a:solidFill>
                <a:latin typeface="Arial" panose="020B0604020202020204" pitchFamily="34" charset="0"/>
                <a:cs typeface="Arial" panose="020B0604020202020204" pitchFamily="34" charset="0"/>
              </a:defRPr>
            </a:lvl1pPr>
            <a:lvl2pPr marL="742950" indent="-285750">
              <a:defRPr sz="4200">
                <a:solidFill>
                  <a:srgbClr val="000000"/>
                </a:solidFill>
                <a:latin typeface="Arial" panose="020B0604020202020204" pitchFamily="34" charset="0"/>
                <a:cs typeface="Arial" panose="020B0604020202020204" pitchFamily="34" charset="0"/>
              </a:defRPr>
            </a:lvl2pPr>
            <a:lvl3pPr marL="1143000" indent="-228600">
              <a:defRPr sz="4200">
                <a:solidFill>
                  <a:srgbClr val="000000"/>
                </a:solidFill>
                <a:latin typeface="Arial" panose="020B0604020202020204" pitchFamily="34" charset="0"/>
                <a:cs typeface="Arial" panose="020B0604020202020204" pitchFamily="34" charset="0"/>
              </a:defRPr>
            </a:lvl3pPr>
            <a:lvl4pPr marL="1600200" indent="-228600">
              <a:defRPr sz="4200">
                <a:solidFill>
                  <a:srgbClr val="000000"/>
                </a:solidFill>
                <a:latin typeface="Arial" panose="020B0604020202020204" pitchFamily="34" charset="0"/>
                <a:cs typeface="Arial" panose="020B0604020202020204" pitchFamily="34" charset="0"/>
              </a:defRPr>
            </a:lvl4pPr>
            <a:lvl5pPr marL="2057400" indent="-228600">
              <a:defRPr sz="42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200">
                <a:solidFill>
                  <a:srgbClr val="000000"/>
                </a:solidFill>
                <a:latin typeface="Arial" panose="020B0604020202020204" pitchFamily="34" charset="0"/>
                <a:cs typeface="Arial" panose="020B0604020202020204" pitchFamily="34" charset="0"/>
              </a:defRPr>
            </a:lvl9pPr>
          </a:lstStyle>
          <a:p>
            <a:pPr eaLnBrk="1" hangingPunct="1">
              <a:spcBef>
                <a:spcPct val="20000"/>
              </a:spcBef>
              <a:buClr>
                <a:schemeClr val="hlink"/>
              </a:buClr>
              <a:buFont typeface="Wingdings" panose="05000000000000000000" pitchFamily="2" charset="2"/>
              <a:buNone/>
            </a:pPr>
            <a:endParaRPr lang="de-AT" altLang="de-DE" sz="3800"/>
          </a:p>
        </p:txBody>
      </p:sp>
      <p:sp>
        <p:nvSpPr>
          <p:cNvPr id="5133" name="Textfeld 48">
            <a:extLst>
              <a:ext uri="{FF2B5EF4-FFF2-40B4-BE49-F238E27FC236}">
                <a16:creationId xmlns:a16="http://schemas.microsoft.com/office/drawing/2014/main" id="{18FBE005-0A41-AF0B-9AB4-F4A1662D9002}"/>
              </a:ext>
            </a:extLst>
          </p:cNvPr>
          <p:cNvSpPr txBox="1">
            <a:spLocks noChangeArrowheads="1"/>
          </p:cNvSpPr>
          <p:nvPr/>
        </p:nvSpPr>
        <p:spPr bwMode="auto">
          <a:xfrm>
            <a:off x="250825" y="908050"/>
            <a:ext cx="53782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eaLnBrk="1" hangingPunct="1">
              <a:spcBef>
                <a:spcPct val="0"/>
              </a:spcBef>
              <a:buClrTx/>
              <a:buFontTx/>
              <a:buNone/>
            </a:pPr>
            <a:r>
              <a:rPr lang="de-DE" altLang="de-DE" sz="1600" b="1" dirty="0">
                <a:latin typeface="Arial" panose="020B0604020202020204" pitchFamily="34" charset="0"/>
              </a:rPr>
              <a:t>Individualverkehr (IV) oder öffentlicher Verkehr (ÖV)?</a:t>
            </a:r>
          </a:p>
        </p:txBody>
      </p:sp>
      <p:sp>
        <p:nvSpPr>
          <p:cNvPr id="5" name="Textfeld 4">
            <a:extLst>
              <a:ext uri="{FF2B5EF4-FFF2-40B4-BE49-F238E27FC236}">
                <a16:creationId xmlns:a16="http://schemas.microsoft.com/office/drawing/2014/main" id="{DAA21697-9007-E363-7F01-F78814D1E9E1}"/>
              </a:ext>
            </a:extLst>
          </p:cNvPr>
          <p:cNvSpPr txBox="1">
            <a:spLocks noChangeArrowheads="1"/>
          </p:cNvSpPr>
          <p:nvPr/>
        </p:nvSpPr>
        <p:spPr bwMode="auto">
          <a:xfrm>
            <a:off x="2916238" y="2653457"/>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ÖV</a:t>
            </a:r>
          </a:p>
        </p:txBody>
      </p:sp>
      <p:sp>
        <p:nvSpPr>
          <p:cNvPr id="6" name="Textfeld 5">
            <a:extLst>
              <a:ext uri="{FF2B5EF4-FFF2-40B4-BE49-F238E27FC236}">
                <a16:creationId xmlns:a16="http://schemas.microsoft.com/office/drawing/2014/main" id="{FDE6E6F5-ABCF-283A-866A-89B6023EEF70}"/>
              </a:ext>
            </a:extLst>
          </p:cNvPr>
          <p:cNvSpPr txBox="1">
            <a:spLocks noChangeArrowheads="1"/>
          </p:cNvSpPr>
          <p:nvPr/>
        </p:nvSpPr>
        <p:spPr bwMode="auto">
          <a:xfrm>
            <a:off x="4140200" y="202639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ÖV</a:t>
            </a:r>
          </a:p>
        </p:txBody>
      </p:sp>
      <p:sp>
        <p:nvSpPr>
          <p:cNvPr id="7" name="Textfeld 6">
            <a:extLst>
              <a:ext uri="{FF2B5EF4-FFF2-40B4-BE49-F238E27FC236}">
                <a16:creationId xmlns:a16="http://schemas.microsoft.com/office/drawing/2014/main" id="{9D8E8A82-7D59-2BE7-2A36-1FB9673B788D}"/>
              </a:ext>
            </a:extLst>
          </p:cNvPr>
          <p:cNvSpPr txBox="1">
            <a:spLocks noChangeArrowheads="1"/>
          </p:cNvSpPr>
          <p:nvPr/>
        </p:nvSpPr>
        <p:spPr bwMode="auto">
          <a:xfrm>
            <a:off x="6516688" y="2334369"/>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ÖV</a:t>
            </a:r>
          </a:p>
        </p:txBody>
      </p:sp>
      <p:sp>
        <p:nvSpPr>
          <p:cNvPr id="8" name="Textfeld 7">
            <a:extLst>
              <a:ext uri="{FF2B5EF4-FFF2-40B4-BE49-F238E27FC236}">
                <a16:creationId xmlns:a16="http://schemas.microsoft.com/office/drawing/2014/main" id="{3D124820-59FE-C1FF-33D6-BFDEE26F4001}"/>
              </a:ext>
            </a:extLst>
          </p:cNvPr>
          <p:cNvSpPr txBox="1">
            <a:spLocks noChangeArrowheads="1"/>
          </p:cNvSpPr>
          <p:nvPr/>
        </p:nvSpPr>
        <p:spPr bwMode="auto">
          <a:xfrm>
            <a:off x="6696075" y="2961432"/>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ÖV</a:t>
            </a:r>
          </a:p>
        </p:txBody>
      </p:sp>
      <p:sp>
        <p:nvSpPr>
          <p:cNvPr id="9" name="Textfeld 8">
            <a:extLst>
              <a:ext uri="{FF2B5EF4-FFF2-40B4-BE49-F238E27FC236}">
                <a16:creationId xmlns:a16="http://schemas.microsoft.com/office/drawing/2014/main" id="{CA0AC5F6-0766-DCE1-E0CD-87AD9CD8C719}"/>
              </a:ext>
            </a:extLst>
          </p:cNvPr>
          <p:cNvSpPr txBox="1">
            <a:spLocks noChangeArrowheads="1"/>
          </p:cNvSpPr>
          <p:nvPr/>
        </p:nvSpPr>
        <p:spPr bwMode="auto">
          <a:xfrm>
            <a:off x="1187450" y="3115419"/>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dirty="0">
                <a:latin typeface="Arial" panose="020B0604020202020204" pitchFamily="34" charset="0"/>
              </a:rPr>
              <a:t>IV</a:t>
            </a:r>
          </a:p>
        </p:txBody>
      </p:sp>
      <p:sp>
        <p:nvSpPr>
          <p:cNvPr id="10" name="Textfeld 9">
            <a:extLst>
              <a:ext uri="{FF2B5EF4-FFF2-40B4-BE49-F238E27FC236}">
                <a16:creationId xmlns:a16="http://schemas.microsoft.com/office/drawing/2014/main" id="{39398C2A-0D28-FE31-5850-A4A6443E97A3}"/>
              </a:ext>
            </a:extLst>
          </p:cNvPr>
          <p:cNvSpPr txBox="1">
            <a:spLocks noChangeArrowheads="1"/>
          </p:cNvSpPr>
          <p:nvPr/>
        </p:nvSpPr>
        <p:spPr bwMode="auto">
          <a:xfrm>
            <a:off x="346075" y="3734544"/>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IV</a:t>
            </a:r>
          </a:p>
        </p:txBody>
      </p:sp>
      <p:sp>
        <p:nvSpPr>
          <p:cNvPr id="11" name="Textfeld 10">
            <a:extLst>
              <a:ext uri="{FF2B5EF4-FFF2-40B4-BE49-F238E27FC236}">
                <a16:creationId xmlns:a16="http://schemas.microsoft.com/office/drawing/2014/main" id="{E76B57B4-DC81-DE3D-3753-486A13F1CD70}"/>
              </a:ext>
            </a:extLst>
          </p:cNvPr>
          <p:cNvSpPr txBox="1">
            <a:spLocks noChangeArrowheads="1"/>
          </p:cNvSpPr>
          <p:nvPr/>
        </p:nvSpPr>
        <p:spPr bwMode="auto">
          <a:xfrm>
            <a:off x="1825625" y="4266357"/>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IV</a:t>
            </a:r>
          </a:p>
        </p:txBody>
      </p:sp>
      <p:sp>
        <p:nvSpPr>
          <p:cNvPr id="12" name="Textfeld 11">
            <a:extLst>
              <a:ext uri="{FF2B5EF4-FFF2-40B4-BE49-F238E27FC236}">
                <a16:creationId xmlns:a16="http://schemas.microsoft.com/office/drawing/2014/main" id="{1D074011-1807-6A35-042C-7CBC43B14074}"/>
              </a:ext>
            </a:extLst>
          </p:cNvPr>
          <p:cNvSpPr txBox="1">
            <a:spLocks noChangeArrowheads="1"/>
          </p:cNvSpPr>
          <p:nvPr/>
        </p:nvSpPr>
        <p:spPr bwMode="auto">
          <a:xfrm>
            <a:off x="4283075" y="4202857"/>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IV</a:t>
            </a:r>
          </a:p>
        </p:txBody>
      </p:sp>
      <p:sp>
        <p:nvSpPr>
          <p:cNvPr id="13" name="Textfeld 12">
            <a:extLst>
              <a:ext uri="{FF2B5EF4-FFF2-40B4-BE49-F238E27FC236}">
                <a16:creationId xmlns:a16="http://schemas.microsoft.com/office/drawing/2014/main" id="{180C9DB0-A24F-1BE5-B5F8-6A7FBEB9EDC8}"/>
              </a:ext>
            </a:extLst>
          </p:cNvPr>
          <p:cNvSpPr txBox="1">
            <a:spLocks noChangeArrowheads="1"/>
          </p:cNvSpPr>
          <p:nvPr/>
        </p:nvSpPr>
        <p:spPr bwMode="auto">
          <a:xfrm>
            <a:off x="5003800" y="3805982"/>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IV</a:t>
            </a:r>
          </a:p>
        </p:txBody>
      </p:sp>
      <p:sp>
        <p:nvSpPr>
          <p:cNvPr id="14" name="Textfeld 13">
            <a:extLst>
              <a:ext uri="{FF2B5EF4-FFF2-40B4-BE49-F238E27FC236}">
                <a16:creationId xmlns:a16="http://schemas.microsoft.com/office/drawing/2014/main" id="{FCB70641-2C22-EB65-B4A5-4470C0E22384}"/>
              </a:ext>
            </a:extLst>
          </p:cNvPr>
          <p:cNvSpPr txBox="1">
            <a:spLocks noChangeArrowheads="1"/>
          </p:cNvSpPr>
          <p:nvPr/>
        </p:nvSpPr>
        <p:spPr bwMode="auto">
          <a:xfrm>
            <a:off x="7235825" y="4012357"/>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algn="ctr" eaLnBrk="1" hangingPunct="1">
              <a:spcBef>
                <a:spcPct val="0"/>
              </a:spcBef>
              <a:buClrTx/>
              <a:buFontTx/>
              <a:buNone/>
            </a:pPr>
            <a:r>
              <a:rPr lang="de-DE" altLang="de-DE" sz="1400" b="1">
                <a:latin typeface="Arial" panose="020B0604020202020204" pitchFamily="34" charset="0"/>
              </a:rPr>
              <a:t>IV</a:t>
            </a:r>
          </a:p>
        </p:txBody>
      </p:sp>
      <p:sp>
        <p:nvSpPr>
          <p:cNvPr id="2" name="Textfeld 48">
            <a:extLst>
              <a:ext uri="{FF2B5EF4-FFF2-40B4-BE49-F238E27FC236}">
                <a16:creationId xmlns:a16="http://schemas.microsoft.com/office/drawing/2014/main" id="{9C19B682-1BE6-065C-E835-FEC793A2D41C}"/>
              </a:ext>
            </a:extLst>
          </p:cNvPr>
          <p:cNvSpPr txBox="1">
            <a:spLocks noChangeArrowheads="1"/>
          </p:cNvSpPr>
          <p:nvPr/>
        </p:nvSpPr>
        <p:spPr bwMode="auto">
          <a:xfrm>
            <a:off x="260441" y="5089964"/>
            <a:ext cx="848827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defRPr sz="3000">
                <a:solidFill>
                  <a:srgbClr val="000000"/>
                </a:solidFill>
                <a:latin typeface="PoloST11KBuch"/>
              </a:defRPr>
            </a:lvl1pPr>
            <a:lvl2pPr marL="742950" indent="-285750">
              <a:spcBef>
                <a:spcPct val="20000"/>
              </a:spcBef>
              <a:defRPr sz="2800">
                <a:solidFill>
                  <a:srgbClr val="000000"/>
                </a:solidFill>
                <a:latin typeface="PoloST11KBuch"/>
              </a:defRPr>
            </a:lvl2pPr>
            <a:lvl3pPr marL="1143000" indent="-228600">
              <a:spcBef>
                <a:spcPct val="20000"/>
              </a:spcBef>
              <a:buClr>
                <a:schemeClr val="hlink"/>
              </a:buClr>
              <a:buFont typeface="Wingdings" panose="05000000000000000000" pitchFamily="2" charset="2"/>
              <a:defRPr sz="2400">
                <a:solidFill>
                  <a:srgbClr val="000000"/>
                </a:solidFill>
                <a:latin typeface="PoloST11KBuch"/>
              </a:defRPr>
            </a:lvl3pPr>
            <a:lvl4pPr marL="1600200" indent="-228600">
              <a:spcBef>
                <a:spcPct val="20000"/>
              </a:spcBef>
              <a:defRPr sz="2000">
                <a:solidFill>
                  <a:srgbClr val="000000"/>
                </a:solidFill>
                <a:latin typeface="PoloST11KBuch"/>
              </a:defRPr>
            </a:lvl4pPr>
            <a:lvl5pPr marL="2057400" indent="-228600">
              <a:spcBef>
                <a:spcPct val="20000"/>
              </a:spcBef>
              <a:buClr>
                <a:schemeClr val="hlink"/>
              </a:buClr>
              <a:buFont typeface="Wingdings" panose="05000000000000000000" pitchFamily="2" charset="2"/>
              <a:defRPr sz="2000">
                <a:solidFill>
                  <a:srgbClr val="000000"/>
                </a:solidFill>
                <a:latin typeface="PoloST11KBuch"/>
              </a:defRPr>
            </a:lvl5pPr>
            <a:lvl6pPr marL="25146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6pPr>
            <a:lvl7pPr marL="29718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7pPr>
            <a:lvl8pPr marL="34290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8pPr>
            <a:lvl9pPr marL="3886200" indent="-228600" eaLnBrk="0" fontAlgn="base" hangingPunct="0">
              <a:spcBef>
                <a:spcPct val="20000"/>
              </a:spcBef>
              <a:spcAft>
                <a:spcPct val="0"/>
              </a:spcAft>
              <a:buClr>
                <a:schemeClr val="hlink"/>
              </a:buClr>
              <a:buFont typeface="Wingdings" panose="05000000000000000000" pitchFamily="2" charset="2"/>
              <a:defRPr sz="2000">
                <a:solidFill>
                  <a:srgbClr val="000000"/>
                </a:solidFill>
                <a:latin typeface="PoloST11KBuch"/>
              </a:defRPr>
            </a:lvl9pPr>
          </a:lstStyle>
          <a:p>
            <a:pPr eaLnBrk="1" hangingPunct="1">
              <a:spcBef>
                <a:spcPct val="0"/>
              </a:spcBef>
              <a:buClrTx/>
              <a:buFontTx/>
              <a:buNone/>
            </a:pPr>
            <a:r>
              <a:rPr lang="de-DE" altLang="de-DE" sz="1600" dirty="0">
                <a:latin typeface="Arial" panose="020B0604020202020204" pitchFamily="34" charset="0"/>
              </a:rPr>
              <a:t>Formuliere drei Argumente, die Menschen zum Umstieg vom privaten Auto auf den öffentlichen Verkehr bewegen sollen. Würden du und deine Familie aus diesen Gründen selbst auf Individualverkehr mit dem eigenen Auto verzichten?</a:t>
            </a:r>
          </a:p>
          <a:p>
            <a:pPr eaLnBrk="1" hangingPunct="1">
              <a:spcBef>
                <a:spcPct val="0"/>
              </a:spcBef>
              <a:buClrTx/>
              <a:buFontTx/>
              <a:buNone/>
            </a:pPr>
            <a:r>
              <a:rPr lang="de-DE" altLang="de-DE" sz="1600" dirty="0">
                <a:latin typeface="Arial" panose="020B0604020202020204" pitchFamily="34" charset="0"/>
              </a:rPr>
              <a:t>Diskutiert euer eigenes Verhalten sowie eure Argumente zum Umstieg auf öffentliche Verkehrsmittel in der Klasse.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2000" fill="hold"/>
                                        <p:tgtEl>
                                          <p:spTgt spid="17"/>
                                        </p:tgtEl>
                                        <p:attrNameLst>
                                          <p:attrName>fillcolor</p:attrName>
                                        </p:attrNameLst>
                                      </p:cBhvr>
                                      <p:to>
                                        <a:srgbClr val="F77C63"/>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mph" presetSubtype="2" fill="hold" nodeType="clickEffect">
                                  <p:stCondLst>
                                    <p:cond delay="0"/>
                                  </p:stCondLst>
                                  <p:childTnLst>
                                    <p:animClr clrSpc="rgb" dir="cw">
                                      <p:cBhvr>
                                        <p:cTn id="16" dur="2000" fill="hold"/>
                                        <p:tgtEl>
                                          <p:spTgt spid="16"/>
                                        </p:tgtEl>
                                        <p:attrNameLst>
                                          <p:attrName>fillcolor</p:attrName>
                                        </p:attrNameLst>
                                      </p:cBhvr>
                                      <p:to>
                                        <a:srgbClr val="F77C63"/>
                                      </p:to>
                                    </p:animClr>
                                    <p:set>
                                      <p:cBhvr>
                                        <p:cTn id="17" dur="2000" fill="hold"/>
                                        <p:tgtEl>
                                          <p:spTgt spid="16"/>
                                        </p:tgtEl>
                                        <p:attrNameLst>
                                          <p:attrName>fill.type</p:attrName>
                                        </p:attrNameLst>
                                      </p:cBhvr>
                                      <p:to>
                                        <p:strVal val="solid"/>
                                      </p:to>
                                    </p:set>
                                    <p:set>
                                      <p:cBhvr>
                                        <p:cTn id="18" dur="2000" fill="hold"/>
                                        <p:tgtEl>
                                          <p:spTgt spid="16"/>
                                        </p:tgtEl>
                                        <p:attrNameLst>
                                          <p:attrName>fill.on</p:attrName>
                                        </p:attrNameLst>
                                      </p:cBhvr>
                                      <p:to>
                                        <p:strVal val="tru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mph" presetSubtype="2" fill="hold" nodeType="clickEffect">
                                  <p:stCondLst>
                                    <p:cond delay="0"/>
                                  </p:stCondLst>
                                  <p:childTnLst>
                                    <p:animClr clrSpc="rgb" dir="cw">
                                      <p:cBhvr>
                                        <p:cTn id="26" dur="2000" fill="hold"/>
                                        <p:tgtEl>
                                          <p:spTgt spid="18"/>
                                        </p:tgtEl>
                                        <p:attrNameLst>
                                          <p:attrName>fillcolor</p:attrName>
                                        </p:attrNameLst>
                                      </p:cBhvr>
                                      <p:to>
                                        <a:srgbClr val="F77C63"/>
                                      </p:to>
                                    </p:animClr>
                                    <p:set>
                                      <p:cBhvr>
                                        <p:cTn id="27" dur="2000" fill="hold"/>
                                        <p:tgtEl>
                                          <p:spTgt spid="18"/>
                                        </p:tgtEl>
                                        <p:attrNameLst>
                                          <p:attrName>fill.type</p:attrName>
                                        </p:attrNameLst>
                                      </p:cBhvr>
                                      <p:to>
                                        <p:strVal val="solid"/>
                                      </p:to>
                                    </p:set>
                                    <p:set>
                                      <p:cBhvr>
                                        <p:cTn id="28" dur="2000" fill="hold"/>
                                        <p:tgtEl>
                                          <p:spTgt spid="18"/>
                                        </p:tgtEl>
                                        <p:attrNameLst>
                                          <p:attrName>fill.on</p:attrName>
                                        </p:attrNameLst>
                                      </p:cBhvr>
                                      <p:to>
                                        <p:strVal val="tru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mph" presetSubtype="2" fill="hold" nodeType="clickEffect">
                                  <p:stCondLst>
                                    <p:cond delay="0"/>
                                  </p:stCondLst>
                                  <p:childTnLst>
                                    <p:animClr clrSpc="rgb" dir="cw">
                                      <p:cBhvr>
                                        <p:cTn id="36" dur="2000" fill="hold"/>
                                        <p:tgtEl>
                                          <p:spTgt spid="15"/>
                                        </p:tgtEl>
                                        <p:attrNameLst>
                                          <p:attrName>fillcolor</p:attrName>
                                        </p:attrNameLst>
                                      </p:cBhvr>
                                      <p:to>
                                        <a:srgbClr val="F77C63"/>
                                      </p:to>
                                    </p:animClr>
                                    <p:set>
                                      <p:cBhvr>
                                        <p:cTn id="37" dur="2000" fill="hold"/>
                                        <p:tgtEl>
                                          <p:spTgt spid="15"/>
                                        </p:tgtEl>
                                        <p:attrNameLst>
                                          <p:attrName>fill.type</p:attrName>
                                        </p:attrNameLst>
                                      </p:cBhvr>
                                      <p:to>
                                        <p:strVal val="solid"/>
                                      </p:to>
                                    </p:set>
                                    <p:set>
                                      <p:cBhvr>
                                        <p:cTn id="38" dur="2000" fill="hold"/>
                                        <p:tgtEl>
                                          <p:spTgt spid="15"/>
                                        </p:tgtEl>
                                        <p:attrNameLst>
                                          <p:attrName>fill.on</p:attrName>
                                        </p:attrNameLst>
                                      </p:cBhvr>
                                      <p:to>
                                        <p:strVal val="tru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mph" presetSubtype="2" fill="hold" nodeType="clickEffect">
                                  <p:stCondLst>
                                    <p:cond delay="0"/>
                                  </p:stCondLst>
                                  <p:childTnLst>
                                    <p:animClr clrSpc="rgb" dir="cw">
                                      <p:cBhvr>
                                        <p:cTn id="46" dur="2000" fill="hold"/>
                                        <p:tgtEl>
                                          <p:spTgt spid="19"/>
                                        </p:tgtEl>
                                        <p:attrNameLst>
                                          <p:attrName>fillcolor</p:attrName>
                                        </p:attrNameLst>
                                      </p:cBhvr>
                                      <p:to>
                                        <a:srgbClr val="F77C63"/>
                                      </p:to>
                                    </p:animClr>
                                    <p:set>
                                      <p:cBhvr>
                                        <p:cTn id="47" dur="2000" fill="hold"/>
                                        <p:tgtEl>
                                          <p:spTgt spid="19"/>
                                        </p:tgtEl>
                                        <p:attrNameLst>
                                          <p:attrName>fill.type</p:attrName>
                                        </p:attrNameLst>
                                      </p:cBhvr>
                                      <p:to>
                                        <p:strVal val="solid"/>
                                      </p:to>
                                    </p:set>
                                    <p:set>
                                      <p:cBhvr>
                                        <p:cTn id="48" dur="2000" fill="hold"/>
                                        <p:tgtEl>
                                          <p:spTgt spid="19"/>
                                        </p:tgtEl>
                                        <p:attrNameLst>
                                          <p:attrName>fill.on</p:attrName>
                                        </p:attrNameLst>
                                      </p:cBhvr>
                                      <p:to>
                                        <p:strVal val="tru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mph" presetSubtype="2" fill="hold" nodeType="clickEffect">
                                  <p:stCondLst>
                                    <p:cond delay="0"/>
                                  </p:stCondLst>
                                  <p:childTnLst>
                                    <p:animClr clrSpc="rgb" dir="cw">
                                      <p:cBhvr>
                                        <p:cTn id="56" dur="2000" fill="hold"/>
                                        <p:tgtEl>
                                          <p:spTgt spid="20"/>
                                        </p:tgtEl>
                                        <p:attrNameLst>
                                          <p:attrName>fillcolor</p:attrName>
                                        </p:attrNameLst>
                                      </p:cBhvr>
                                      <p:to>
                                        <a:srgbClr val="F77C63"/>
                                      </p:to>
                                    </p:animClr>
                                    <p:set>
                                      <p:cBhvr>
                                        <p:cTn id="57" dur="2000" fill="hold"/>
                                        <p:tgtEl>
                                          <p:spTgt spid="20"/>
                                        </p:tgtEl>
                                        <p:attrNameLst>
                                          <p:attrName>fill.type</p:attrName>
                                        </p:attrNameLst>
                                      </p:cBhvr>
                                      <p:to>
                                        <p:strVal val="solid"/>
                                      </p:to>
                                    </p:set>
                                    <p:set>
                                      <p:cBhvr>
                                        <p:cTn id="58" dur="2000" fill="hold"/>
                                        <p:tgtEl>
                                          <p:spTgt spid="20"/>
                                        </p:tgtEl>
                                        <p:attrNameLst>
                                          <p:attrName>fill.on</p:attrName>
                                        </p:attrNameLst>
                                      </p:cBhvr>
                                      <p:to>
                                        <p:strVal val="tru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mph" presetSubtype="2" fill="hold" nodeType="clickEffect">
                                  <p:stCondLst>
                                    <p:cond delay="0"/>
                                  </p:stCondLst>
                                  <p:childTnLst>
                                    <p:animClr clrSpc="rgb" dir="cw">
                                      <p:cBhvr>
                                        <p:cTn id="66" dur="2000" fill="hold"/>
                                        <p:tgtEl>
                                          <p:spTgt spid="21"/>
                                        </p:tgtEl>
                                        <p:attrNameLst>
                                          <p:attrName>fillcolor</p:attrName>
                                        </p:attrNameLst>
                                      </p:cBhvr>
                                      <p:to>
                                        <a:srgbClr val="F77C63"/>
                                      </p:to>
                                    </p:animClr>
                                    <p:set>
                                      <p:cBhvr>
                                        <p:cTn id="67" dur="2000" fill="hold"/>
                                        <p:tgtEl>
                                          <p:spTgt spid="21"/>
                                        </p:tgtEl>
                                        <p:attrNameLst>
                                          <p:attrName>fill.type</p:attrName>
                                        </p:attrNameLst>
                                      </p:cBhvr>
                                      <p:to>
                                        <p:strVal val="solid"/>
                                      </p:to>
                                    </p:set>
                                    <p:set>
                                      <p:cBhvr>
                                        <p:cTn id="68" dur="2000" fill="hold"/>
                                        <p:tgtEl>
                                          <p:spTgt spid="21"/>
                                        </p:tgtEl>
                                        <p:attrNameLst>
                                          <p:attrName>fill.on</p:attrName>
                                        </p:attrNameLst>
                                      </p:cBhvr>
                                      <p:to>
                                        <p:strVal val="tru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mph" presetSubtype="2" fill="hold" nodeType="clickEffect">
                                  <p:stCondLst>
                                    <p:cond delay="0"/>
                                  </p:stCondLst>
                                  <p:childTnLst>
                                    <p:animClr clrSpc="rgb" dir="cw">
                                      <p:cBhvr>
                                        <p:cTn id="76" dur="2000" fill="hold"/>
                                        <p:tgtEl>
                                          <p:spTgt spid="22"/>
                                        </p:tgtEl>
                                        <p:attrNameLst>
                                          <p:attrName>fillcolor</p:attrName>
                                        </p:attrNameLst>
                                      </p:cBhvr>
                                      <p:to>
                                        <a:srgbClr val="F77C63"/>
                                      </p:to>
                                    </p:animClr>
                                    <p:set>
                                      <p:cBhvr>
                                        <p:cTn id="77" dur="2000" fill="hold"/>
                                        <p:tgtEl>
                                          <p:spTgt spid="22"/>
                                        </p:tgtEl>
                                        <p:attrNameLst>
                                          <p:attrName>fill.type</p:attrName>
                                        </p:attrNameLst>
                                      </p:cBhvr>
                                      <p:to>
                                        <p:strVal val="solid"/>
                                      </p:to>
                                    </p:set>
                                    <p:set>
                                      <p:cBhvr>
                                        <p:cTn id="78" dur="2000" fill="hold"/>
                                        <p:tgtEl>
                                          <p:spTgt spid="22"/>
                                        </p:tgtEl>
                                        <p:attrNameLst>
                                          <p:attrName>fill.on</p:attrName>
                                        </p:attrNameLst>
                                      </p:cBhvr>
                                      <p:to>
                                        <p:strVal val="tru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mph" presetSubtype="2" fill="hold" nodeType="clickEffect">
                                  <p:stCondLst>
                                    <p:cond delay="0"/>
                                  </p:stCondLst>
                                  <p:childTnLst>
                                    <p:animClr clrSpc="rgb" dir="cw">
                                      <p:cBhvr>
                                        <p:cTn id="86" dur="2000" fill="hold"/>
                                        <p:tgtEl>
                                          <p:spTgt spid="23"/>
                                        </p:tgtEl>
                                        <p:attrNameLst>
                                          <p:attrName>fillcolor</p:attrName>
                                        </p:attrNameLst>
                                      </p:cBhvr>
                                      <p:to>
                                        <a:srgbClr val="F77C63"/>
                                      </p:to>
                                    </p:animClr>
                                    <p:set>
                                      <p:cBhvr>
                                        <p:cTn id="87" dur="2000" fill="hold"/>
                                        <p:tgtEl>
                                          <p:spTgt spid="23"/>
                                        </p:tgtEl>
                                        <p:attrNameLst>
                                          <p:attrName>fill.type</p:attrName>
                                        </p:attrNameLst>
                                      </p:cBhvr>
                                      <p:to>
                                        <p:strVal val="solid"/>
                                      </p:to>
                                    </p:set>
                                    <p:set>
                                      <p:cBhvr>
                                        <p:cTn id="88" dur="2000" fill="hold"/>
                                        <p:tgtEl>
                                          <p:spTgt spid="23"/>
                                        </p:tgtEl>
                                        <p:attrNameLst>
                                          <p:attrName>fill.on</p:attrName>
                                        </p:attrNameLst>
                                      </p:cBhvr>
                                      <p:to>
                                        <p:strVal val="tru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mph" presetSubtype="2" fill="hold" nodeType="clickEffect">
                                  <p:stCondLst>
                                    <p:cond delay="0"/>
                                  </p:stCondLst>
                                  <p:childTnLst>
                                    <p:animClr clrSpc="rgb" dir="cw">
                                      <p:cBhvr>
                                        <p:cTn id="96" dur="2000" fill="hold"/>
                                        <p:tgtEl>
                                          <p:spTgt spid="24"/>
                                        </p:tgtEl>
                                        <p:attrNameLst>
                                          <p:attrName>fillcolor</p:attrName>
                                        </p:attrNameLst>
                                      </p:cBhvr>
                                      <p:to>
                                        <a:srgbClr val="F77C63"/>
                                      </p:to>
                                    </p:animClr>
                                    <p:set>
                                      <p:cBhvr>
                                        <p:cTn id="97" dur="2000" fill="hold"/>
                                        <p:tgtEl>
                                          <p:spTgt spid="24"/>
                                        </p:tgtEl>
                                        <p:attrNameLst>
                                          <p:attrName>fill.type</p:attrName>
                                        </p:attrNameLst>
                                      </p:cBhvr>
                                      <p:to>
                                        <p:strVal val="solid"/>
                                      </p:to>
                                    </p:set>
                                    <p:set>
                                      <p:cBhvr>
                                        <p:cTn id="98" dur="2000" fill="hold"/>
                                        <p:tgtEl>
                                          <p:spTgt spid="24"/>
                                        </p:tgtEl>
                                        <p:attrNameLst>
                                          <p:attrName>fill.on</p:attrName>
                                        </p:attrNameLst>
                                      </p:cBhvr>
                                      <p:to>
                                        <p:strVal val="tru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a:extLst>
              <a:ext uri="{FF2B5EF4-FFF2-40B4-BE49-F238E27FC236}">
                <a16:creationId xmlns:a16="http://schemas.microsoft.com/office/drawing/2014/main" id="{68AF1282-7475-B717-465B-E5BF01797579}"/>
              </a:ext>
            </a:extLst>
          </p:cNvPr>
          <p:cNvSpPr>
            <a:spLocks noChangeArrowheads="1"/>
          </p:cNvSpPr>
          <p:nvPr/>
        </p:nvSpPr>
        <p:spPr bwMode="auto">
          <a:xfrm>
            <a:off x="4427538" y="692150"/>
            <a:ext cx="4465637" cy="5761038"/>
          </a:xfrm>
          <a:prstGeom prst="rect">
            <a:avLst/>
          </a:prstGeom>
          <a:noFill/>
          <a:ln>
            <a:noFill/>
          </a:ln>
        </p:spPr>
        <p:txBody>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lnSpc>
                <a:spcPct val="80000"/>
              </a:lnSpc>
              <a:spcBef>
                <a:spcPct val="20000"/>
              </a:spcBef>
              <a:buClr>
                <a:schemeClr val="hlink"/>
              </a:buClr>
              <a:buFont typeface="Wingdings" pitchFamily="2" charset="2"/>
              <a:buNone/>
              <a:defRPr/>
            </a:pPr>
            <a:r>
              <a:rPr lang="de-DE" altLang="de-DE" sz="1200" dirty="0">
                <a:cs typeface="+mn-cs"/>
              </a:rPr>
              <a:t> </a:t>
            </a:r>
            <a:endParaRPr lang="de-DE" altLang="de-DE" sz="1200" b="1" dirty="0">
              <a:cs typeface="+mn-cs"/>
            </a:endParaRPr>
          </a:p>
          <a:p>
            <a:pPr eaLnBrk="1" hangingPunct="1">
              <a:lnSpc>
                <a:spcPct val="80000"/>
              </a:lnSpc>
              <a:spcBef>
                <a:spcPct val="20000"/>
              </a:spcBef>
              <a:buClr>
                <a:schemeClr val="hlink"/>
              </a:buClr>
              <a:buFont typeface="Wingdings" pitchFamily="2" charset="2"/>
              <a:buNone/>
              <a:defRPr/>
            </a:pPr>
            <a:r>
              <a:rPr lang="de-DE" altLang="de-DE" sz="1200" b="1" dirty="0">
                <a:cs typeface="+mn-cs"/>
              </a:rPr>
              <a:t>Impressum</a:t>
            </a:r>
          </a:p>
          <a:p>
            <a:pPr eaLnBrk="1" hangingPunct="1">
              <a:defRPr/>
            </a:pPr>
            <a:r>
              <a:rPr lang="de-DE" altLang="de-DE" sz="1200" dirty="0">
                <a:cs typeface="Arial" charset="0"/>
              </a:rPr>
              <a:t>© Österreichischer Bundesverlag Schulbuch GmbH &amp; Co. KG, Wien 2025</a:t>
            </a:r>
          </a:p>
          <a:p>
            <a:pPr eaLnBrk="1" hangingPunct="1">
              <a:defRPr/>
            </a:pPr>
            <a:br>
              <a:rPr lang="de-DE" altLang="de-DE" sz="1200" dirty="0">
                <a:cs typeface="Arial" charset="0"/>
              </a:rPr>
            </a:br>
            <a:br>
              <a:rPr lang="de-DE" altLang="de-DE" sz="1200" dirty="0">
                <a:cs typeface="Arial" charset="0"/>
              </a:rPr>
            </a:br>
            <a:r>
              <a:rPr lang="de-DE" altLang="de-DE" sz="1200" dirty="0">
                <a:cs typeface="+mn-cs"/>
              </a:rPr>
              <a:t>Illustration: Thomas Przygodda, Langenhagen</a:t>
            </a:r>
          </a:p>
          <a:p>
            <a:pPr eaLnBrk="1" hangingPunct="1">
              <a:defRPr/>
            </a:pPr>
            <a:endParaRPr lang="de-DE" altLang="de-DE" sz="1200" dirty="0">
              <a:cs typeface="Arial" charset="0"/>
            </a:endParaRPr>
          </a:p>
          <a:p>
            <a:pPr eaLnBrk="1" hangingPunct="1">
              <a:defRPr/>
            </a:pPr>
            <a:r>
              <a:rPr lang="de-DE" altLang="de-DE" sz="1200" dirty="0">
                <a:cs typeface="Arial" charset="0"/>
              </a:rPr>
              <a:t>Alle Rechte vorbehalten.</a:t>
            </a:r>
          </a:p>
          <a:p>
            <a:pPr eaLnBrk="1" hangingPunct="1">
              <a:defRPr/>
            </a:pPr>
            <a:r>
              <a:rPr lang="de-DE" altLang="de-DE" sz="1200" dirty="0">
                <a:cs typeface="+mn-cs"/>
              </a:rPr>
              <a:t>www.oebv.at</a:t>
            </a:r>
          </a:p>
          <a:p>
            <a:pPr eaLnBrk="1" hangingPunct="1">
              <a:defRPr/>
            </a:pPr>
            <a:endParaRPr lang="de-DE" altLang="de-DE" sz="1200" dirty="0">
              <a:cs typeface="+mn-cs"/>
            </a:endParaRPr>
          </a:p>
          <a:p>
            <a:pPr eaLnBrk="1" hangingPunct="1">
              <a:defRPr/>
            </a:pPr>
            <a:endParaRPr lang="de-DE" altLang="de-DE" sz="1200" dirty="0">
              <a:cs typeface="+mn-cs"/>
            </a:endParaRPr>
          </a:p>
          <a:p>
            <a:pPr eaLnBrk="1" hangingPunct="1">
              <a:defRPr/>
            </a:pPr>
            <a:endParaRPr lang="de-DE" altLang="de-DE" sz="1200" dirty="0">
              <a:cs typeface="+mn-cs"/>
            </a:endParaRPr>
          </a:p>
          <a:p>
            <a:pPr eaLnBrk="1" hangingPunct="1">
              <a:defRPr/>
            </a:pPr>
            <a:endParaRPr lang="de-DE" altLang="de-DE" sz="1200" dirty="0">
              <a:cs typeface="+mn-cs"/>
            </a:endParaRPr>
          </a:p>
          <a:p>
            <a:pPr eaLnBrk="1" hangingPunct="1">
              <a:defRPr/>
            </a:pPr>
            <a:r>
              <a:rPr lang="de-DE" altLang="de-DE" sz="1200" dirty="0">
                <a:cs typeface="+mn-cs"/>
              </a:rPr>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hangingPunct="1">
              <a:defRPr/>
            </a:pPr>
            <a:endParaRPr lang="de-DE" altLang="de-DE" sz="1200" dirty="0">
              <a:cs typeface="+mn-cs"/>
            </a:endParaRPr>
          </a:p>
          <a:p>
            <a:pPr eaLnBrk="1" hangingPunct="1">
              <a:defRPr/>
            </a:pPr>
            <a:r>
              <a:rPr lang="de-DE" altLang="de-DE" sz="1200" dirty="0">
                <a:cs typeface="+mn-cs"/>
              </a:rPr>
              <a:t>Jede Nutzung in anderen als den genannten Fällen bedarf der vorherigen schriftlichen Einwilligung des Verlages.</a:t>
            </a:r>
          </a:p>
        </p:txBody>
      </p:sp>
      <p:sp>
        <p:nvSpPr>
          <p:cNvPr id="7174" name="Rectangle 6">
            <a:extLst>
              <a:ext uri="{FF2B5EF4-FFF2-40B4-BE49-F238E27FC236}">
                <a16:creationId xmlns:a16="http://schemas.microsoft.com/office/drawing/2014/main" id="{9F39E7BD-1F29-4250-BA66-EF5DA4CB8F7E}"/>
              </a:ext>
            </a:extLst>
          </p:cNvPr>
          <p:cNvSpPr>
            <a:spLocks noChangeArrowheads="1"/>
          </p:cNvSpPr>
          <p:nvPr/>
        </p:nvSpPr>
        <p:spPr bwMode="auto">
          <a:xfrm>
            <a:off x="466725" y="692150"/>
            <a:ext cx="3744913" cy="4752975"/>
          </a:xfrm>
          <a:prstGeom prst="rect">
            <a:avLst/>
          </a:prstGeom>
          <a:noFill/>
          <a:ln>
            <a:noFill/>
          </a:ln>
        </p:spPr>
        <p:txBody>
          <a:bodyPr/>
          <a:lstStyle>
            <a:lvl1pPr eaLnBrk="0" hangingPunct="0">
              <a:defRPr sz="4200">
                <a:solidFill>
                  <a:srgbClr val="000000"/>
                </a:solidFill>
                <a:latin typeface="Arial" charset="0"/>
              </a:defRPr>
            </a:lvl1pPr>
            <a:lvl2pPr marL="742950" indent="-285750" eaLnBrk="0" hangingPunct="0">
              <a:defRPr sz="4200">
                <a:solidFill>
                  <a:srgbClr val="000000"/>
                </a:solidFill>
                <a:latin typeface="Arial" charset="0"/>
              </a:defRPr>
            </a:lvl2pPr>
            <a:lvl3pPr marL="1143000" indent="-228600" eaLnBrk="0" hangingPunct="0">
              <a:defRPr sz="4200">
                <a:solidFill>
                  <a:srgbClr val="000000"/>
                </a:solidFill>
                <a:latin typeface="Arial" charset="0"/>
              </a:defRPr>
            </a:lvl3pPr>
            <a:lvl4pPr marL="1600200" indent="-228600" eaLnBrk="0" hangingPunct="0">
              <a:defRPr sz="4200">
                <a:solidFill>
                  <a:srgbClr val="000000"/>
                </a:solidFill>
                <a:latin typeface="Arial" charset="0"/>
              </a:defRPr>
            </a:lvl4pPr>
            <a:lvl5pPr marL="2057400" indent="-228600" eaLnBrk="0" hangingPunct="0">
              <a:defRPr sz="4200">
                <a:solidFill>
                  <a:srgbClr val="000000"/>
                </a:solidFill>
                <a:latin typeface="Arial" charset="0"/>
              </a:defRPr>
            </a:lvl5pPr>
            <a:lvl6pPr marL="2514600" indent="-228600" eaLnBrk="0" fontAlgn="base" hangingPunct="0">
              <a:spcBef>
                <a:spcPct val="0"/>
              </a:spcBef>
              <a:spcAft>
                <a:spcPct val="0"/>
              </a:spcAft>
              <a:defRPr sz="4200">
                <a:solidFill>
                  <a:srgbClr val="000000"/>
                </a:solidFill>
                <a:latin typeface="Arial" charset="0"/>
              </a:defRPr>
            </a:lvl6pPr>
            <a:lvl7pPr marL="2971800" indent="-228600" eaLnBrk="0" fontAlgn="base" hangingPunct="0">
              <a:spcBef>
                <a:spcPct val="0"/>
              </a:spcBef>
              <a:spcAft>
                <a:spcPct val="0"/>
              </a:spcAft>
              <a:defRPr sz="4200">
                <a:solidFill>
                  <a:srgbClr val="000000"/>
                </a:solidFill>
                <a:latin typeface="Arial" charset="0"/>
              </a:defRPr>
            </a:lvl7pPr>
            <a:lvl8pPr marL="3429000" indent="-228600" eaLnBrk="0" fontAlgn="base" hangingPunct="0">
              <a:spcBef>
                <a:spcPct val="0"/>
              </a:spcBef>
              <a:spcAft>
                <a:spcPct val="0"/>
              </a:spcAft>
              <a:defRPr sz="4200">
                <a:solidFill>
                  <a:srgbClr val="000000"/>
                </a:solidFill>
                <a:latin typeface="Arial" charset="0"/>
              </a:defRPr>
            </a:lvl8pPr>
            <a:lvl9pPr marL="3886200" indent="-228600" eaLnBrk="0" fontAlgn="base" hangingPunct="0">
              <a:spcBef>
                <a:spcPct val="0"/>
              </a:spcBef>
              <a:spcAft>
                <a:spcPct val="0"/>
              </a:spcAft>
              <a:defRPr sz="4200">
                <a:solidFill>
                  <a:srgbClr val="000000"/>
                </a:solidFill>
                <a:latin typeface="Arial" charset="0"/>
              </a:defRPr>
            </a:lvl9pPr>
          </a:lstStyle>
          <a:p>
            <a:pPr eaLnBrk="1" hangingPunct="1">
              <a:lnSpc>
                <a:spcPct val="80000"/>
              </a:lnSpc>
              <a:spcBef>
                <a:spcPct val="20000"/>
              </a:spcBef>
              <a:buClr>
                <a:schemeClr val="hlink"/>
              </a:buClr>
              <a:buFont typeface="Wingdings" pitchFamily="2" charset="2"/>
              <a:buNone/>
              <a:defRPr/>
            </a:pPr>
            <a:endParaRPr lang="de-DE" altLang="de-DE" sz="1100" dirty="0">
              <a:latin typeface="PoloST11KBuch" pitchFamily="2" charset="0"/>
              <a:cs typeface="+mn-cs"/>
            </a:endParaRPr>
          </a:p>
          <a:p>
            <a:pPr eaLnBrk="1" hangingPunct="1">
              <a:lnSpc>
                <a:spcPct val="80000"/>
              </a:lnSpc>
              <a:spcBef>
                <a:spcPct val="20000"/>
              </a:spcBef>
              <a:buClr>
                <a:schemeClr val="hlink"/>
              </a:buClr>
              <a:buFont typeface="Wingdings" pitchFamily="2" charset="2"/>
              <a:buNone/>
              <a:defRPr/>
            </a:pPr>
            <a:r>
              <a:rPr lang="de-DE" altLang="de-DE" sz="1100" b="1" kern="0" dirty="0">
                <a:latin typeface="Arial" pitchFamily="34" charset="0"/>
              </a:rPr>
              <a:t>Hinweise zum Einsatz</a:t>
            </a:r>
          </a:p>
          <a:p>
            <a:pPr eaLnBrk="1" fontAlgn="auto" hangingPunct="1">
              <a:lnSpc>
                <a:spcPts val="1600"/>
              </a:lnSpc>
              <a:spcBef>
                <a:spcPts val="600"/>
              </a:spcBef>
              <a:spcAft>
                <a:spcPts val="0"/>
              </a:spcAft>
              <a:buClr>
                <a:srgbClr val="000000"/>
              </a:buClr>
              <a:defRPr/>
            </a:pPr>
            <a:r>
              <a:rPr lang="de-DE" altLang="de-DE" sz="1200" kern="0" dirty="0">
                <a:latin typeface="Arial" pitchFamily="34" charset="0"/>
              </a:rPr>
              <a:t>Das Tafelbild bezieht sich auf das Thema „Wohnen und Verkehr – Beispiel: Wiener Becken“ auf den Seiten 24 und 25 im Schulbuch </a:t>
            </a:r>
            <a:r>
              <a:rPr lang="de-DE" altLang="de-DE" sz="1200" i="1" kern="0" dirty="0">
                <a:latin typeface="Arial" pitchFamily="34" charset="0"/>
              </a:rPr>
              <a:t>unterwegs 3</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defRPr/>
            </a:pPr>
            <a:r>
              <a:rPr lang="de-DE" altLang="de-DE" sz="1200" kern="0" dirty="0">
                <a:latin typeface="Arial" pitchFamily="34" charset="0"/>
              </a:rPr>
              <a:t>Es kann zur Vertiefung der Verkehrsprobleme im Ballungsraum dienen. </a:t>
            </a:r>
            <a:endParaRPr lang="de-DE" altLang="de-DE" sz="1200" b="1" dirty="0">
              <a:latin typeface="PoloST11KBuch" pitchFamily="2" charset="0"/>
              <a:cs typeface="+mn-cs"/>
            </a:endParaRPr>
          </a:p>
          <a:p>
            <a:pPr eaLnBrk="1" hangingPunct="1">
              <a:lnSpc>
                <a:spcPts val="1600"/>
              </a:lnSpc>
              <a:spcBef>
                <a:spcPts val="600"/>
              </a:spcBef>
              <a:buClr>
                <a:schemeClr val="tx1"/>
              </a:buClr>
              <a:buFontTx/>
              <a:buChar char="•"/>
              <a:defRPr/>
            </a:pPr>
            <a:endParaRPr lang="de-DE" altLang="de-DE" sz="1200" dirty="0">
              <a:cs typeface="+mn-cs"/>
            </a:endParaRPr>
          </a:p>
          <a:p>
            <a:pPr eaLnBrk="1" hangingPunct="1">
              <a:lnSpc>
                <a:spcPts val="1600"/>
              </a:lnSpc>
              <a:spcBef>
                <a:spcPts val="600"/>
              </a:spcBef>
              <a:buClr>
                <a:schemeClr val="hlink"/>
              </a:buClr>
              <a:defRPr/>
            </a:pPr>
            <a:r>
              <a:rPr lang="de-DE" altLang="de-DE" sz="1200" dirty="0">
                <a:cs typeface="+mn-cs"/>
              </a:rPr>
              <a:t>Wir wünschen Ihnen einen erfolgreichen Unterricht!</a:t>
            </a:r>
          </a:p>
          <a:p>
            <a:pPr eaLnBrk="1" hangingPunct="1">
              <a:lnSpc>
                <a:spcPct val="80000"/>
              </a:lnSpc>
              <a:spcBef>
                <a:spcPct val="20000"/>
              </a:spcBef>
              <a:buClr>
                <a:schemeClr val="hlink"/>
              </a:buClr>
              <a:buFont typeface="Wingdings" pitchFamily="2" charset="2"/>
              <a:buNone/>
              <a:defRPr/>
            </a:pPr>
            <a:endParaRPr lang="de-DE" altLang="de-DE" sz="1200" dirty="0">
              <a:cs typeface="+mn-cs"/>
            </a:endParaRPr>
          </a:p>
          <a:p>
            <a:pPr eaLnBrk="1" hangingPunct="1">
              <a:lnSpc>
                <a:spcPct val="80000"/>
              </a:lnSpc>
              <a:spcBef>
                <a:spcPct val="20000"/>
              </a:spcBef>
              <a:buClr>
                <a:schemeClr val="hlink"/>
              </a:buClr>
              <a:buFont typeface="Wingdings" pitchFamily="2" charset="2"/>
              <a:buNone/>
              <a:defRPr/>
            </a:pPr>
            <a:endParaRPr lang="de-DE" altLang="de-DE" sz="1200" dirty="0">
              <a:cs typeface="+mn-cs"/>
            </a:endParaRPr>
          </a:p>
          <a:p>
            <a:pPr eaLnBrk="1" hangingPunct="1">
              <a:lnSpc>
                <a:spcPct val="80000"/>
              </a:lnSpc>
              <a:spcBef>
                <a:spcPct val="20000"/>
              </a:spcBef>
              <a:buClr>
                <a:schemeClr val="hlink"/>
              </a:buClr>
              <a:buFont typeface="Wingdings" pitchFamily="2" charset="2"/>
              <a:buNone/>
              <a:defRPr/>
            </a:pPr>
            <a:endParaRPr lang="de-DE" altLang="de-DE" sz="1200" dirty="0">
              <a:cs typeface="+mn-cs"/>
            </a:endParaRPr>
          </a:p>
        </p:txBody>
      </p:sp>
    </p:spTree>
  </p:cSld>
  <p:clrMapOvr>
    <a:masterClrMapping/>
  </p:clrMapOvr>
  <p:transition/>
</p:sld>
</file>

<file path=ppt/theme/theme1.xml><?xml version="1.0" encoding="utf-8"?>
<a:theme xmlns:a="http://schemas.openxmlformats.org/drawingml/2006/main" name="BioTOP  1">
  <a:themeElements>
    <a:clrScheme name="Wettbewerb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fontScheme name="Wettbewerb">
      <a:majorFont>
        <a:latin typeface="Arial"/>
        <a:ea typeface=""/>
        <a:cs typeface=""/>
      </a:majorFont>
      <a:minorFont>
        <a:latin typeface="PoloST11KBuc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defRPr kumimoji="0" lang="de-DE" sz="3800" b="0" i="0" u="none" strike="noStrike" cap="none" normalizeH="0" baseline="0" smtClean="0">
            <a:ln>
              <a:noFill/>
            </a:ln>
            <a:solidFill>
              <a:srgbClr val="000000"/>
            </a:solidFill>
            <a:effectLst/>
            <a:latin typeface="Arial" charset="0"/>
          </a:defRPr>
        </a:defPPr>
      </a:lstStyle>
    </a:lnDef>
  </a:objectDefaults>
  <a:extraClrSchemeLst>
    <a:extraClrScheme>
      <a:clrScheme name="Wettbewerb 1">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Wettbewerb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333399"/>
        </a:hlink>
        <a:folHlink>
          <a:srgbClr val="FFCC00"/>
        </a:folHlink>
      </a:clrScheme>
      <a:clrMap bg1="dk2" tx1="lt1" bg2="dk1" tx2="lt2" accent1="accent1" accent2="accent2" accent3="accent3" accent4="accent4" accent5="accent5" accent6="accent6" hlink="hlink" folHlink="folHlink"/>
    </a:extraClrScheme>
    <a:extraClrScheme>
      <a:clrScheme name="Wettbewerb 3">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9900"/>
        </a:hlink>
        <a:folHlink>
          <a:srgbClr val="FF9900"/>
        </a:folHlink>
      </a:clrScheme>
      <a:clrMap bg1="dk2" tx1="lt1" bg2="dk1" tx2="lt2" accent1="accent1" accent2="accent2" accent3="accent3" accent4="accent4" accent5="accent5" accent6="accent6" hlink="hlink" folHlink="folHlink"/>
    </a:extraClrScheme>
    <a:extraClrScheme>
      <a:clrScheme name="Wettbewerb 4">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000000"/>
        </a:hlink>
        <a:folHlink>
          <a:srgbClr val="FF9900"/>
        </a:folHlink>
      </a:clrScheme>
      <a:clrMap bg1="dk2" tx1="lt1" bg2="dk1" tx2="lt2" accent1="accent1" accent2="accent2" accent3="accent3" accent4="accent4" accent5="accent5" accent6="accent6" hlink="hlink" folHlink="folHlink"/>
    </a:extraClrScheme>
    <a:extraClrScheme>
      <a:clrScheme name="Wettbewerb 5">
        <a:dk1>
          <a:srgbClr val="000000"/>
        </a:dk1>
        <a:lt1>
          <a:srgbClr val="FF9900"/>
        </a:lt1>
        <a:dk2>
          <a:srgbClr val="FFFF99"/>
        </a:dk2>
        <a:lt2>
          <a:srgbClr val="800000"/>
        </a:lt2>
        <a:accent1>
          <a:srgbClr val="FF5050"/>
        </a:accent1>
        <a:accent2>
          <a:srgbClr val="CC3300"/>
        </a:accent2>
        <a:accent3>
          <a:srgbClr val="FFCAAA"/>
        </a:accent3>
        <a:accent4>
          <a:srgbClr val="000000"/>
        </a:accent4>
        <a:accent5>
          <a:srgbClr val="FFB3B3"/>
        </a:accent5>
        <a:accent6>
          <a:srgbClr val="B92D00"/>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Wettbewerb 6">
        <a:dk1>
          <a:srgbClr val="000000"/>
        </a:dk1>
        <a:lt1>
          <a:srgbClr val="FF9900"/>
        </a:lt1>
        <a:dk2>
          <a:srgbClr val="000000"/>
        </a:dk2>
        <a:lt2>
          <a:srgbClr val="800000"/>
        </a:lt2>
        <a:accent1>
          <a:srgbClr val="FF5050"/>
        </a:accent1>
        <a:accent2>
          <a:srgbClr val="CC3300"/>
        </a:accent2>
        <a:accent3>
          <a:srgbClr val="FFCAAA"/>
        </a:accent3>
        <a:accent4>
          <a:srgbClr val="000000"/>
        </a:accent4>
        <a:accent5>
          <a:srgbClr val="FFB3B3"/>
        </a:accent5>
        <a:accent6>
          <a:srgbClr val="B92D00"/>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070327_EMFR</Template>
  <TotalTime>0</TotalTime>
  <Words>260</Words>
  <Application>Microsoft Office PowerPoint</Application>
  <PresentationFormat>Bildschirmpräsentation (4:3)</PresentationFormat>
  <Paragraphs>36</Paragraphs>
  <Slides>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vt:i4>
      </vt:variant>
    </vt:vector>
  </HeadingPairs>
  <TitlesOfParts>
    <vt:vector size="9" baseType="lpstr">
      <vt:lpstr>Arial</vt:lpstr>
      <vt:lpstr>Calibri</vt:lpstr>
      <vt:lpstr>PoloST11KBuch</vt:lpstr>
      <vt:lpstr>Syntax LT Std</vt:lpstr>
      <vt:lpstr>Wingdings</vt:lpstr>
      <vt:lpstr>BioTOP  1</vt:lpstr>
      <vt:lpstr>PowerPoint-Präsentation</vt:lpstr>
      <vt:lpstr>PowerPoint-Präsentation</vt:lpstr>
      <vt:lpstr>PowerPoint-Präsentation</vt:lpstr>
    </vt:vector>
  </TitlesOfParts>
  <Company>Österreichischer Bundesverlag Schulbuch GmbH,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Schema des Blutkreislaufes</dc:title>
  <dc:creator>Aushilfe VS</dc:creator>
  <cp:lastModifiedBy>Veronika Gregori</cp:lastModifiedBy>
  <cp:revision>300</cp:revision>
  <dcterms:created xsi:type="dcterms:W3CDTF">2008-04-29T08:40:23Z</dcterms:created>
  <dcterms:modified xsi:type="dcterms:W3CDTF">2025-01-14T17:20:11Z</dcterms:modified>
</cp:coreProperties>
</file>