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179512" y="908720"/>
            <a:ext cx="8785225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Österreichs Beitritt zur EU</a:t>
            </a:r>
          </a:p>
        </p:txBody>
      </p:sp>
      <p:sp>
        <p:nvSpPr>
          <p:cNvPr id="3" name="Pfeil nach unten 2"/>
          <p:cNvSpPr>
            <a:spLocks noChangeArrowheads="1"/>
          </p:cNvSpPr>
          <p:nvPr/>
        </p:nvSpPr>
        <p:spPr bwMode="auto">
          <a:xfrm>
            <a:off x="4427662" y="2329151"/>
            <a:ext cx="250825" cy="431800"/>
          </a:xfrm>
          <a:prstGeom prst="downArrow">
            <a:avLst>
              <a:gd name="adj1" fmla="val 50000"/>
              <a:gd name="adj2" fmla="val 50004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4" name="Text Box 10"/>
          <p:cNvSpPr>
            <a:spLocks noChangeArrowheads="1"/>
          </p:cNvSpPr>
          <p:nvPr/>
        </p:nvSpPr>
        <p:spPr bwMode="auto">
          <a:xfrm>
            <a:off x="681162" y="1677070"/>
            <a:ext cx="7777162" cy="578882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1. Jänner 1995: EU-Beitritt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268662" y="2744539"/>
            <a:ext cx="46085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vier Freiheiten als Ziele</a:t>
            </a:r>
          </a:p>
        </p:txBody>
      </p:sp>
      <p:sp>
        <p:nvSpPr>
          <p:cNvPr id="6" name="Rechteck 5"/>
          <p:cNvSpPr>
            <a:spLocks noChangeArrowheads="1"/>
          </p:cNvSpPr>
          <p:nvPr/>
        </p:nvSpPr>
        <p:spPr bwMode="auto">
          <a:xfrm>
            <a:off x="95374" y="3293145"/>
            <a:ext cx="4392613" cy="1368425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03324" y="3293145"/>
            <a:ext cx="4392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freier Kapitalverkehr</a:t>
            </a:r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4643562" y="3293145"/>
            <a:ext cx="4308475" cy="1368425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568949" y="3293145"/>
            <a:ext cx="4308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freier Warenverkehr</a:t>
            </a:r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auto">
          <a:xfrm>
            <a:off x="108074" y="4886995"/>
            <a:ext cx="4392613" cy="1368425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04912" y="4888583"/>
            <a:ext cx="43926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freier Dienstleistungsverkehr</a:t>
            </a:r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4656262" y="4886995"/>
            <a:ext cx="4308475" cy="1368425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570537" y="4888583"/>
            <a:ext cx="4308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freier Personenverkehr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08099" y="3724945"/>
            <a:ext cx="41767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Euro als Zahlungsmittel seit 2002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4641974" y="3736058"/>
            <a:ext cx="41767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keine Zölle </a:t>
            </a:r>
          </a:p>
          <a:p>
            <a:pPr algn="ctr" eaLnBrk="1" hangingPunct="1"/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innerhalb der EU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298574" y="5380708"/>
            <a:ext cx="41767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Dienstleistungen werden EU-weit angeboten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4713412" y="5380708"/>
            <a:ext cx="4032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keine Grenzkontrollen</a:t>
            </a:r>
          </a:p>
          <a:p>
            <a:pPr algn="ctr" eaLnBrk="1" hangingPunct="1"/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innerhalb der EU</a:t>
            </a: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Bildschirmpräsentation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50</cp:revision>
  <dcterms:created xsi:type="dcterms:W3CDTF">2011-07-14T19:54:09Z</dcterms:created>
  <dcterms:modified xsi:type="dcterms:W3CDTF">2019-05-09T08:50:46Z</dcterms:modified>
</cp:coreProperties>
</file>