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 id="2147483677" r:id="rId2"/>
  </p:sldMasterIdLst>
  <p:notesMasterIdLst>
    <p:notesMasterId r:id="rId8"/>
  </p:notesMasterIdLst>
  <p:sldIdLst>
    <p:sldId id="260" r:id="rId3"/>
    <p:sldId id="313" r:id="rId4"/>
    <p:sldId id="319" r:id="rId5"/>
    <p:sldId id="320" r:id="rId6"/>
    <p:sldId id="316" r:id="rId7"/>
  </p:sldIdLst>
  <p:sldSz cx="9144000" cy="6858000" type="screen4x3"/>
  <p:notesSz cx="6810375" cy="9942513"/>
  <p:defaultTextStyle>
    <a:defPPr>
      <a:defRPr lang="de-DE"/>
    </a:defPPr>
    <a:lvl1pPr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1pPr>
    <a:lvl2pPr marL="4572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2pPr>
    <a:lvl3pPr marL="9144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3pPr>
    <a:lvl4pPr marL="13716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4pPr>
    <a:lvl5pPr marL="18288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5pPr>
    <a:lvl6pPr marL="2286000" algn="l" defTabSz="914400" rtl="0" eaLnBrk="1" latinLnBrk="0" hangingPunct="1">
      <a:defRPr sz="4200" kern="1200">
        <a:solidFill>
          <a:srgbClr val="000000"/>
        </a:solidFill>
        <a:latin typeface="Arial" panose="020B0604020202020204" pitchFamily="34" charset="0"/>
        <a:ea typeface="+mn-ea"/>
        <a:cs typeface="+mn-cs"/>
      </a:defRPr>
    </a:lvl6pPr>
    <a:lvl7pPr marL="2743200" algn="l" defTabSz="914400" rtl="0" eaLnBrk="1" latinLnBrk="0" hangingPunct="1">
      <a:defRPr sz="4200" kern="1200">
        <a:solidFill>
          <a:srgbClr val="000000"/>
        </a:solidFill>
        <a:latin typeface="Arial" panose="020B0604020202020204" pitchFamily="34" charset="0"/>
        <a:ea typeface="+mn-ea"/>
        <a:cs typeface="+mn-cs"/>
      </a:defRPr>
    </a:lvl7pPr>
    <a:lvl8pPr marL="3200400" algn="l" defTabSz="914400" rtl="0" eaLnBrk="1" latinLnBrk="0" hangingPunct="1">
      <a:defRPr sz="4200" kern="1200">
        <a:solidFill>
          <a:srgbClr val="000000"/>
        </a:solidFill>
        <a:latin typeface="Arial" panose="020B0604020202020204" pitchFamily="34" charset="0"/>
        <a:ea typeface="+mn-ea"/>
        <a:cs typeface="+mn-cs"/>
      </a:defRPr>
    </a:lvl8pPr>
    <a:lvl9pPr marL="3657600" algn="l" defTabSz="914400" rtl="0" eaLnBrk="1" latinLnBrk="0" hangingPunct="1">
      <a:defRPr sz="4200" kern="1200">
        <a:solidFill>
          <a:srgbClr val="00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32">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8CCD9"/>
    <a:srgbClr val="549BB5"/>
    <a:srgbClr val="FFFFFF"/>
    <a:srgbClr val="FEFBB8"/>
    <a:srgbClr val="EFE7FF"/>
    <a:srgbClr val="EBE1FF"/>
    <a:srgbClr val="CDB4FE"/>
    <a:srgbClr val="D9B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72" autoAdjust="0"/>
    <p:restoredTop sz="94347" autoAdjust="0"/>
  </p:normalViewPr>
  <p:slideViewPr>
    <p:cSldViewPr>
      <p:cViewPr varScale="1">
        <p:scale>
          <a:sx n="81" d="100"/>
          <a:sy n="81" d="100"/>
        </p:scale>
        <p:origin x="1574" y="72"/>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0D77796E-E431-634D-E304-FB44BE0208BD}"/>
              </a:ext>
            </a:extLst>
          </p:cNvPr>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buClrTx/>
              <a:buFontTx/>
              <a:buNone/>
              <a:defRPr sz="1200">
                <a:solidFill>
                  <a:schemeClr val="tx1"/>
                </a:solidFill>
                <a:latin typeface="Arial" charset="0"/>
              </a:defRPr>
            </a:lvl1pPr>
          </a:lstStyle>
          <a:p>
            <a:pPr>
              <a:defRPr/>
            </a:pPr>
            <a:endParaRPr lang="de-DE"/>
          </a:p>
        </p:txBody>
      </p:sp>
      <p:sp>
        <p:nvSpPr>
          <p:cNvPr id="3075" name="Rectangle 3">
            <a:extLst>
              <a:ext uri="{FF2B5EF4-FFF2-40B4-BE49-F238E27FC236}">
                <a16:creationId xmlns:a16="http://schemas.microsoft.com/office/drawing/2014/main" id="{EF62F995-8CB3-6A0A-B504-3FD74680AD4A}"/>
              </a:ext>
            </a:extLst>
          </p:cNvPr>
          <p:cNvSpPr>
            <a:spLocks noGrp="1" noChangeArrowheads="1"/>
          </p:cNvSpPr>
          <p:nvPr>
            <p:ph type="dt" idx="1"/>
          </p:nvPr>
        </p:nvSpPr>
        <p:spPr bwMode="auto">
          <a:xfrm>
            <a:off x="3857625"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buClrTx/>
              <a:buFontTx/>
              <a:buNone/>
              <a:defRPr sz="1200">
                <a:solidFill>
                  <a:schemeClr val="tx1"/>
                </a:solidFill>
                <a:latin typeface="Arial" charset="0"/>
              </a:defRPr>
            </a:lvl1pPr>
          </a:lstStyle>
          <a:p>
            <a:pPr>
              <a:defRPr/>
            </a:pPr>
            <a:endParaRPr lang="de-DE"/>
          </a:p>
        </p:txBody>
      </p:sp>
      <p:sp>
        <p:nvSpPr>
          <p:cNvPr id="4100" name="Rectangle 4">
            <a:extLst>
              <a:ext uri="{FF2B5EF4-FFF2-40B4-BE49-F238E27FC236}">
                <a16:creationId xmlns:a16="http://schemas.microsoft.com/office/drawing/2014/main" id="{79DC7107-9D2F-079E-2891-3915266B53B6}"/>
              </a:ext>
            </a:extLst>
          </p:cNvPr>
          <p:cNvSpPr>
            <a:spLocks noGrp="1" noRot="1" noChangeArrowheads="1" noTextEdit="1"/>
          </p:cNvSpPr>
          <p:nvPr>
            <p:ph type="sldImg" idx="2"/>
          </p:nvPr>
        </p:nvSpPr>
        <p:spPr bwMode="auto">
          <a:xfrm>
            <a:off x="920750" y="746125"/>
            <a:ext cx="4970463"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F505B9D3-C530-D235-26E0-E561331D4329}"/>
              </a:ext>
            </a:extLst>
          </p:cNvPr>
          <p:cNvSpPr>
            <a:spLocks noGrp="1" noChangeArrowheads="1"/>
          </p:cNvSpPr>
          <p:nvPr>
            <p:ph type="body" sz="quarter" idx="3"/>
          </p:nvPr>
        </p:nvSpPr>
        <p:spPr bwMode="auto">
          <a:xfrm>
            <a:off x="681038" y="4722813"/>
            <a:ext cx="5448300" cy="44735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F9AEFE6B-3F89-6406-6214-C9A530F0AB15}"/>
              </a:ext>
            </a:extLst>
          </p:cNvPr>
          <p:cNvSpPr>
            <a:spLocks noGrp="1" noChangeArrowheads="1"/>
          </p:cNvSpPr>
          <p:nvPr>
            <p:ph type="ftr" sz="quarter" idx="4"/>
          </p:nvPr>
        </p:nvSpPr>
        <p:spPr bwMode="auto">
          <a:xfrm>
            <a:off x="0"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spcBef>
                <a:spcPct val="0"/>
              </a:spcBef>
              <a:buClrTx/>
              <a:buFontTx/>
              <a:buNone/>
              <a:defRPr sz="1200">
                <a:solidFill>
                  <a:schemeClr val="tx1"/>
                </a:solidFill>
                <a:latin typeface="Arial" charset="0"/>
              </a:defRPr>
            </a:lvl1pPr>
          </a:lstStyle>
          <a:p>
            <a:pPr>
              <a:defRPr/>
            </a:pPr>
            <a:endParaRPr lang="de-DE"/>
          </a:p>
        </p:txBody>
      </p:sp>
      <p:sp>
        <p:nvSpPr>
          <p:cNvPr id="3079" name="Rectangle 7">
            <a:extLst>
              <a:ext uri="{FF2B5EF4-FFF2-40B4-BE49-F238E27FC236}">
                <a16:creationId xmlns:a16="http://schemas.microsoft.com/office/drawing/2014/main" id="{82EA4D07-E42F-DB08-CAE0-B11AC6BBC6E2}"/>
              </a:ext>
            </a:extLst>
          </p:cNvPr>
          <p:cNvSpPr>
            <a:spLocks noGrp="1" noChangeArrowheads="1"/>
          </p:cNvSpPr>
          <p:nvPr>
            <p:ph type="sldNum" sz="quarter" idx="5"/>
          </p:nvPr>
        </p:nvSpPr>
        <p:spPr bwMode="auto">
          <a:xfrm>
            <a:off x="3857625"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solidFill>
                  <a:schemeClr val="tx1"/>
                </a:solidFill>
              </a:defRPr>
            </a:lvl1pPr>
          </a:lstStyle>
          <a:p>
            <a:pPr>
              <a:defRPr/>
            </a:pPr>
            <a:fld id="{AACF9552-B7BA-4602-AE18-C72C468CFD0D}"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890676C4-7EAC-EBA7-C990-9FAE387AD72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ACE0DB1-F84F-4605-829C-6BFB7B3389D6}" type="slidenum">
              <a:rPr lang="de-DE" altLang="de-DE"/>
              <a:pPr>
                <a:spcBef>
                  <a:spcPct val="0"/>
                </a:spcBef>
              </a:pPr>
              <a:t>1</a:t>
            </a:fld>
            <a:endParaRPr lang="de-DE" altLang="de-DE"/>
          </a:p>
        </p:txBody>
      </p:sp>
      <p:sp>
        <p:nvSpPr>
          <p:cNvPr id="6147" name="Rectangle 2">
            <a:extLst>
              <a:ext uri="{FF2B5EF4-FFF2-40B4-BE49-F238E27FC236}">
                <a16:creationId xmlns:a16="http://schemas.microsoft.com/office/drawing/2014/main" id="{6F36FA6F-9514-F29C-5BF1-73EA6E7976DF}"/>
              </a:ext>
            </a:extLst>
          </p:cNvPr>
          <p:cNvSpPr>
            <a:spLocks noGrp="1" noRot="1" noChangeArrowheads="1" noTextEdit="1"/>
          </p:cNvSpPr>
          <p:nvPr>
            <p:ph type="sldImg"/>
          </p:nvPr>
        </p:nvSpPr>
        <p:spPr>
          <a:ln/>
        </p:spPr>
      </p:sp>
      <p:sp>
        <p:nvSpPr>
          <p:cNvPr id="6148" name="Rectangle 3">
            <a:extLst>
              <a:ext uri="{FF2B5EF4-FFF2-40B4-BE49-F238E27FC236}">
                <a16:creationId xmlns:a16="http://schemas.microsoft.com/office/drawing/2014/main" id="{CC3ABF4B-1F17-B5AE-7A73-4C5939D4D9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DEE820F-B922-47B8-8DBB-BF56F0070377}"/>
              </a:ext>
            </a:extLst>
          </p:cNvPr>
          <p:cNvSpPr>
            <a:spLocks noChangeArrowheads="1"/>
          </p:cNvSpPr>
          <p:nvPr userDrawn="1"/>
        </p:nvSpPr>
        <p:spPr bwMode="auto">
          <a:xfrm>
            <a:off x="0" y="1412875"/>
            <a:ext cx="9144000" cy="5445125"/>
          </a:xfrm>
          <a:prstGeom prst="rect">
            <a:avLst/>
          </a:prstGeom>
          <a:no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3" name="Rectangle 5">
            <a:extLst>
              <a:ext uri="{FF2B5EF4-FFF2-40B4-BE49-F238E27FC236}">
                <a16:creationId xmlns:a16="http://schemas.microsoft.com/office/drawing/2014/main" id="{3245B50C-4072-46D1-D69C-13A9343807C5}"/>
              </a:ext>
            </a:extLst>
          </p:cNvPr>
          <p:cNvSpPr>
            <a:spLocks noChangeArrowheads="1"/>
          </p:cNvSpPr>
          <p:nvPr userDrawn="1"/>
        </p:nvSpPr>
        <p:spPr bwMode="auto">
          <a:xfrm>
            <a:off x="0" y="0"/>
            <a:ext cx="9144000" cy="2060575"/>
          </a:xfrm>
          <a:prstGeom prst="rect">
            <a:avLst/>
          </a:prstGeom>
          <a:solidFill>
            <a:srgbClr val="CDB4FE"/>
          </a:solid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4" name="Text Box 10">
            <a:extLst>
              <a:ext uri="{FF2B5EF4-FFF2-40B4-BE49-F238E27FC236}">
                <a16:creationId xmlns:a16="http://schemas.microsoft.com/office/drawing/2014/main" id="{60C43113-3641-849A-7EBF-857AC79521ED}"/>
              </a:ext>
            </a:extLst>
          </p:cNvPr>
          <p:cNvSpPr txBox="1">
            <a:spLocks noChangeArrowheads="1"/>
          </p:cNvSpPr>
          <p:nvPr userDrawn="1"/>
        </p:nvSpPr>
        <p:spPr bwMode="auto">
          <a:xfrm>
            <a:off x="6156325" y="115888"/>
            <a:ext cx="2592388" cy="731837"/>
          </a:xfrm>
          <a:prstGeom prst="rect">
            <a:avLst/>
          </a:prstGeom>
          <a:noFill/>
          <a:ln>
            <a:noFill/>
          </a:ln>
          <a:effec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defRPr/>
            </a:pPr>
            <a:r>
              <a:rPr lang="de-DE" altLang="de-DE">
                <a:solidFill>
                  <a:srgbClr val="FFFFFF"/>
                </a:solidFill>
              </a:rPr>
              <a:t>BioTOP 4</a:t>
            </a:r>
          </a:p>
        </p:txBody>
      </p:sp>
      <p:pic>
        <p:nvPicPr>
          <p:cNvPr id="5" name="Picture 2">
            <a:extLst>
              <a:ext uri="{FF2B5EF4-FFF2-40B4-BE49-F238E27FC236}">
                <a16:creationId xmlns:a16="http://schemas.microsoft.com/office/drawing/2014/main" id="{EB731785-05DC-4A5D-059C-3F7E4D5240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56550" y="57324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2" name="Rectangle 2"/>
          <p:cNvSpPr>
            <a:spLocks noGrp="1" noChangeArrowheads="1"/>
          </p:cNvSpPr>
          <p:nvPr>
            <p:ph type="ctrTitle" sz="quarter"/>
          </p:nvPr>
        </p:nvSpPr>
        <p:spPr>
          <a:xfrm>
            <a:off x="685800" y="2130425"/>
            <a:ext cx="7772400" cy="1470025"/>
          </a:xfrm>
        </p:spPr>
        <p:txBody>
          <a:bodyPr anchor="ctr"/>
          <a:lstStyle>
            <a:lvl1pPr>
              <a:defRPr sz="3000"/>
            </a:lvl1pPr>
          </a:lstStyle>
          <a:p>
            <a:r>
              <a:rPr lang="de-DE"/>
              <a:t>Klett Präsentation Titel</a:t>
            </a:r>
          </a:p>
        </p:txBody>
      </p:sp>
    </p:spTree>
    <p:extLst>
      <p:ext uri="{BB962C8B-B14F-4D97-AF65-F5344CB8AC3E}">
        <p14:creationId xmlns:p14="http://schemas.microsoft.com/office/powerpoint/2010/main" val="366391058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577688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44450"/>
            <a:ext cx="2057400" cy="591978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44450"/>
            <a:ext cx="6019800" cy="5919788"/>
          </a:xfr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601808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8229600" cy="527050"/>
          </a:xfrm>
        </p:spPr>
        <p:txBody>
          <a:bodyPr/>
          <a:lstStyle/>
          <a:p>
            <a:r>
              <a:rPr lang="en-US"/>
              <a:t>Titelmasterformat durch Klicken bearbeiten</a:t>
            </a:r>
            <a:endParaRPr lang="de-DE"/>
          </a:p>
        </p:txBody>
      </p:sp>
      <p:sp>
        <p:nvSpPr>
          <p:cNvPr id="3" name="Diagrammplatzhalter 2"/>
          <p:cNvSpPr>
            <a:spLocks noGrp="1"/>
          </p:cNvSpPr>
          <p:nvPr>
            <p:ph type="chart" idx="1"/>
          </p:nvPr>
        </p:nvSpPr>
        <p:spPr>
          <a:xfrm>
            <a:off x="457200" y="1438275"/>
            <a:ext cx="8229600" cy="4525963"/>
          </a:xfrm>
        </p:spPr>
        <p:txBody>
          <a:bodyPr/>
          <a:lstStyle/>
          <a:p>
            <a:pPr lvl="0"/>
            <a:endParaRPr lang="de-DE" noProof="0"/>
          </a:p>
        </p:txBody>
      </p:sp>
    </p:spTree>
    <p:extLst>
      <p:ext uri="{BB962C8B-B14F-4D97-AF65-F5344CB8AC3E}">
        <p14:creationId xmlns:p14="http://schemas.microsoft.com/office/powerpoint/2010/main" val="31277141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Formatvorlage des Untertitelmasters durch Klicken bearbeiten</a:t>
            </a:r>
            <a:endParaRPr lang="de-DE"/>
          </a:p>
        </p:txBody>
      </p:sp>
    </p:spTree>
    <p:extLst>
      <p:ext uri="{BB962C8B-B14F-4D97-AF65-F5344CB8AC3E}">
        <p14:creationId xmlns:p14="http://schemas.microsoft.com/office/powerpoint/2010/main" val="20907829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044609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19983764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162645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731074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12215202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8810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9641658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6104800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2322803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0206663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61925"/>
            <a:ext cx="2057400" cy="596423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1925"/>
            <a:ext cx="6019800" cy="5964238"/>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69938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612942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174916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588190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948201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1492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836240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57945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8C61492A-F13A-C59C-637F-BCF4E0528E10}"/>
              </a:ext>
            </a:extLst>
          </p:cNvPr>
          <p:cNvSpPr>
            <a:spLocks noChangeArrowheads="1"/>
          </p:cNvSpPr>
          <p:nvPr userDrawn="1"/>
        </p:nvSpPr>
        <p:spPr bwMode="auto">
          <a:xfrm>
            <a:off x="0" y="0"/>
            <a:ext cx="9144000" cy="476250"/>
          </a:xfrm>
          <a:prstGeom prst="rect">
            <a:avLst/>
          </a:prstGeom>
          <a:solidFill>
            <a:srgbClr val="CDB4FE"/>
          </a:solid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1027" name="Rectangle 3">
            <a:extLst>
              <a:ext uri="{FF2B5EF4-FFF2-40B4-BE49-F238E27FC236}">
                <a16:creationId xmlns:a16="http://schemas.microsoft.com/office/drawing/2014/main" id="{78DAE535-A771-7C1D-CCEC-808FC819DDBE}"/>
              </a:ext>
            </a:extLst>
          </p:cNvPr>
          <p:cNvSpPr>
            <a:spLocks noGrp="1" noChangeArrowheads="1"/>
          </p:cNvSpPr>
          <p:nvPr>
            <p:ph type="title"/>
          </p:nvPr>
        </p:nvSpPr>
        <p:spPr bwMode="auto">
          <a:xfrm>
            <a:off x="457200" y="44450"/>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Titel des Tafelbildes</a:t>
            </a:r>
          </a:p>
        </p:txBody>
      </p:sp>
      <p:sp>
        <p:nvSpPr>
          <p:cNvPr id="1028" name="Rectangle 4">
            <a:extLst>
              <a:ext uri="{FF2B5EF4-FFF2-40B4-BE49-F238E27FC236}">
                <a16:creationId xmlns:a16="http://schemas.microsoft.com/office/drawing/2014/main" id="{D8957924-2C16-020E-69C6-70FADE9BFBEB}"/>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75785" name="Rectangle 9">
            <a:extLst>
              <a:ext uri="{FF2B5EF4-FFF2-40B4-BE49-F238E27FC236}">
                <a16:creationId xmlns:a16="http://schemas.microsoft.com/office/drawing/2014/main" id="{0E6D6CB9-4B0D-1D8B-EAC1-256C90496A30}"/>
              </a:ext>
            </a:extLst>
          </p:cNvPr>
          <p:cNvSpPr>
            <a:spLocks noChangeArrowheads="1"/>
          </p:cNvSpPr>
          <p:nvPr userDrawn="1"/>
        </p:nvSpPr>
        <p:spPr bwMode="auto">
          <a:xfrm>
            <a:off x="1187450" y="6640513"/>
            <a:ext cx="7488238" cy="214312"/>
          </a:xfrm>
          <a:prstGeom prst="rect">
            <a:avLst/>
          </a:prstGeom>
          <a:noFill/>
          <a:ln w="9525">
            <a:noFill/>
            <a:miter lim="800000"/>
            <a:headEnd/>
            <a:tailEnd/>
          </a:ln>
          <a:effectLst/>
        </p:spPr>
        <p:txBody>
          <a:bodyPr>
            <a:spAutoFit/>
          </a:bodyPr>
          <a:lstStyle>
            <a:lvl1pPr>
              <a:defRPr sz="4200">
                <a:solidFill>
                  <a:srgbClr val="000000"/>
                </a:solidFill>
                <a:latin typeface="Arial" charset="0"/>
              </a:defRPr>
            </a:lvl1pPr>
            <a:lvl2pPr marL="742950" indent="-285750">
              <a:defRPr sz="4200">
                <a:solidFill>
                  <a:srgbClr val="000000"/>
                </a:solidFill>
                <a:latin typeface="Arial" charset="0"/>
              </a:defRPr>
            </a:lvl2pPr>
            <a:lvl3pPr marL="1143000" indent="-228600">
              <a:defRPr sz="4200">
                <a:solidFill>
                  <a:srgbClr val="000000"/>
                </a:solidFill>
                <a:latin typeface="Arial" charset="0"/>
              </a:defRPr>
            </a:lvl3pPr>
            <a:lvl4pPr marL="1600200" indent="-228600">
              <a:defRPr sz="4200">
                <a:solidFill>
                  <a:srgbClr val="000000"/>
                </a:solidFill>
                <a:latin typeface="Arial" charset="0"/>
              </a:defRPr>
            </a:lvl4pPr>
            <a:lvl5pPr marL="2057400" indent="-228600">
              <a:defRPr sz="4200">
                <a:solidFill>
                  <a:srgbClr val="000000"/>
                </a:solidFill>
                <a:latin typeface="Arial" charset="0"/>
              </a:defRPr>
            </a:lvl5pPr>
            <a:lvl6pPr marL="2514600" indent="-228600" fontAlgn="base">
              <a:spcBef>
                <a:spcPct val="0"/>
              </a:spcBef>
              <a:spcAft>
                <a:spcPct val="0"/>
              </a:spcAft>
              <a:defRPr sz="4200">
                <a:solidFill>
                  <a:srgbClr val="000000"/>
                </a:solidFill>
                <a:latin typeface="Arial" charset="0"/>
              </a:defRPr>
            </a:lvl6pPr>
            <a:lvl7pPr marL="2971800" indent="-228600" fontAlgn="base">
              <a:spcBef>
                <a:spcPct val="0"/>
              </a:spcBef>
              <a:spcAft>
                <a:spcPct val="0"/>
              </a:spcAft>
              <a:defRPr sz="4200">
                <a:solidFill>
                  <a:srgbClr val="000000"/>
                </a:solidFill>
                <a:latin typeface="Arial" charset="0"/>
              </a:defRPr>
            </a:lvl7pPr>
            <a:lvl8pPr marL="3429000" indent="-228600" fontAlgn="base">
              <a:spcBef>
                <a:spcPct val="0"/>
              </a:spcBef>
              <a:spcAft>
                <a:spcPct val="0"/>
              </a:spcAft>
              <a:defRPr sz="4200">
                <a:solidFill>
                  <a:srgbClr val="000000"/>
                </a:solidFill>
                <a:latin typeface="Arial" charset="0"/>
              </a:defRPr>
            </a:lvl8pPr>
            <a:lvl9pPr marL="3886200" indent="-228600" fontAlgn="base">
              <a:spcBef>
                <a:spcPct val="0"/>
              </a:spcBef>
              <a:spcAft>
                <a:spcPct val="0"/>
              </a:spcAft>
              <a:defRPr sz="4200">
                <a:solidFill>
                  <a:srgbClr val="000000"/>
                </a:solidFill>
                <a:latin typeface="Arial" charset="0"/>
              </a:defRPr>
            </a:lvl9pPr>
          </a:lstStyle>
          <a:p>
            <a:pPr eaLnBrk="1" hangingPunct="1">
              <a:defRPr/>
            </a:pPr>
            <a:r>
              <a:rPr lang="de-DE" altLang="de-DE" sz="800"/>
              <a:t>© Österreichischer Bundesverlag Schulbuch GmbH &amp; Co KG | www.oebv.at </a:t>
            </a:r>
          </a:p>
        </p:txBody>
      </p:sp>
      <p:sp>
        <p:nvSpPr>
          <p:cNvPr id="1030" name="AutoShape 7">
            <a:hlinkClick r:id="" action="ppaction://hlinkshowjump?jump=lastslide" highlightClick="1"/>
            <a:extLst>
              <a:ext uri="{FF2B5EF4-FFF2-40B4-BE49-F238E27FC236}">
                <a16:creationId xmlns:a16="http://schemas.microsoft.com/office/drawing/2014/main" id="{D6387FE7-189B-AD6D-6953-8A2A33E9DC3E}"/>
              </a:ext>
            </a:extLst>
          </p:cNvPr>
          <p:cNvSpPr>
            <a:spLocks noChangeArrowheads="1"/>
          </p:cNvSpPr>
          <p:nvPr userDrawn="1"/>
        </p:nvSpPr>
        <p:spPr bwMode="auto">
          <a:xfrm>
            <a:off x="8388350" y="6237288"/>
            <a:ext cx="287338" cy="287337"/>
          </a:xfrm>
          <a:prstGeom prst="actionButtonInformation">
            <a:avLst/>
          </a:prstGeom>
          <a:solidFill>
            <a:srgbClr val="CDB4FE"/>
          </a:solidFill>
          <a:ln>
            <a:noFill/>
          </a:ln>
          <a:effec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defRPr/>
            </a:pPr>
            <a:endParaRPr lang="de-AT" altLang="de-DE"/>
          </a:p>
        </p:txBody>
      </p:sp>
      <p:sp>
        <p:nvSpPr>
          <p:cNvPr id="1031" name="AutoShape 10">
            <a:hlinkClick r:id="" action="ppaction://hlinkshowjump?jump=firstslide" highlightClick="1"/>
            <a:extLst>
              <a:ext uri="{FF2B5EF4-FFF2-40B4-BE49-F238E27FC236}">
                <a16:creationId xmlns:a16="http://schemas.microsoft.com/office/drawing/2014/main" id="{6D278F7E-031F-1763-D0A9-4F9472B889E3}"/>
              </a:ext>
            </a:extLst>
          </p:cNvPr>
          <p:cNvSpPr>
            <a:spLocks noChangeArrowheads="1"/>
          </p:cNvSpPr>
          <p:nvPr userDrawn="1"/>
        </p:nvSpPr>
        <p:spPr bwMode="auto">
          <a:xfrm>
            <a:off x="7956550" y="6237288"/>
            <a:ext cx="287338" cy="287337"/>
          </a:xfrm>
          <a:prstGeom prst="actionButtonBeginning">
            <a:avLst/>
          </a:prstGeom>
          <a:solidFill>
            <a:srgbClr val="CDB4FE"/>
          </a:solidFill>
          <a:ln>
            <a:noFill/>
          </a:ln>
          <a:effec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defRPr/>
            </a:pPr>
            <a:endParaRPr lang="de-AT" altLang="de-DE"/>
          </a:p>
        </p:txBody>
      </p:sp>
      <p:sp>
        <p:nvSpPr>
          <p:cNvPr id="1032" name="Text Box 14">
            <a:extLst>
              <a:ext uri="{FF2B5EF4-FFF2-40B4-BE49-F238E27FC236}">
                <a16:creationId xmlns:a16="http://schemas.microsoft.com/office/drawing/2014/main" id="{24DD9E92-0E6D-D33A-F78A-0CA2A59C76B0}"/>
              </a:ext>
            </a:extLst>
          </p:cNvPr>
          <p:cNvSpPr txBox="1">
            <a:spLocks noChangeArrowheads="1"/>
          </p:cNvSpPr>
          <p:nvPr userDrawn="1"/>
        </p:nvSpPr>
        <p:spPr bwMode="auto">
          <a:xfrm>
            <a:off x="7235825" y="0"/>
            <a:ext cx="1584325" cy="457200"/>
          </a:xfrm>
          <a:prstGeom prst="rect">
            <a:avLst/>
          </a:prstGeom>
          <a:noFill/>
          <a:ln>
            <a:noFill/>
          </a:ln>
          <a:effec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defRPr/>
            </a:pPr>
            <a:r>
              <a:rPr lang="de-DE" altLang="de-DE" sz="2400">
                <a:solidFill>
                  <a:srgbClr val="FFFFFF"/>
                </a:solidFill>
              </a:rPr>
              <a:t>BioTOP 4</a:t>
            </a:r>
          </a:p>
        </p:txBody>
      </p:sp>
    </p:spTree>
  </p:cSld>
  <p:clrMap bg1="lt1" tx1="dk1" bg2="lt2" tx2="dk2" accent1="accent1" accent2="accent2" accent3="accent3" accent4="accent4" accent5="accent5" accent6="accent6" hlink="hlink" folHlink="folHlink"/>
  <p:sldLayoutIdLst>
    <p:sldLayoutId id="2147483749"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B3635814-D917-F202-F0D1-C26D9603D1F6}"/>
              </a:ext>
            </a:extLst>
          </p:cNvPr>
          <p:cNvSpPr>
            <a:spLocks noGrp="1" noChangeArrowheads="1"/>
          </p:cNvSpPr>
          <p:nvPr>
            <p:ph type="title"/>
          </p:nvPr>
        </p:nvSpPr>
        <p:spPr bwMode="auto">
          <a:xfrm>
            <a:off x="457200" y="1619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Mögliche Ausprägung des Covers zur Buchreihe:</a:t>
            </a:r>
            <a:br>
              <a:rPr lang="de-DE" altLang="de-DE"/>
            </a:br>
            <a:r>
              <a:rPr lang="de-DE" altLang="de-DE"/>
              <a:t>Einblicke</a:t>
            </a:r>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rtl="0" eaLnBrk="0" fontAlgn="base" hangingPunct="0">
        <a:spcBef>
          <a:spcPct val="0"/>
        </a:spcBef>
        <a:spcAft>
          <a:spcPct val="0"/>
        </a:spcAft>
        <a:defRPr sz="3000" b="1">
          <a:solidFill>
            <a:schemeClr val="tx1"/>
          </a:solidFill>
          <a:latin typeface="+mj-lt"/>
          <a:ea typeface="+mj-ea"/>
          <a:cs typeface="+mj-cs"/>
        </a:defRPr>
      </a:lvl1pPr>
      <a:lvl2pPr algn="l" rtl="0" eaLnBrk="0" fontAlgn="base" hangingPunct="0">
        <a:spcBef>
          <a:spcPct val="0"/>
        </a:spcBef>
        <a:spcAft>
          <a:spcPct val="0"/>
        </a:spcAft>
        <a:defRPr sz="3000" b="1">
          <a:solidFill>
            <a:schemeClr val="tx1"/>
          </a:solidFill>
          <a:latin typeface="PoloST11KLeicht" pitchFamily="2" charset="0"/>
        </a:defRPr>
      </a:lvl2pPr>
      <a:lvl3pPr algn="l" rtl="0" eaLnBrk="0" fontAlgn="base" hangingPunct="0">
        <a:spcBef>
          <a:spcPct val="0"/>
        </a:spcBef>
        <a:spcAft>
          <a:spcPct val="0"/>
        </a:spcAft>
        <a:defRPr sz="3000" b="1">
          <a:solidFill>
            <a:schemeClr val="tx1"/>
          </a:solidFill>
          <a:latin typeface="PoloST11KLeicht" pitchFamily="2" charset="0"/>
        </a:defRPr>
      </a:lvl3pPr>
      <a:lvl4pPr algn="l" rtl="0" eaLnBrk="0" fontAlgn="base" hangingPunct="0">
        <a:spcBef>
          <a:spcPct val="0"/>
        </a:spcBef>
        <a:spcAft>
          <a:spcPct val="0"/>
        </a:spcAft>
        <a:defRPr sz="3000" b="1">
          <a:solidFill>
            <a:schemeClr val="tx1"/>
          </a:solidFill>
          <a:latin typeface="PoloST11KLeicht" pitchFamily="2" charset="0"/>
        </a:defRPr>
      </a:lvl4pPr>
      <a:lvl5pPr algn="l" rtl="0" eaLnBrk="0" fontAlgn="base" hangingPunct="0">
        <a:spcBef>
          <a:spcPct val="0"/>
        </a:spcBef>
        <a:spcAft>
          <a:spcPct val="0"/>
        </a:spcAft>
        <a:defRPr sz="3000" b="1">
          <a:solidFill>
            <a:schemeClr val="tx1"/>
          </a:solidFill>
          <a:latin typeface="PoloST11KLeicht" pitchFamily="2" charset="0"/>
        </a:defRPr>
      </a:lvl5pPr>
      <a:lvl6pPr marL="457200" algn="l" rtl="0" fontAlgn="base">
        <a:spcBef>
          <a:spcPct val="0"/>
        </a:spcBef>
        <a:spcAft>
          <a:spcPct val="0"/>
        </a:spcAft>
        <a:defRPr sz="3000" b="1">
          <a:solidFill>
            <a:schemeClr val="tx1"/>
          </a:solidFill>
          <a:latin typeface="PoloST11KLeicht" pitchFamily="2" charset="0"/>
        </a:defRPr>
      </a:lvl6pPr>
      <a:lvl7pPr marL="914400" algn="l" rtl="0" fontAlgn="base">
        <a:spcBef>
          <a:spcPct val="0"/>
        </a:spcBef>
        <a:spcAft>
          <a:spcPct val="0"/>
        </a:spcAft>
        <a:defRPr sz="3000" b="1">
          <a:solidFill>
            <a:schemeClr val="tx1"/>
          </a:solidFill>
          <a:latin typeface="PoloST11KLeicht" pitchFamily="2" charset="0"/>
        </a:defRPr>
      </a:lvl7pPr>
      <a:lvl8pPr marL="1371600" algn="l" rtl="0" fontAlgn="base">
        <a:spcBef>
          <a:spcPct val="0"/>
        </a:spcBef>
        <a:spcAft>
          <a:spcPct val="0"/>
        </a:spcAft>
        <a:defRPr sz="3000" b="1">
          <a:solidFill>
            <a:schemeClr val="tx1"/>
          </a:solidFill>
          <a:latin typeface="PoloST11KLeicht" pitchFamily="2" charset="0"/>
        </a:defRPr>
      </a:lvl8pPr>
      <a:lvl9pPr marL="1828800" algn="l" rtl="0" fontAlgn="base">
        <a:spcBef>
          <a:spcPct val="0"/>
        </a:spcBef>
        <a:spcAft>
          <a:spcPct val="0"/>
        </a:spcAft>
        <a:defRPr sz="3000" b="1">
          <a:solidFill>
            <a:schemeClr val="tx1"/>
          </a:solidFill>
          <a:latin typeface="PoloST11KLeicht" pitchFamily="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slide" Target="slide4.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a:extLst>
              <a:ext uri="{FF2B5EF4-FFF2-40B4-BE49-F238E27FC236}">
                <a16:creationId xmlns:a16="http://schemas.microsoft.com/office/drawing/2014/main" id="{1EBA0FB5-7A9C-6FCC-4561-FB0EF5A9622A}"/>
              </a:ext>
            </a:extLst>
          </p:cNvPr>
          <p:cNvSpPr>
            <a:spLocks noGrp="1" noChangeArrowheads="1"/>
          </p:cNvSpPr>
          <p:nvPr>
            <p:ph type="ctrTitle"/>
          </p:nvPr>
        </p:nvSpPr>
        <p:spPr>
          <a:xfrm>
            <a:off x="468313" y="836613"/>
            <a:ext cx="7772400" cy="792162"/>
          </a:xfrm>
        </p:spPr>
        <p:txBody>
          <a:bodyPr/>
          <a:lstStyle/>
          <a:p>
            <a:pPr eaLnBrk="1" hangingPunct="1"/>
            <a:r>
              <a:rPr lang="de-DE" altLang="de-DE"/>
              <a:t>Das Gehirn</a:t>
            </a:r>
          </a:p>
        </p:txBody>
      </p:sp>
      <p:sp>
        <p:nvSpPr>
          <p:cNvPr id="5123" name="Text Box 17">
            <a:extLst>
              <a:ext uri="{FF2B5EF4-FFF2-40B4-BE49-F238E27FC236}">
                <a16:creationId xmlns:a16="http://schemas.microsoft.com/office/drawing/2014/main" id="{06F5A522-0B8F-039F-79B4-5E556336AF3C}"/>
              </a:ext>
            </a:extLst>
          </p:cNvPr>
          <p:cNvSpPr txBox="1">
            <a:spLocks noChangeArrowheads="1"/>
          </p:cNvSpPr>
          <p:nvPr/>
        </p:nvSpPr>
        <p:spPr bwMode="auto">
          <a:xfrm>
            <a:off x="466725" y="2708275"/>
            <a:ext cx="5257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
                <a:schemeClr val="tx1"/>
              </a:buClr>
              <a:buFont typeface="Wingdings" panose="05000000000000000000" pitchFamily="2" charset="2"/>
              <a:buChar char="§"/>
            </a:pPr>
            <a:r>
              <a:rPr lang="de-DE" altLang="de-DE" sz="2000">
                <a:solidFill>
                  <a:schemeClr val="tx1"/>
                </a:solidFill>
                <a:latin typeface="Arial" panose="020B0604020202020204" pitchFamily="34" charset="0"/>
              </a:rPr>
              <a:t> </a:t>
            </a:r>
            <a:r>
              <a:rPr lang="de-DE" altLang="de-DE" sz="2000">
                <a:solidFill>
                  <a:schemeClr val="tx1"/>
                </a:solidFill>
                <a:latin typeface="Arial" panose="020B0604020202020204" pitchFamily="34" charset="0"/>
                <a:hlinkClick r:id="rId3" action="ppaction://hlinksldjump"/>
              </a:rPr>
              <a:t>schrittweiser Aufbau des Tafelbildes</a:t>
            </a:r>
            <a:endParaRPr lang="de-DE" altLang="de-DE" sz="200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latin typeface="Arial" panose="020B0604020202020204" pitchFamily="34" charset="0"/>
              </a:rPr>
              <a:t> </a:t>
            </a:r>
            <a:r>
              <a:rPr lang="de-DE" altLang="de-DE" sz="2000">
                <a:solidFill>
                  <a:schemeClr val="tx1"/>
                </a:solidFill>
                <a:latin typeface="Arial" panose="020B0604020202020204" pitchFamily="34" charset="0"/>
                <a:hlinkClick r:id="rId4" action="ppaction://hlinksldjump"/>
              </a:rPr>
              <a:t>vollständige Ansicht</a:t>
            </a:r>
            <a:endParaRPr lang="de-DE" altLang="de-DE" sz="200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latin typeface="Arial" panose="020B0604020202020204" pitchFamily="34" charset="0"/>
              </a:rPr>
              <a:t> </a:t>
            </a:r>
            <a:r>
              <a:rPr lang="de-DE" altLang="de-DE" sz="2000">
                <a:solidFill>
                  <a:schemeClr val="tx1"/>
                </a:solidFill>
                <a:latin typeface="Arial" panose="020B0604020202020204" pitchFamily="34" charset="0"/>
                <a:hlinkClick r:id="rId5" action="ppaction://hlinksldjump"/>
              </a:rPr>
              <a:t>zum Ausfüllen</a:t>
            </a:r>
            <a:endParaRPr lang="de-DE" altLang="de-DE" sz="2000">
              <a:solidFill>
                <a:schemeClr val="tx1"/>
              </a:solidFill>
              <a:latin typeface="Arial" panose="020B0604020202020204" pitchFamily="34"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BA6559AE-F476-2CED-D160-0622A80B4BC8}"/>
              </a:ext>
            </a:extLst>
          </p:cNvPr>
          <p:cNvSpPr>
            <a:spLocks noGrp="1" noChangeArrowheads="1"/>
          </p:cNvSpPr>
          <p:nvPr>
            <p:ph type="title"/>
          </p:nvPr>
        </p:nvSpPr>
        <p:spPr/>
        <p:txBody>
          <a:bodyPr/>
          <a:lstStyle/>
          <a:p>
            <a:r>
              <a:rPr lang="de-DE" altLang="de-DE"/>
              <a:t>Das Gehirn</a:t>
            </a:r>
          </a:p>
        </p:txBody>
      </p:sp>
      <p:sp>
        <p:nvSpPr>
          <p:cNvPr id="7171" name="Line 425">
            <a:extLst>
              <a:ext uri="{FF2B5EF4-FFF2-40B4-BE49-F238E27FC236}">
                <a16:creationId xmlns:a16="http://schemas.microsoft.com/office/drawing/2014/main" id="{0BC3EBA8-A459-F09D-A2C2-8AA9D74301E8}"/>
              </a:ext>
            </a:extLst>
          </p:cNvPr>
          <p:cNvSpPr>
            <a:spLocks noChangeShapeType="1"/>
          </p:cNvSpPr>
          <p:nvPr/>
        </p:nvSpPr>
        <p:spPr bwMode="auto">
          <a:xfrm>
            <a:off x="5508625" y="36449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7172" name="Group 612">
            <a:extLst>
              <a:ext uri="{FF2B5EF4-FFF2-40B4-BE49-F238E27FC236}">
                <a16:creationId xmlns:a16="http://schemas.microsoft.com/office/drawing/2014/main" id="{84A66C9D-20F2-4EC4-AFD5-8990122A2D85}"/>
              </a:ext>
            </a:extLst>
          </p:cNvPr>
          <p:cNvGrpSpPr>
            <a:grpSpLocks/>
          </p:cNvGrpSpPr>
          <p:nvPr/>
        </p:nvGrpSpPr>
        <p:grpSpPr bwMode="auto">
          <a:xfrm>
            <a:off x="539750" y="5726113"/>
            <a:ext cx="2520950" cy="366712"/>
            <a:chOff x="204" y="3339"/>
            <a:chExt cx="1588" cy="231"/>
          </a:xfrm>
        </p:grpSpPr>
        <p:sp>
          <p:nvSpPr>
            <p:cNvPr id="7240" name="Rectangle 613">
              <a:extLst>
                <a:ext uri="{FF2B5EF4-FFF2-40B4-BE49-F238E27FC236}">
                  <a16:creationId xmlns:a16="http://schemas.microsoft.com/office/drawing/2014/main" id="{4CDE605C-BE42-AF77-8D87-11E8D20324A5}"/>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41" name="Group 614">
              <a:extLst>
                <a:ext uri="{FF2B5EF4-FFF2-40B4-BE49-F238E27FC236}">
                  <a16:creationId xmlns:a16="http://schemas.microsoft.com/office/drawing/2014/main" id="{DA0EE305-2047-DF04-EA10-2BD17CBAB323}"/>
                </a:ext>
              </a:extLst>
            </p:cNvPr>
            <p:cNvGrpSpPr>
              <a:grpSpLocks/>
            </p:cNvGrpSpPr>
            <p:nvPr/>
          </p:nvGrpSpPr>
          <p:grpSpPr bwMode="auto">
            <a:xfrm>
              <a:off x="204" y="3339"/>
              <a:ext cx="227" cy="231"/>
              <a:chOff x="204" y="3339"/>
              <a:chExt cx="227" cy="231"/>
            </a:xfrm>
          </p:grpSpPr>
          <p:sp>
            <p:nvSpPr>
              <p:cNvPr id="7242" name="Oval 615">
                <a:extLst>
                  <a:ext uri="{FF2B5EF4-FFF2-40B4-BE49-F238E27FC236}">
                    <a16:creationId xmlns:a16="http://schemas.microsoft.com/office/drawing/2014/main" id="{D6D91D29-8535-17AD-195A-1309D831DD14}"/>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43" name="Text Box 616">
                <a:extLst>
                  <a:ext uri="{FF2B5EF4-FFF2-40B4-BE49-F238E27FC236}">
                    <a16:creationId xmlns:a16="http://schemas.microsoft.com/office/drawing/2014/main" id="{4C8DCE8A-F6C8-34E3-E87A-6258BE81591D}"/>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grpSp>
        <p:nvGrpSpPr>
          <p:cNvPr id="7173" name="Group 622">
            <a:extLst>
              <a:ext uri="{FF2B5EF4-FFF2-40B4-BE49-F238E27FC236}">
                <a16:creationId xmlns:a16="http://schemas.microsoft.com/office/drawing/2014/main" id="{8581AA64-5730-136D-8455-CE279E5E3F37}"/>
              </a:ext>
            </a:extLst>
          </p:cNvPr>
          <p:cNvGrpSpPr>
            <a:grpSpLocks/>
          </p:cNvGrpSpPr>
          <p:nvPr/>
        </p:nvGrpSpPr>
        <p:grpSpPr bwMode="auto">
          <a:xfrm>
            <a:off x="541338" y="5221288"/>
            <a:ext cx="2520950" cy="366712"/>
            <a:chOff x="204" y="3022"/>
            <a:chExt cx="1588" cy="231"/>
          </a:xfrm>
        </p:grpSpPr>
        <p:sp>
          <p:nvSpPr>
            <p:cNvPr id="7236" name="Rectangle 623">
              <a:extLst>
                <a:ext uri="{FF2B5EF4-FFF2-40B4-BE49-F238E27FC236}">
                  <a16:creationId xmlns:a16="http://schemas.microsoft.com/office/drawing/2014/main" id="{325F1B64-1940-5765-34B7-BD68E067CF22}"/>
                </a:ext>
              </a:extLst>
            </p:cNvPr>
            <p:cNvSpPr>
              <a:spLocks noChangeArrowheads="1"/>
            </p:cNvSpPr>
            <p:nvPr/>
          </p:nvSpPr>
          <p:spPr bwMode="auto">
            <a:xfrm>
              <a:off x="521" y="3022"/>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37" name="Group 624">
              <a:extLst>
                <a:ext uri="{FF2B5EF4-FFF2-40B4-BE49-F238E27FC236}">
                  <a16:creationId xmlns:a16="http://schemas.microsoft.com/office/drawing/2014/main" id="{EA6F4A5F-C6BD-4944-3E2B-58AF37165D63}"/>
                </a:ext>
              </a:extLst>
            </p:cNvPr>
            <p:cNvGrpSpPr>
              <a:grpSpLocks/>
            </p:cNvGrpSpPr>
            <p:nvPr/>
          </p:nvGrpSpPr>
          <p:grpSpPr bwMode="auto">
            <a:xfrm>
              <a:off x="204" y="3022"/>
              <a:ext cx="227" cy="231"/>
              <a:chOff x="204" y="3022"/>
              <a:chExt cx="227" cy="231"/>
            </a:xfrm>
          </p:grpSpPr>
          <p:sp>
            <p:nvSpPr>
              <p:cNvPr id="7238" name="Oval 625">
                <a:extLst>
                  <a:ext uri="{FF2B5EF4-FFF2-40B4-BE49-F238E27FC236}">
                    <a16:creationId xmlns:a16="http://schemas.microsoft.com/office/drawing/2014/main" id="{A5901D5F-8F2D-E008-73AC-16B0272C1C61}"/>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39" name="Text Box 626">
                <a:extLst>
                  <a:ext uri="{FF2B5EF4-FFF2-40B4-BE49-F238E27FC236}">
                    <a16:creationId xmlns:a16="http://schemas.microsoft.com/office/drawing/2014/main" id="{C6B52583-05EF-B1BB-1727-93BF546FAF63}"/>
                  </a:ext>
                </a:extLst>
              </p:cNvPr>
              <p:cNvSpPr txBox="1">
                <a:spLocks noChangeArrowheads="1"/>
              </p:cNvSpPr>
              <p:nvPr/>
            </p:nvSpPr>
            <p:spPr bwMode="auto">
              <a:xfrm>
                <a:off x="204"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grpSp>
        <p:nvGrpSpPr>
          <p:cNvPr id="7174" name="Group 627">
            <a:extLst>
              <a:ext uri="{FF2B5EF4-FFF2-40B4-BE49-F238E27FC236}">
                <a16:creationId xmlns:a16="http://schemas.microsoft.com/office/drawing/2014/main" id="{C25D6AF1-D798-DED5-7BAD-2C82C97FDB39}"/>
              </a:ext>
            </a:extLst>
          </p:cNvPr>
          <p:cNvGrpSpPr>
            <a:grpSpLocks/>
          </p:cNvGrpSpPr>
          <p:nvPr/>
        </p:nvGrpSpPr>
        <p:grpSpPr bwMode="auto">
          <a:xfrm>
            <a:off x="3492500" y="5221288"/>
            <a:ext cx="2520950" cy="366712"/>
            <a:chOff x="204" y="3339"/>
            <a:chExt cx="1588" cy="231"/>
          </a:xfrm>
        </p:grpSpPr>
        <p:sp>
          <p:nvSpPr>
            <p:cNvPr id="7232" name="Rectangle 628">
              <a:extLst>
                <a:ext uri="{FF2B5EF4-FFF2-40B4-BE49-F238E27FC236}">
                  <a16:creationId xmlns:a16="http://schemas.microsoft.com/office/drawing/2014/main" id="{FA8BE40B-0256-5C99-6FF5-DDEB6F82ED31}"/>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33" name="Group 629">
              <a:extLst>
                <a:ext uri="{FF2B5EF4-FFF2-40B4-BE49-F238E27FC236}">
                  <a16:creationId xmlns:a16="http://schemas.microsoft.com/office/drawing/2014/main" id="{370DD599-1E8F-D6CA-3869-2A4172D8E001}"/>
                </a:ext>
              </a:extLst>
            </p:cNvPr>
            <p:cNvGrpSpPr>
              <a:grpSpLocks/>
            </p:cNvGrpSpPr>
            <p:nvPr/>
          </p:nvGrpSpPr>
          <p:grpSpPr bwMode="auto">
            <a:xfrm>
              <a:off x="204" y="3339"/>
              <a:ext cx="227" cy="231"/>
              <a:chOff x="204" y="3339"/>
              <a:chExt cx="227" cy="231"/>
            </a:xfrm>
          </p:grpSpPr>
          <p:sp>
            <p:nvSpPr>
              <p:cNvPr id="7234" name="Oval 630">
                <a:extLst>
                  <a:ext uri="{FF2B5EF4-FFF2-40B4-BE49-F238E27FC236}">
                    <a16:creationId xmlns:a16="http://schemas.microsoft.com/office/drawing/2014/main" id="{C4C44374-9F24-BCAC-039D-5F541ADED81B}"/>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35" name="Text Box 631">
                <a:extLst>
                  <a:ext uri="{FF2B5EF4-FFF2-40B4-BE49-F238E27FC236}">
                    <a16:creationId xmlns:a16="http://schemas.microsoft.com/office/drawing/2014/main" id="{D4785053-EB33-AC49-F286-D6DF9BFAE79C}"/>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grpSp>
        <p:nvGrpSpPr>
          <p:cNvPr id="7175" name="Group 632">
            <a:extLst>
              <a:ext uri="{FF2B5EF4-FFF2-40B4-BE49-F238E27FC236}">
                <a16:creationId xmlns:a16="http://schemas.microsoft.com/office/drawing/2014/main" id="{213A1EC7-F740-6FCF-C2DE-BFE608D85E18}"/>
              </a:ext>
            </a:extLst>
          </p:cNvPr>
          <p:cNvGrpSpPr>
            <a:grpSpLocks/>
          </p:cNvGrpSpPr>
          <p:nvPr/>
        </p:nvGrpSpPr>
        <p:grpSpPr bwMode="auto">
          <a:xfrm>
            <a:off x="3492500" y="5718175"/>
            <a:ext cx="2520950" cy="366713"/>
            <a:chOff x="204" y="3339"/>
            <a:chExt cx="1588" cy="231"/>
          </a:xfrm>
        </p:grpSpPr>
        <p:sp>
          <p:nvSpPr>
            <p:cNvPr id="7228" name="Rectangle 633">
              <a:extLst>
                <a:ext uri="{FF2B5EF4-FFF2-40B4-BE49-F238E27FC236}">
                  <a16:creationId xmlns:a16="http://schemas.microsoft.com/office/drawing/2014/main" id="{2945631B-DB56-621B-0D61-786EE5479B36}"/>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29" name="Group 634">
              <a:extLst>
                <a:ext uri="{FF2B5EF4-FFF2-40B4-BE49-F238E27FC236}">
                  <a16:creationId xmlns:a16="http://schemas.microsoft.com/office/drawing/2014/main" id="{4054E901-6F11-5F0B-458B-DF170F10E094}"/>
                </a:ext>
              </a:extLst>
            </p:cNvPr>
            <p:cNvGrpSpPr>
              <a:grpSpLocks/>
            </p:cNvGrpSpPr>
            <p:nvPr/>
          </p:nvGrpSpPr>
          <p:grpSpPr bwMode="auto">
            <a:xfrm>
              <a:off x="204" y="3339"/>
              <a:ext cx="227" cy="231"/>
              <a:chOff x="204" y="3339"/>
              <a:chExt cx="227" cy="231"/>
            </a:xfrm>
          </p:grpSpPr>
          <p:sp>
            <p:nvSpPr>
              <p:cNvPr id="7230" name="Oval 635">
                <a:extLst>
                  <a:ext uri="{FF2B5EF4-FFF2-40B4-BE49-F238E27FC236}">
                    <a16:creationId xmlns:a16="http://schemas.microsoft.com/office/drawing/2014/main" id="{A7611C3E-EC69-F21B-6203-8E3E4B51AB45}"/>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31" name="Text Box 636">
                <a:extLst>
                  <a:ext uri="{FF2B5EF4-FFF2-40B4-BE49-F238E27FC236}">
                    <a16:creationId xmlns:a16="http://schemas.microsoft.com/office/drawing/2014/main" id="{86B3BBB6-5218-C0CC-B215-BA52FA1B3840}"/>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grpSp>
        <p:nvGrpSpPr>
          <p:cNvPr id="7176" name="Group 637">
            <a:extLst>
              <a:ext uri="{FF2B5EF4-FFF2-40B4-BE49-F238E27FC236}">
                <a16:creationId xmlns:a16="http://schemas.microsoft.com/office/drawing/2014/main" id="{A00EFA94-189A-F973-F6AC-E82DD67CDA75}"/>
              </a:ext>
            </a:extLst>
          </p:cNvPr>
          <p:cNvGrpSpPr>
            <a:grpSpLocks/>
          </p:cNvGrpSpPr>
          <p:nvPr/>
        </p:nvGrpSpPr>
        <p:grpSpPr bwMode="auto">
          <a:xfrm>
            <a:off x="6373813" y="5221288"/>
            <a:ext cx="2520950" cy="366712"/>
            <a:chOff x="204" y="3339"/>
            <a:chExt cx="1588" cy="231"/>
          </a:xfrm>
        </p:grpSpPr>
        <p:sp>
          <p:nvSpPr>
            <p:cNvPr id="7224" name="Rectangle 638">
              <a:extLst>
                <a:ext uri="{FF2B5EF4-FFF2-40B4-BE49-F238E27FC236}">
                  <a16:creationId xmlns:a16="http://schemas.microsoft.com/office/drawing/2014/main" id="{E21CEF57-719D-4006-5927-16B8B52BC6B0}"/>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25" name="Group 639">
              <a:extLst>
                <a:ext uri="{FF2B5EF4-FFF2-40B4-BE49-F238E27FC236}">
                  <a16:creationId xmlns:a16="http://schemas.microsoft.com/office/drawing/2014/main" id="{110763FA-91AC-C7CF-0AE0-3EA2FFB6BE38}"/>
                </a:ext>
              </a:extLst>
            </p:cNvPr>
            <p:cNvGrpSpPr>
              <a:grpSpLocks/>
            </p:cNvGrpSpPr>
            <p:nvPr/>
          </p:nvGrpSpPr>
          <p:grpSpPr bwMode="auto">
            <a:xfrm>
              <a:off x="204" y="3339"/>
              <a:ext cx="227" cy="231"/>
              <a:chOff x="204" y="3339"/>
              <a:chExt cx="227" cy="231"/>
            </a:xfrm>
          </p:grpSpPr>
          <p:sp>
            <p:nvSpPr>
              <p:cNvPr id="7226" name="Oval 640">
                <a:extLst>
                  <a:ext uri="{FF2B5EF4-FFF2-40B4-BE49-F238E27FC236}">
                    <a16:creationId xmlns:a16="http://schemas.microsoft.com/office/drawing/2014/main" id="{1FB2AC4E-E407-2737-3046-198D5BBE3F55}"/>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27" name="Text Box 641">
                <a:extLst>
                  <a:ext uri="{FF2B5EF4-FFF2-40B4-BE49-F238E27FC236}">
                    <a16:creationId xmlns:a16="http://schemas.microsoft.com/office/drawing/2014/main" id="{FA45268C-DBAB-FFD3-D9CD-C3D9BFA61983}"/>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6</a:t>
                </a:r>
              </a:p>
            </p:txBody>
          </p:sp>
        </p:grpSp>
      </p:grpSp>
      <p:sp>
        <p:nvSpPr>
          <p:cNvPr id="142979" name="Text Box 643">
            <a:extLst>
              <a:ext uri="{FF2B5EF4-FFF2-40B4-BE49-F238E27FC236}">
                <a16:creationId xmlns:a16="http://schemas.microsoft.com/office/drawing/2014/main" id="{BF0460A0-5667-34F9-1AEB-44D7DDA2124D}"/>
              </a:ext>
            </a:extLst>
          </p:cNvPr>
          <p:cNvSpPr txBox="1">
            <a:spLocks noChangeArrowheads="1"/>
          </p:cNvSpPr>
          <p:nvPr/>
        </p:nvSpPr>
        <p:spPr bwMode="auto">
          <a:xfrm>
            <a:off x="1042988" y="5221288"/>
            <a:ext cx="18018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Balken</a:t>
            </a:r>
          </a:p>
        </p:txBody>
      </p:sp>
      <p:sp>
        <p:nvSpPr>
          <p:cNvPr id="142980" name="Text Box 644">
            <a:extLst>
              <a:ext uri="{FF2B5EF4-FFF2-40B4-BE49-F238E27FC236}">
                <a16:creationId xmlns:a16="http://schemas.microsoft.com/office/drawing/2014/main" id="{A67B5E1F-E2D4-D9E1-06C0-1BCED3ED2C37}"/>
              </a:ext>
            </a:extLst>
          </p:cNvPr>
          <p:cNvSpPr txBox="1">
            <a:spLocks noChangeArrowheads="1"/>
          </p:cNvSpPr>
          <p:nvPr/>
        </p:nvSpPr>
        <p:spPr bwMode="auto">
          <a:xfrm>
            <a:off x="1042988" y="5726113"/>
            <a:ext cx="18018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Zwischenhirn</a:t>
            </a:r>
          </a:p>
        </p:txBody>
      </p:sp>
      <p:sp>
        <p:nvSpPr>
          <p:cNvPr id="142981" name="Text Box 645">
            <a:extLst>
              <a:ext uri="{FF2B5EF4-FFF2-40B4-BE49-F238E27FC236}">
                <a16:creationId xmlns:a16="http://schemas.microsoft.com/office/drawing/2014/main" id="{CE7F85DC-405C-17EE-B294-A15150106E1A}"/>
              </a:ext>
            </a:extLst>
          </p:cNvPr>
          <p:cNvSpPr txBox="1">
            <a:spLocks noChangeArrowheads="1"/>
          </p:cNvSpPr>
          <p:nvPr/>
        </p:nvSpPr>
        <p:spPr bwMode="auto">
          <a:xfrm>
            <a:off x="3994150" y="5227638"/>
            <a:ext cx="18018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Mittelhirn</a:t>
            </a:r>
          </a:p>
        </p:txBody>
      </p:sp>
      <p:sp>
        <p:nvSpPr>
          <p:cNvPr id="142982" name="Text Box 646">
            <a:extLst>
              <a:ext uri="{FF2B5EF4-FFF2-40B4-BE49-F238E27FC236}">
                <a16:creationId xmlns:a16="http://schemas.microsoft.com/office/drawing/2014/main" id="{FC49D483-98E3-C2B4-341D-7878CCE197DC}"/>
              </a:ext>
            </a:extLst>
          </p:cNvPr>
          <p:cNvSpPr txBox="1">
            <a:spLocks noChangeArrowheads="1"/>
          </p:cNvSpPr>
          <p:nvPr/>
        </p:nvSpPr>
        <p:spPr bwMode="auto">
          <a:xfrm>
            <a:off x="3997325" y="5724525"/>
            <a:ext cx="18018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Kleinhirn</a:t>
            </a:r>
          </a:p>
        </p:txBody>
      </p:sp>
      <p:sp>
        <p:nvSpPr>
          <p:cNvPr id="142983" name="Text Box 647">
            <a:extLst>
              <a:ext uri="{FF2B5EF4-FFF2-40B4-BE49-F238E27FC236}">
                <a16:creationId xmlns:a16="http://schemas.microsoft.com/office/drawing/2014/main" id="{7452D6B7-7081-B873-7FEF-A069351B4B8E}"/>
              </a:ext>
            </a:extLst>
          </p:cNvPr>
          <p:cNvSpPr txBox="1">
            <a:spLocks noChangeArrowheads="1"/>
          </p:cNvSpPr>
          <p:nvPr/>
        </p:nvSpPr>
        <p:spPr bwMode="auto">
          <a:xfrm>
            <a:off x="6877050" y="5227638"/>
            <a:ext cx="19446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Nachhirn</a:t>
            </a:r>
          </a:p>
        </p:txBody>
      </p:sp>
      <p:grpSp>
        <p:nvGrpSpPr>
          <p:cNvPr id="7182" name="Group 660">
            <a:extLst>
              <a:ext uri="{FF2B5EF4-FFF2-40B4-BE49-F238E27FC236}">
                <a16:creationId xmlns:a16="http://schemas.microsoft.com/office/drawing/2014/main" id="{C14A6241-083E-773E-478D-FA4B9D1A77F4}"/>
              </a:ext>
            </a:extLst>
          </p:cNvPr>
          <p:cNvGrpSpPr>
            <a:grpSpLocks/>
          </p:cNvGrpSpPr>
          <p:nvPr/>
        </p:nvGrpSpPr>
        <p:grpSpPr bwMode="auto">
          <a:xfrm>
            <a:off x="6372225" y="5711825"/>
            <a:ext cx="2520950" cy="366713"/>
            <a:chOff x="204" y="3339"/>
            <a:chExt cx="1588" cy="231"/>
          </a:xfrm>
        </p:grpSpPr>
        <p:sp>
          <p:nvSpPr>
            <p:cNvPr id="7220" name="Rectangle 661">
              <a:extLst>
                <a:ext uri="{FF2B5EF4-FFF2-40B4-BE49-F238E27FC236}">
                  <a16:creationId xmlns:a16="http://schemas.microsoft.com/office/drawing/2014/main" id="{CFA98304-98BE-4065-FAA9-5225C33F77E7}"/>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21" name="Group 662">
              <a:extLst>
                <a:ext uri="{FF2B5EF4-FFF2-40B4-BE49-F238E27FC236}">
                  <a16:creationId xmlns:a16="http://schemas.microsoft.com/office/drawing/2014/main" id="{FE3E917C-A9A3-68D4-FF4C-A8652DEA430F}"/>
                </a:ext>
              </a:extLst>
            </p:cNvPr>
            <p:cNvGrpSpPr>
              <a:grpSpLocks/>
            </p:cNvGrpSpPr>
            <p:nvPr/>
          </p:nvGrpSpPr>
          <p:grpSpPr bwMode="auto">
            <a:xfrm>
              <a:off x="204" y="3339"/>
              <a:ext cx="227" cy="231"/>
              <a:chOff x="204" y="3339"/>
              <a:chExt cx="227" cy="231"/>
            </a:xfrm>
          </p:grpSpPr>
          <p:sp>
            <p:nvSpPr>
              <p:cNvPr id="7222" name="Oval 663">
                <a:extLst>
                  <a:ext uri="{FF2B5EF4-FFF2-40B4-BE49-F238E27FC236}">
                    <a16:creationId xmlns:a16="http://schemas.microsoft.com/office/drawing/2014/main" id="{FDFFC421-817D-2B07-B26B-B808BA0AAB11}"/>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23" name="Text Box 664">
                <a:extLst>
                  <a:ext uri="{FF2B5EF4-FFF2-40B4-BE49-F238E27FC236}">
                    <a16:creationId xmlns:a16="http://schemas.microsoft.com/office/drawing/2014/main" id="{F425A354-F770-6860-E941-BA2671BB9564}"/>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7</a:t>
                </a:r>
              </a:p>
            </p:txBody>
          </p:sp>
        </p:grpSp>
      </p:grpSp>
      <p:sp>
        <p:nvSpPr>
          <p:cNvPr id="143006" name="Text Box 670">
            <a:extLst>
              <a:ext uri="{FF2B5EF4-FFF2-40B4-BE49-F238E27FC236}">
                <a16:creationId xmlns:a16="http://schemas.microsoft.com/office/drawing/2014/main" id="{7B3F6774-DF0C-4B98-9D99-C2CAC64BF1FB}"/>
              </a:ext>
            </a:extLst>
          </p:cNvPr>
          <p:cNvSpPr txBox="1">
            <a:spLocks noChangeArrowheads="1"/>
          </p:cNvSpPr>
          <p:nvPr/>
        </p:nvSpPr>
        <p:spPr bwMode="auto">
          <a:xfrm>
            <a:off x="6877050" y="5718175"/>
            <a:ext cx="18018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Rückenmark</a:t>
            </a:r>
          </a:p>
        </p:txBody>
      </p:sp>
      <p:grpSp>
        <p:nvGrpSpPr>
          <p:cNvPr id="7184" name="Group 681">
            <a:extLst>
              <a:ext uri="{FF2B5EF4-FFF2-40B4-BE49-F238E27FC236}">
                <a16:creationId xmlns:a16="http://schemas.microsoft.com/office/drawing/2014/main" id="{345AFC29-CD8F-A9D8-ECDD-542254E4E062}"/>
              </a:ext>
            </a:extLst>
          </p:cNvPr>
          <p:cNvGrpSpPr>
            <a:grpSpLocks/>
          </p:cNvGrpSpPr>
          <p:nvPr/>
        </p:nvGrpSpPr>
        <p:grpSpPr bwMode="auto">
          <a:xfrm>
            <a:off x="1474788" y="863600"/>
            <a:ext cx="5689600" cy="3997325"/>
            <a:chOff x="929" y="544"/>
            <a:chExt cx="3584" cy="2518"/>
          </a:xfrm>
        </p:grpSpPr>
        <p:pic>
          <p:nvPicPr>
            <p:cNvPr id="7198" name="Picture 611">
              <a:extLst>
                <a:ext uri="{FF2B5EF4-FFF2-40B4-BE49-F238E27FC236}">
                  <a16:creationId xmlns:a16="http://schemas.microsoft.com/office/drawing/2014/main" id="{A5B847C6-43A8-77C8-2461-DEEA565830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4" y="544"/>
              <a:ext cx="2910" cy="2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199" name="Group 648">
              <a:extLst>
                <a:ext uri="{FF2B5EF4-FFF2-40B4-BE49-F238E27FC236}">
                  <a16:creationId xmlns:a16="http://schemas.microsoft.com/office/drawing/2014/main" id="{C97220B1-E826-D70D-C6A2-5F0E4CF02DB7}"/>
                </a:ext>
              </a:extLst>
            </p:cNvPr>
            <p:cNvGrpSpPr>
              <a:grpSpLocks/>
            </p:cNvGrpSpPr>
            <p:nvPr/>
          </p:nvGrpSpPr>
          <p:grpSpPr bwMode="auto">
            <a:xfrm>
              <a:off x="1383" y="2115"/>
              <a:ext cx="227" cy="231"/>
              <a:chOff x="204" y="2704"/>
              <a:chExt cx="227" cy="231"/>
            </a:xfrm>
          </p:grpSpPr>
          <p:sp>
            <p:nvSpPr>
              <p:cNvPr id="7218" name="Oval 649">
                <a:extLst>
                  <a:ext uri="{FF2B5EF4-FFF2-40B4-BE49-F238E27FC236}">
                    <a16:creationId xmlns:a16="http://schemas.microsoft.com/office/drawing/2014/main" id="{1133729B-2D89-78BE-EE5E-7520E05FBE57}"/>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19" name="Text Box 650">
                <a:extLst>
                  <a:ext uri="{FF2B5EF4-FFF2-40B4-BE49-F238E27FC236}">
                    <a16:creationId xmlns:a16="http://schemas.microsoft.com/office/drawing/2014/main" id="{A67C834F-CF4F-1918-DA95-37A16452AB01}"/>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nvGrpSpPr>
            <p:cNvPr id="7200" name="Group 651">
              <a:extLst>
                <a:ext uri="{FF2B5EF4-FFF2-40B4-BE49-F238E27FC236}">
                  <a16:creationId xmlns:a16="http://schemas.microsoft.com/office/drawing/2014/main" id="{68AAE6F9-15B5-C519-5C1B-A630F16918FA}"/>
                </a:ext>
              </a:extLst>
            </p:cNvPr>
            <p:cNvGrpSpPr>
              <a:grpSpLocks/>
            </p:cNvGrpSpPr>
            <p:nvPr/>
          </p:nvGrpSpPr>
          <p:grpSpPr bwMode="auto">
            <a:xfrm>
              <a:off x="929" y="981"/>
              <a:ext cx="227" cy="231"/>
              <a:chOff x="204" y="2704"/>
              <a:chExt cx="227" cy="231"/>
            </a:xfrm>
          </p:grpSpPr>
          <p:sp>
            <p:nvSpPr>
              <p:cNvPr id="7216" name="Oval 652">
                <a:extLst>
                  <a:ext uri="{FF2B5EF4-FFF2-40B4-BE49-F238E27FC236}">
                    <a16:creationId xmlns:a16="http://schemas.microsoft.com/office/drawing/2014/main" id="{5E431CEF-AA1A-4FE9-95AF-E0ACC4D0D7D6}"/>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17" name="Text Box 653">
                <a:extLst>
                  <a:ext uri="{FF2B5EF4-FFF2-40B4-BE49-F238E27FC236}">
                    <a16:creationId xmlns:a16="http://schemas.microsoft.com/office/drawing/2014/main" id="{34754CA7-6763-43EE-2A30-43B8D9E261CC}"/>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nvGrpSpPr>
            <p:cNvPr id="7201" name="Group 654">
              <a:extLst>
                <a:ext uri="{FF2B5EF4-FFF2-40B4-BE49-F238E27FC236}">
                  <a16:creationId xmlns:a16="http://schemas.microsoft.com/office/drawing/2014/main" id="{F116092A-0F86-FA63-3CE5-0D96171E702B}"/>
                </a:ext>
              </a:extLst>
            </p:cNvPr>
            <p:cNvGrpSpPr>
              <a:grpSpLocks/>
            </p:cNvGrpSpPr>
            <p:nvPr/>
          </p:nvGrpSpPr>
          <p:grpSpPr bwMode="auto">
            <a:xfrm>
              <a:off x="1111" y="659"/>
              <a:ext cx="227" cy="231"/>
              <a:chOff x="204" y="2704"/>
              <a:chExt cx="227" cy="231"/>
            </a:xfrm>
          </p:grpSpPr>
          <p:sp>
            <p:nvSpPr>
              <p:cNvPr id="7214" name="Oval 655">
                <a:extLst>
                  <a:ext uri="{FF2B5EF4-FFF2-40B4-BE49-F238E27FC236}">
                    <a16:creationId xmlns:a16="http://schemas.microsoft.com/office/drawing/2014/main" id="{F58B919A-C3C6-DE0A-FDE5-8873D026EEA0}"/>
                  </a:ext>
                </a:extLst>
              </p:cNvPr>
              <p:cNvSpPr>
                <a:spLocks noChangeArrowheads="1"/>
              </p:cNvSpPr>
              <p:nvPr/>
            </p:nvSpPr>
            <p:spPr bwMode="auto">
              <a:xfrm>
                <a:off x="204" y="2704"/>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15" name="Text Box 656">
                <a:extLst>
                  <a:ext uri="{FF2B5EF4-FFF2-40B4-BE49-F238E27FC236}">
                    <a16:creationId xmlns:a16="http://schemas.microsoft.com/office/drawing/2014/main" id="{D3A761F8-4A0C-D111-503B-B4779D706EB3}"/>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nvGrpSpPr>
            <p:cNvPr id="7202" name="Group 657">
              <a:extLst>
                <a:ext uri="{FF2B5EF4-FFF2-40B4-BE49-F238E27FC236}">
                  <a16:creationId xmlns:a16="http://schemas.microsoft.com/office/drawing/2014/main" id="{F6F24BD2-E127-E63F-D237-A070304DCF11}"/>
                </a:ext>
              </a:extLst>
            </p:cNvPr>
            <p:cNvGrpSpPr>
              <a:grpSpLocks/>
            </p:cNvGrpSpPr>
            <p:nvPr/>
          </p:nvGrpSpPr>
          <p:grpSpPr bwMode="auto">
            <a:xfrm>
              <a:off x="4241" y="1071"/>
              <a:ext cx="227" cy="231"/>
              <a:chOff x="204" y="2704"/>
              <a:chExt cx="227" cy="231"/>
            </a:xfrm>
          </p:grpSpPr>
          <p:sp>
            <p:nvSpPr>
              <p:cNvPr id="7212" name="Oval 658">
                <a:extLst>
                  <a:ext uri="{FF2B5EF4-FFF2-40B4-BE49-F238E27FC236}">
                    <a16:creationId xmlns:a16="http://schemas.microsoft.com/office/drawing/2014/main" id="{81859912-2479-DC08-D201-FE0BCD46F7D1}"/>
                  </a:ext>
                </a:extLst>
              </p:cNvPr>
              <p:cNvSpPr>
                <a:spLocks noChangeArrowheads="1"/>
              </p:cNvSpPr>
              <p:nvPr/>
            </p:nvSpPr>
            <p:spPr bwMode="auto">
              <a:xfrm>
                <a:off x="204" y="2704"/>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13" name="Text Box 659">
                <a:extLst>
                  <a:ext uri="{FF2B5EF4-FFF2-40B4-BE49-F238E27FC236}">
                    <a16:creationId xmlns:a16="http://schemas.microsoft.com/office/drawing/2014/main" id="{B1E29FEB-4BFD-113D-F76F-DA0491A889E3}"/>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nvGrpSpPr>
            <p:cNvPr id="7203" name="Group 672">
              <a:extLst>
                <a:ext uri="{FF2B5EF4-FFF2-40B4-BE49-F238E27FC236}">
                  <a16:creationId xmlns:a16="http://schemas.microsoft.com/office/drawing/2014/main" id="{5812F954-A483-4C7A-1614-674B38E48CCB}"/>
                </a:ext>
              </a:extLst>
            </p:cNvPr>
            <p:cNvGrpSpPr>
              <a:grpSpLocks/>
            </p:cNvGrpSpPr>
            <p:nvPr/>
          </p:nvGrpSpPr>
          <p:grpSpPr bwMode="auto">
            <a:xfrm>
              <a:off x="4286" y="1752"/>
              <a:ext cx="227" cy="231"/>
              <a:chOff x="204" y="2704"/>
              <a:chExt cx="227" cy="231"/>
            </a:xfrm>
          </p:grpSpPr>
          <p:sp>
            <p:nvSpPr>
              <p:cNvPr id="7210" name="Oval 673">
                <a:extLst>
                  <a:ext uri="{FF2B5EF4-FFF2-40B4-BE49-F238E27FC236}">
                    <a16:creationId xmlns:a16="http://schemas.microsoft.com/office/drawing/2014/main" id="{4970B693-5F10-D22B-52E2-CCF3262DD4D9}"/>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11" name="Text Box 674">
                <a:extLst>
                  <a:ext uri="{FF2B5EF4-FFF2-40B4-BE49-F238E27FC236}">
                    <a16:creationId xmlns:a16="http://schemas.microsoft.com/office/drawing/2014/main" id="{8DF53ECE-E864-D07C-023E-7F41489A6FDF}"/>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nvGrpSpPr>
            <p:cNvPr id="7204" name="Group 675">
              <a:extLst>
                <a:ext uri="{FF2B5EF4-FFF2-40B4-BE49-F238E27FC236}">
                  <a16:creationId xmlns:a16="http://schemas.microsoft.com/office/drawing/2014/main" id="{8B8F3E5A-3124-79E6-0287-1F9D7769314E}"/>
                </a:ext>
              </a:extLst>
            </p:cNvPr>
            <p:cNvGrpSpPr>
              <a:grpSpLocks/>
            </p:cNvGrpSpPr>
            <p:nvPr/>
          </p:nvGrpSpPr>
          <p:grpSpPr bwMode="auto">
            <a:xfrm>
              <a:off x="1927" y="2519"/>
              <a:ext cx="227" cy="231"/>
              <a:chOff x="204" y="2704"/>
              <a:chExt cx="227" cy="231"/>
            </a:xfrm>
          </p:grpSpPr>
          <p:sp>
            <p:nvSpPr>
              <p:cNvPr id="7208" name="Oval 676">
                <a:extLst>
                  <a:ext uri="{FF2B5EF4-FFF2-40B4-BE49-F238E27FC236}">
                    <a16:creationId xmlns:a16="http://schemas.microsoft.com/office/drawing/2014/main" id="{DD57EB70-60A7-4650-8F24-A35524ACC8D8}"/>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09" name="Text Box 677">
                <a:extLst>
                  <a:ext uri="{FF2B5EF4-FFF2-40B4-BE49-F238E27FC236}">
                    <a16:creationId xmlns:a16="http://schemas.microsoft.com/office/drawing/2014/main" id="{BE281B25-6E88-C2B8-E5B0-359BD6035085}"/>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6</a:t>
                </a:r>
              </a:p>
            </p:txBody>
          </p:sp>
        </p:grpSp>
        <p:grpSp>
          <p:nvGrpSpPr>
            <p:cNvPr id="7205" name="Group 678">
              <a:extLst>
                <a:ext uri="{FF2B5EF4-FFF2-40B4-BE49-F238E27FC236}">
                  <a16:creationId xmlns:a16="http://schemas.microsoft.com/office/drawing/2014/main" id="{3D29FFA5-CF89-E27C-44B5-DF5A966A1667}"/>
                </a:ext>
              </a:extLst>
            </p:cNvPr>
            <p:cNvGrpSpPr>
              <a:grpSpLocks/>
            </p:cNvGrpSpPr>
            <p:nvPr/>
          </p:nvGrpSpPr>
          <p:grpSpPr bwMode="auto">
            <a:xfrm>
              <a:off x="4014" y="2609"/>
              <a:ext cx="227" cy="231"/>
              <a:chOff x="204" y="2704"/>
              <a:chExt cx="227" cy="231"/>
            </a:xfrm>
          </p:grpSpPr>
          <p:sp>
            <p:nvSpPr>
              <p:cNvPr id="7206" name="Oval 679">
                <a:extLst>
                  <a:ext uri="{FF2B5EF4-FFF2-40B4-BE49-F238E27FC236}">
                    <a16:creationId xmlns:a16="http://schemas.microsoft.com/office/drawing/2014/main" id="{D319C27E-7ECD-2033-5F22-D48A0D5E5466}"/>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07" name="Text Box 680">
                <a:extLst>
                  <a:ext uri="{FF2B5EF4-FFF2-40B4-BE49-F238E27FC236}">
                    <a16:creationId xmlns:a16="http://schemas.microsoft.com/office/drawing/2014/main" id="{FDF87F26-E2F6-61F7-96AE-5E67B753B5AA}"/>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7</a:t>
                </a:r>
              </a:p>
            </p:txBody>
          </p:sp>
        </p:grpSp>
      </p:grpSp>
      <p:grpSp>
        <p:nvGrpSpPr>
          <p:cNvPr id="7185" name="Group 682">
            <a:extLst>
              <a:ext uri="{FF2B5EF4-FFF2-40B4-BE49-F238E27FC236}">
                <a16:creationId xmlns:a16="http://schemas.microsoft.com/office/drawing/2014/main" id="{FE54503A-74D3-1EA3-6A68-80093C687157}"/>
              </a:ext>
            </a:extLst>
          </p:cNvPr>
          <p:cNvGrpSpPr>
            <a:grpSpLocks/>
          </p:cNvGrpSpPr>
          <p:nvPr/>
        </p:nvGrpSpPr>
        <p:grpSpPr bwMode="auto">
          <a:xfrm>
            <a:off x="539750" y="4718050"/>
            <a:ext cx="2520950" cy="366713"/>
            <a:chOff x="204" y="2704"/>
            <a:chExt cx="1588" cy="231"/>
          </a:xfrm>
        </p:grpSpPr>
        <p:sp>
          <p:nvSpPr>
            <p:cNvPr id="7194" name="Rectangle 683">
              <a:extLst>
                <a:ext uri="{FF2B5EF4-FFF2-40B4-BE49-F238E27FC236}">
                  <a16:creationId xmlns:a16="http://schemas.microsoft.com/office/drawing/2014/main" id="{4EC8BCF3-0548-099D-936D-110001FD67E5}"/>
                </a:ext>
              </a:extLst>
            </p:cNvPr>
            <p:cNvSpPr>
              <a:spLocks noChangeArrowheads="1"/>
            </p:cNvSpPr>
            <p:nvPr/>
          </p:nvSpPr>
          <p:spPr bwMode="auto">
            <a:xfrm>
              <a:off x="521" y="2704"/>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195" name="Group 684">
              <a:extLst>
                <a:ext uri="{FF2B5EF4-FFF2-40B4-BE49-F238E27FC236}">
                  <a16:creationId xmlns:a16="http://schemas.microsoft.com/office/drawing/2014/main" id="{194119FE-573E-3F9E-AAC0-09659474291F}"/>
                </a:ext>
              </a:extLst>
            </p:cNvPr>
            <p:cNvGrpSpPr>
              <a:grpSpLocks/>
            </p:cNvGrpSpPr>
            <p:nvPr/>
          </p:nvGrpSpPr>
          <p:grpSpPr bwMode="auto">
            <a:xfrm>
              <a:off x="204" y="2704"/>
              <a:ext cx="227" cy="231"/>
              <a:chOff x="204" y="2704"/>
              <a:chExt cx="227" cy="231"/>
            </a:xfrm>
          </p:grpSpPr>
          <p:sp>
            <p:nvSpPr>
              <p:cNvPr id="7196" name="Oval 685">
                <a:extLst>
                  <a:ext uri="{FF2B5EF4-FFF2-40B4-BE49-F238E27FC236}">
                    <a16:creationId xmlns:a16="http://schemas.microsoft.com/office/drawing/2014/main" id="{C41F534B-2AE0-C99B-0C3B-91EA6D814A90}"/>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197" name="Text Box 686">
                <a:extLst>
                  <a:ext uri="{FF2B5EF4-FFF2-40B4-BE49-F238E27FC236}">
                    <a16:creationId xmlns:a16="http://schemas.microsoft.com/office/drawing/2014/main" id="{B23E38E9-6D7D-9687-885D-896502F550AE}"/>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sp>
        <p:nvSpPr>
          <p:cNvPr id="143023" name="Text Box 687">
            <a:extLst>
              <a:ext uri="{FF2B5EF4-FFF2-40B4-BE49-F238E27FC236}">
                <a16:creationId xmlns:a16="http://schemas.microsoft.com/office/drawing/2014/main" id="{2FAC1FDC-40C1-9284-688D-3372472C0543}"/>
              </a:ext>
            </a:extLst>
          </p:cNvPr>
          <p:cNvSpPr txBox="1">
            <a:spLocks noChangeArrowheads="1"/>
          </p:cNvSpPr>
          <p:nvPr/>
        </p:nvSpPr>
        <p:spPr bwMode="auto">
          <a:xfrm>
            <a:off x="1042988" y="4718050"/>
            <a:ext cx="18018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Großhirn</a:t>
            </a:r>
          </a:p>
        </p:txBody>
      </p:sp>
      <p:cxnSp>
        <p:nvCxnSpPr>
          <p:cNvPr id="7187" name="Gerader Verbinder 2">
            <a:extLst>
              <a:ext uri="{FF2B5EF4-FFF2-40B4-BE49-F238E27FC236}">
                <a16:creationId xmlns:a16="http://schemas.microsoft.com/office/drawing/2014/main" id="{2D5D3FB3-479B-EE21-4CD8-EF47678B645F}"/>
              </a:ext>
            </a:extLst>
          </p:cNvPr>
          <p:cNvCxnSpPr>
            <a:cxnSpLocks noChangeShapeType="1"/>
          </p:cNvCxnSpPr>
          <p:nvPr/>
        </p:nvCxnSpPr>
        <p:spPr bwMode="auto">
          <a:xfrm>
            <a:off x="2119313" y="1309688"/>
            <a:ext cx="1008062" cy="358775"/>
          </a:xfrm>
          <a:prstGeom prst="line">
            <a:avLst/>
          </a:prstGeom>
          <a:noFill/>
          <a:ln w="12700" algn="ctr">
            <a:solidFill>
              <a:srgbClr val="000000"/>
            </a:solidFill>
            <a:round/>
            <a:headEnd/>
            <a:tailEnd/>
          </a:ln>
        </p:spPr>
      </p:cxnSp>
      <p:cxnSp>
        <p:nvCxnSpPr>
          <p:cNvPr id="7188" name="Gerader Verbinder 70">
            <a:extLst>
              <a:ext uri="{FF2B5EF4-FFF2-40B4-BE49-F238E27FC236}">
                <a16:creationId xmlns:a16="http://schemas.microsoft.com/office/drawing/2014/main" id="{026843D5-79AB-3C73-2207-7640E7CB38C8}"/>
              </a:ext>
            </a:extLst>
          </p:cNvPr>
          <p:cNvCxnSpPr>
            <a:cxnSpLocks/>
            <a:stCxn id="7216" idx="5"/>
          </p:cNvCxnSpPr>
          <p:nvPr/>
        </p:nvCxnSpPr>
        <p:spPr bwMode="auto">
          <a:xfrm>
            <a:off x="1782763" y="1863725"/>
            <a:ext cx="1565275" cy="396875"/>
          </a:xfrm>
          <a:prstGeom prst="line">
            <a:avLst/>
          </a:prstGeom>
          <a:noFill/>
          <a:ln w="12700" algn="ctr">
            <a:solidFill>
              <a:srgbClr val="000000"/>
            </a:solidFill>
            <a:round/>
            <a:headEnd/>
            <a:tailEnd/>
          </a:ln>
        </p:spPr>
      </p:cxnSp>
      <p:cxnSp>
        <p:nvCxnSpPr>
          <p:cNvPr id="7189" name="Gerader Verbinder 72">
            <a:extLst>
              <a:ext uri="{FF2B5EF4-FFF2-40B4-BE49-F238E27FC236}">
                <a16:creationId xmlns:a16="http://schemas.microsoft.com/office/drawing/2014/main" id="{8FC7A35B-880F-A5B0-613F-BE8A38922DF1}"/>
              </a:ext>
            </a:extLst>
          </p:cNvPr>
          <p:cNvCxnSpPr>
            <a:cxnSpLocks/>
            <a:stCxn id="7218" idx="7"/>
          </p:cNvCxnSpPr>
          <p:nvPr/>
        </p:nvCxnSpPr>
        <p:spPr bwMode="auto">
          <a:xfrm flipV="1">
            <a:off x="2503488" y="2522538"/>
            <a:ext cx="1636712" cy="887412"/>
          </a:xfrm>
          <a:prstGeom prst="line">
            <a:avLst/>
          </a:prstGeom>
          <a:noFill/>
          <a:ln w="12700" algn="ctr">
            <a:solidFill>
              <a:srgbClr val="000000"/>
            </a:solidFill>
            <a:round/>
            <a:headEnd/>
            <a:tailEnd/>
          </a:ln>
        </p:spPr>
      </p:cxnSp>
      <p:cxnSp>
        <p:nvCxnSpPr>
          <p:cNvPr id="7190" name="Gerader Verbinder 75">
            <a:extLst>
              <a:ext uri="{FF2B5EF4-FFF2-40B4-BE49-F238E27FC236}">
                <a16:creationId xmlns:a16="http://schemas.microsoft.com/office/drawing/2014/main" id="{8FC02BA5-FF5F-B465-85C7-7E07FC9F4118}"/>
              </a:ext>
            </a:extLst>
          </p:cNvPr>
          <p:cNvCxnSpPr>
            <a:cxnSpLocks/>
            <a:stCxn id="7208" idx="7"/>
          </p:cNvCxnSpPr>
          <p:nvPr/>
        </p:nvCxnSpPr>
        <p:spPr bwMode="auto">
          <a:xfrm flipV="1">
            <a:off x="3367088" y="3340100"/>
            <a:ext cx="912812" cy="711200"/>
          </a:xfrm>
          <a:prstGeom prst="line">
            <a:avLst/>
          </a:prstGeom>
          <a:noFill/>
          <a:ln w="12700" algn="ctr">
            <a:solidFill>
              <a:srgbClr val="000000"/>
            </a:solidFill>
            <a:round/>
            <a:headEnd/>
            <a:tailEnd/>
          </a:ln>
        </p:spPr>
      </p:cxnSp>
      <p:cxnSp>
        <p:nvCxnSpPr>
          <p:cNvPr id="7191" name="Gerader Verbinder 77">
            <a:extLst>
              <a:ext uri="{FF2B5EF4-FFF2-40B4-BE49-F238E27FC236}">
                <a16:creationId xmlns:a16="http://schemas.microsoft.com/office/drawing/2014/main" id="{505AEF16-4207-DF3B-807A-3A40FE997C15}"/>
              </a:ext>
            </a:extLst>
          </p:cNvPr>
          <p:cNvCxnSpPr>
            <a:cxnSpLocks/>
            <a:stCxn id="7207" idx="1"/>
          </p:cNvCxnSpPr>
          <p:nvPr/>
        </p:nvCxnSpPr>
        <p:spPr bwMode="auto">
          <a:xfrm flipH="1" flipV="1">
            <a:off x="4491038" y="4025900"/>
            <a:ext cx="1881187" cy="300038"/>
          </a:xfrm>
          <a:prstGeom prst="line">
            <a:avLst/>
          </a:prstGeom>
          <a:noFill/>
          <a:ln w="12700" algn="ctr">
            <a:solidFill>
              <a:srgbClr val="000000"/>
            </a:solidFill>
            <a:round/>
            <a:headEnd/>
            <a:tailEnd/>
          </a:ln>
        </p:spPr>
      </p:cxnSp>
      <p:cxnSp>
        <p:nvCxnSpPr>
          <p:cNvPr id="7192" name="Gerader Verbinder 79">
            <a:extLst>
              <a:ext uri="{FF2B5EF4-FFF2-40B4-BE49-F238E27FC236}">
                <a16:creationId xmlns:a16="http://schemas.microsoft.com/office/drawing/2014/main" id="{8890B4F6-7BE7-2F59-C574-9655ADBD74BB}"/>
              </a:ext>
            </a:extLst>
          </p:cNvPr>
          <p:cNvCxnSpPr>
            <a:cxnSpLocks/>
            <a:stCxn id="7211" idx="1"/>
          </p:cNvCxnSpPr>
          <p:nvPr/>
        </p:nvCxnSpPr>
        <p:spPr bwMode="auto">
          <a:xfrm flipH="1">
            <a:off x="5241925" y="2965450"/>
            <a:ext cx="1562100" cy="398463"/>
          </a:xfrm>
          <a:prstGeom prst="line">
            <a:avLst/>
          </a:prstGeom>
          <a:noFill/>
          <a:ln w="12700" algn="ctr">
            <a:solidFill>
              <a:srgbClr val="000000"/>
            </a:solidFill>
            <a:round/>
            <a:headEnd/>
            <a:tailEnd/>
          </a:ln>
        </p:spPr>
      </p:cxnSp>
      <p:cxnSp>
        <p:nvCxnSpPr>
          <p:cNvPr id="7193" name="Gerader Verbinder 83">
            <a:extLst>
              <a:ext uri="{FF2B5EF4-FFF2-40B4-BE49-F238E27FC236}">
                <a16:creationId xmlns:a16="http://schemas.microsoft.com/office/drawing/2014/main" id="{76465790-DB14-1DA3-2ED7-1FE9950500C5}"/>
              </a:ext>
            </a:extLst>
          </p:cNvPr>
          <p:cNvCxnSpPr>
            <a:cxnSpLocks/>
          </p:cNvCxnSpPr>
          <p:nvPr/>
        </p:nvCxnSpPr>
        <p:spPr bwMode="auto">
          <a:xfrm flipH="1">
            <a:off x="4356100" y="1989138"/>
            <a:ext cx="2447925" cy="906462"/>
          </a:xfrm>
          <a:prstGeom prst="line">
            <a:avLst/>
          </a:prstGeom>
          <a:noFill/>
          <a:ln w="12700" algn="ctr">
            <a:solidFill>
              <a:srgbClr val="000000"/>
            </a:solidFill>
            <a:round/>
            <a:headEnd/>
            <a:tailEnd/>
          </a:ln>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0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297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298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298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298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298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30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979" grpId="0"/>
      <p:bldP spid="142980" grpId="0"/>
      <p:bldP spid="142981" grpId="0"/>
      <p:bldP spid="142982" grpId="0"/>
      <p:bldP spid="142983" grpId="0"/>
      <p:bldP spid="143006" grpId="0"/>
      <p:bldP spid="143023"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4D0DF93E-AAEC-8208-C501-4914F336DF9C}"/>
              </a:ext>
            </a:extLst>
          </p:cNvPr>
          <p:cNvSpPr>
            <a:spLocks noGrp="1" noChangeArrowheads="1"/>
          </p:cNvSpPr>
          <p:nvPr>
            <p:ph type="title"/>
          </p:nvPr>
        </p:nvSpPr>
        <p:spPr/>
        <p:txBody>
          <a:bodyPr/>
          <a:lstStyle/>
          <a:p>
            <a:r>
              <a:rPr lang="de-DE" altLang="de-DE"/>
              <a:t>Das Gehirn</a:t>
            </a:r>
          </a:p>
        </p:txBody>
      </p:sp>
      <p:sp>
        <p:nvSpPr>
          <p:cNvPr id="8195" name="Line 425">
            <a:extLst>
              <a:ext uri="{FF2B5EF4-FFF2-40B4-BE49-F238E27FC236}">
                <a16:creationId xmlns:a16="http://schemas.microsoft.com/office/drawing/2014/main" id="{0587BBA7-C006-1C37-8C34-6597D01DF04C}"/>
              </a:ext>
            </a:extLst>
          </p:cNvPr>
          <p:cNvSpPr>
            <a:spLocks noChangeShapeType="1"/>
          </p:cNvSpPr>
          <p:nvPr/>
        </p:nvSpPr>
        <p:spPr bwMode="auto">
          <a:xfrm>
            <a:off x="5508625" y="36449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8196" name="Group 612">
            <a:extLst>
              <a:ext uri="{FF2B5EF4-FFF2-40B4-BE49-F238E27FC236}">
                <a16:creationId xmlns:a16="http://schemas.microsoft.com/office/drawing/2014/main" id="{54EF8E41-3427-B659-D4A4-6A2D24FBD20E}"/>
              </a:ext>
            </a:extLst>
          </p:cNvPr>
          <p:cNvGrpSpPr>
            <a:grpSpLocks/>
          </p:cNvGrpSpPr>
          <p:nvPr/>
        </p:nvGrpSpPr>
        <p:grpSpPr bwMode="auto">
          <a:xfrm>
            <a:off x="539750" y="5726113"/>
            <a:ext cx="2520950" cy="366712"/>
            <a:chOff x="204" y="3339"/>
            <a:chExt cx="1588" cy="231"/>
          </a:xfrm>
        </p:grpSpPr>
        <p:sp>
          <p:nvSpPr>
            <p:cNvPr id="8264" name="Rectangle 613">
              <a:extLst>
                <a:ext uri="{FF2B5EF4-FFF2-40B4-BE49-F238E27FC236}">
                  <a16:creationId xmlns:a16="http://schemas.microsoft.com/office/drawing/2014/main" id="{7D6AFBE7-8375-3CCB-179E-0BCEEF65DA56}"/>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8265" name="Group 614">
              <a:extLst>
                <a:ext uri="{FF2B5EF4-FFF2-40B4-BE49-F238E27FC236}">
                  <a16:creationId xmlns:a16="http://schemas.microsoft.com/office/drawing/2014/main" id="{B120E42C-1A9F-1DC2-63E2-4D94C72A962E}"/>
                </a:ext>
              </a:extLst>
            </p:cNvPr>
            <p:cNvGrpSpPr>
              <a:grpSpLocks/>
            </p:cNvGrpSpPr>
            <p:nvPr/>
          </p:nvGrpSpPr>
          <p:grpSpPr bwMode="auto">
            <a:xfrm>
              <a:off x="204" y="3339"/>
              <a:ext cx="227" cy="231"/>
              <a:chOff x="204" y="3339"/>
              <a:chExt cx="227" cy="231"/>
            </a:xfrm>
          </p:grpSpPr>
          <p:sp>
            <p:nvSpPr>
              <p:cNvPr id="8266" name="Oval 615">
                <a:extLst>
                  <a:ext uri="{FF2B5EF4-FFF2-40B4-BE49-F238E27FC236}">
                    <a16:creationId xmlns:a16="http://schemas.microsoft.com/office/drawing/2014/main" id="{954108C6-B010-1A60-9CF0-22103F4CACA0}"/>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67" name="Text Box 616">
                <a:extLst>
                  <a:ext uri="{FF2B5EF4-FFF2-40B4-BE49-F238E27FC236}">
                    <a16:creationId xmlns:a16="http://schemas.microsoft.com/office/drawing/2014/main" id="{F2A2C1F6-5A70-13D9-194C-B4E73D5B7948}"/>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grpSp>
        <p:nvGrpSpPr>
          <p:cNvPr id="8197" name="Group 622">
            <a:extLst>
              <a:ext uri="{FF2B5EF4-FFF2-40B4-BE49-F238E27FC236}">
                <a16:creationId xmlns:a16="http://schemas.microsoft.com/office/drawing/2014/main" id="{1258C8C4-5C5E-9F30-0D5E-897A42C8EC9E}"/>
              </a:ext>
            </a:extLst>
          </p:cNvPr>
          <p:cNvGrpSpPr>
            <a:grpSpLocks/>
          </p:cNvGrpSpPr>
          <p:nvPr/>
        </p:nvGrpSpPr>
        <p:grpSpPr bwMode="auto">
          <a:xfrm>
            <a:off x="541338" y="5221288"/>
            <a:ext cx="2520950" cy="366712"/>
            <a:chOff x="204" y="3022"/>
            <a:chExt cx="1588" cy="231"/>
          </a:xfrm>
        </p:grpSpPr>
        <p:sp>
          <p:nvSpPr>
            <p:cNvPr id="8260" name="Rectangle 623">
              <a:extLst>
                <a:ext uri="{FF2B5EF4-FFF2-40B4-BE49-F238E27FC236}">
                  <a16:creationId xmlns:a16="http://schemas.microsoft.com/office/drawing/2014/main" id="{75987A5A-76A4-BEB1-CE6C-5F04718686DC}"/>
                </a:ext>
              </a:extLst>
            </p:cNvPr>
            <p:cNvSpPr>
              <a:spLocks noChangeArrowheads="1"/>
            </p:cNvSpPr>
            <p:nvPr/>
          </p:nvSpPr>
          <p:spPr bwMode="auto">
            <a:xfrm>
              <a:off x="521" y="3022"/>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8261" name="Group 624">
              <a:extLst>
                <a:ext uri="{FF2B5EF4-FFF2-40B4-BE49-F238E27FC236}">
                  <a16:creationId xmlns:a16="http://schemas.microsoft.com/office/drawing/2014/main" id="{E2D71D7A-9AFC-3498-28C0-A3BA5CBC4B64}"/>
                </a:ext>
              </a:extLst>
            </p:cNvPr>
            <p:cNvGrpSpPr>
              <a:grpSpLocks/>
            </p:cNvGrpSpPr>
            <p:nvPr/>
          </p:nvGrpSpPr>
          <p:grpSpPr bwMode="auto">
            <a:xfrm>
              <a:off x="204" y="3022"/>
              <a:ext cx="227" cy="231"/>
              <a:chOff x="204" y="3022"/>
              <a:chExt cx="227" cy="231"/>
            </a:xfrm>
          </p:grpSpPr>
          <p:sp>
            <p:nvSpPr>
              <p:cNvPr id="8262" name="Oval 625">
                <a:extLst>
                  <a:ext uri="{FF2B5EF4-FFF2-40B4-BE49-F238E27FC236}">
                    <a16:creationId xmlns:a16="http://schemas.microsoft.com/office/drawing/2014/main" id="{99DE59E8-E462-BAB9-8511-5FDE26904D9C}"/>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63" name="Text Box 626">
                <a:extLst>
                  <a:ext uri="{FF2B5EF4-FFF2-40B4-BE49-F238E27FC236}">
                    <a16:creationId xmlns:a16="http://schemas.microsoft.com/office/drawing/2014/main" id="{F84C8379-5826-D176-ED0E-D6543D399AD3}"/>
                  </a:ext>
                </a:extLst>
              </p:cNvPr>
              <p:cNvSpPr txBox="1">
                <a:spLocks noChangeArrowheads="1"/>
              </p:cNvSpPr>
              <p:nvPr/>
            </p:nvSpPr>
            <p:spPr bwMode="auto">
              <a:xfrm>
                <a:off x="204"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grpSp>
        <p:nvGrpSpPr>
          <p:cNvPr id="8198" name="Group 627">
            <a:extLst>
              <a:ext uri="{FF2B5EF4-FFF2-40B4-BE49-F238E27FC236}">
                <a16:creationId xmlns:a16="http://schemas.microsoft.com/office/drawing/2014/main" id="{2407A4DD-EB0D-A04D-83BA-779AF6732F7A}"/>
              </a:ext>
            </a:extLst>
          </p:cNvPr>
          <p:cNvGrpSpPr>
            <a:grpSpLocks/>
          </p:cNvGrpSpPr>
          <p:nvPr/>
        </p:nvGrpSpPr>
        <p:grpSpPr bwMode="auto">
          <a:xfrm>
            <a:off x="3492500" y="5221288"/>
            <a:ext cx="2520950" cy="366712"/>
            <a:chOff x="204" y="3339"/>
            <a:chExt cx="1588" cy="231"/>
          </a:xfrm>
        </p:grpSpPr>
        <p:sp>
          <p:nvSpPr>
            <p:cNvPr id="8256" name="Rectangle 628">
              <a:extLst>
                <a:ext uri="{FF2B5EF4-FFF2-40B4-BE49-F238E27FC236}">
                  <a16:creationId xmlns:a16="http://schemas.microsoft.com/office/drawing/2014/main" id="{6511C328-7789-B28D-37F3-C8D4C44363A9}"/>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8257" name="Group 629">
              <a:extLst>
                <a:ext uri="{FF2B5EF4-FFF2-40B4-BE49-F238E27FC236}">
                  <a16:creationId xmlns:a16="http://schemas.microsoft.com/office/drawing/2014/main" id="{26A04ADC-A7A0-4CE5-7DBE-645331B5549B}"/>
                </a:ext>
              </a:extLst>
            </p:cNvPr>
            <p:cNvGrpSpPr>
              <a:grpSpLocks/>
            </p:cNvGrpSpPr>
            <p:nvPr/>
          </p:nvGrpSpPr>
          <p:grpSpPr bwMode="auto">
            <a:xfrm>
              <a:off x="204" y="3339"/>
              <a:ext cx="227" cy="231"/>
              <a:chOff x="204" y="3339"/>
              <a:chExt cx="227" cy="231"/>
            </a:xfrm>
          </p:grpSpPr>
          <p:sp>
            <p:nvSpPr>
              <p:cNvPr id="8258" name="Oval 630">
                <a:extLst>
                  <a:ext uri="{FF2B5EF4-FFF2-40B4-BE49-F238E27FC236}">
                    <a16:creationId xmlns:a16="http://schemas.microsoft.com/office/drawing/2014/main" id="{4D1B09B3-035A-E5B6-5E50-C8ACBBF381F1}"/>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59" name="Text Box 631">
                <a:extLst>
                  <a:ext uri="{FF2B5EF4-FFF2-40B4-BE49-F238E27FC236}">
                    <a16:creationId xmlns:a16="http://schemas.microsoft.com/office/drawing/2014/main" id="{FBAA9B06-11D1-E370-6BD6-82B0B20BF7CF}"/>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grpSp>
        <p:nvGrpSpPr>
          <p:cNvPr id="8199" name="Group 632">
            <a:extLst>
              <a:ext uri="{FF2B5EF4-FFF2-40B4-BE49-F238E27FC236}">
                <a16:creationId xmlns:a16="http://schemas.microsoft.com/office/drawing/2014/main" id="{4CE4EE7B-4DD7-0A56-4185-67E3C1C796B3}"/>
              </a:ext>
            </a:extLst>
          </p:cNvPr>
          <p:cNvGrpSpPr>
            <a:grpSpLocks/>
          </p:cNvGrpSpPr>
          <p:nvPr/>
        </p:nvGrpSpPr>
        <p:grpSpPr bwMode="auto">
          <a:xfrm>
            <a:off x="3492500" y="5718175"/>
            <a:ext cx="2520950" cy="366713"/>
            <a:chOff x="204" y="3339"/>
            <a:chExt cx="1588" cy="231"/>
          </a:xfrm>
        </p:grpSpPr>
        <p:sp>
          <p:nvSpPr>
            <p:cNvPr id="8252" name="Rectangle 633">
              <a:extLst>
                <a:ext uri="{FF2B5EF4-FFF2-40B4-BE49-F238E27FC236}">
                  <a16:creationId xmlns:a16="http://schemas.microsoft.com/office/drawing/2014/main" id="{15FD7F61-70D5-C7BB-8070-EA7E08FDAC60}"/>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8253" name="Group 634">
              <a:extLst>
                <a:ext uri="{FF2B5EF4-FFF2-40B4-BE49-F238E27FC236}">
                  <a16:creationId xmlns:a16="http://schemas.microsoft.com/office/drawing/2014/main" id="{B5DC854C-3703-ED7B-8936-326A799826A7}"/>
                </a:ext>
              </a:extLst>
            </p:cNvPr>
            <p:cNvGrpSpPr>
              <a:grpSpLocks/>
            </p:cNvGrpSpPr>
            <p:nvPr/>
          </p:nvGrpSpPr>
          <p:grpSpPr bwMode="auto">
            <a:xfrm>
              <a:off x="204" y="3339"/>
              <a:ext cx="227" cy="231"/>
              <a:chOff x="204" y="3339"/>
              <a:chExt cx="227" cy="231"/>
            </a:xfrm>
          </p:grpSpPr>
          <p:sp>
            <p:nvSpPr>
              <p:cNvPr id="8254" name="Oval 635">
                <a:extLst>
                  <a:ext uri="{FF2B5EF4-FFF2-40B4-BE49-F238E27FC236}">
                    <a16:creationId xmlns:a16="http://schemas.microsoft.com/office/drawing/2014/main" id="{5CCA521A-7093-F886-D50A-5DB42D615251}"/>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55" name="Text Box 636">
                <a:extLst>
                  <a:ext uri="{FF2B5EF4-FFF2-40B4-BE49-F238E27FC236}">
                    <a16:creationId xmlns:a16="http://schemas.microsoft.com/office/drawing/2014/main" id="{221AAF23-D5BE-1555-A4C7-0E9C081F5EF3}"/>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grpSp>
        <p:nvGrpSpPr>
          <p:cNvPr id="8200" name="Group 637">
            <a:extLst>
              <a:ext uri="{FF2B5EF4-FFF2-40B4-BE49-F238E27FC236}">
                <a16:creationId xmlns:a16="http://schemas.microsoft.com/office/drawing/2014/main" id="{E0BCDBE2-C7A5-C9BE-9745-C299F319B5F5}"/>
              </a:ext>
            </a:extLst>
          </p:cNvPr>
          <p:cNvGrpSpPr>
            <a:grpSpLocks/>
          </p:cNvGrpSpPr>
          <p:nvPr/>
        </p:nvGrpSpPr>
        <p:grpSpPr bwMode="auto">
          <a:xfrm>
            <a:off x="6373813" y="5221288"/>
            <a:ext cx="2520950" cy="366712"/>
            <a:chOff x="204" y="3339"/>
            <a:chExt cx="1588" cy="231"/>
          </a:xfrm>
        </p:grpSpPr>
        <p:sp>
          <p:nvSpPr>
            <p:cNvPr id="8248" name="Rectangle 638">
              <a:extLst>
                <a:ext uri="{FF2B5EF4-FFF2-40B4-BE49-F238E27FC236}">
                  <a16:creationId xmlns:a16="http://schemas.microsoft.com/office/drawing/2014/main" id="{C59294EF-6453-458E-D3A4-E56BDFBC7D02}"/>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8249" name="Group 639">
              <a:extLst>
                <a:ext uri="{FF2B5EF4-FFF2-40B4-BE49-F238E27FC236}">
                  <a16:creationId xmlns:a16="http://schemas.microsoft.com/office/drawing/2014/main" id="{353AFF92-AAB6-D3FD-3254-24C7C2ADCD84}"/>
                </a:ext>
              </a:extLst>
            </p:cNvPr>
            <p:cNvGrpSpPr>
              <a:grpSpLocks/>
            </p:cNvGrpSpPr>
            <p:nvPr/>
          </p:nvGrpSpPr>
          <p:grpSpPr bwMode="auto">
            <a:xfrm>
              <a:off x="204" y="3339"/>
              <a:ext cx="227" cy="231"/>
              <a:chOff x="204" y="3339"/>
              <a:chExt cx="227" cy="231"/>
            </a:xfrm>
          </p:grpSpPr>
          <p:sp>
            <p:nvSpPr>
              <p:cNvPr id="8250" name="Oval 640">
                <a:extLst>
                  <a:ext uri="{FF2B5EF4-FFF2-40B4-BE49-F238E27FC236}">
                    <a16:creationId xmlns:a16="http://schemas.microsoft.com/office/drawing/2014/main" id="{D5448260-DFC9-29B2-FD59-82A2DE90551E}"/>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51" name="Text Box 641">
                <a:extLst>
                  <a:ext uri="{FF2B5EF4-FFF2-40B4-BE49-F238E27FC236}">
                    <a16:creationId xmlns:a16="http://schemas.microsoft.com/office/drawing/2014/main" id="{3DF60EC9-4E99-4952-CEFA-932C006A4D9B}"/>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6</a:t>
                </a:r>
              </a:p>
            </p:txBody>
          </p:sp>
        </p:grpSp>
      </p:grpSp>
      <p:sp>
        <p:nvSpPr>
          <p:cNvPr id="8201" name="Text Box 643">
            <a:extLst>
              <a:ext uri="{FF2B5EF4-FFF2-40B4-BE49-F238E27FC236}">
                <a16:creationId xmlns:a16="http://schemas.microsoft.com/office/drawing/2014/main" id="{3B4E18E4-68E1-C21D-5AC2-3505B2AE0F3A}"/>
              </a:ext>
            </a:extLst>
          </p:cNvPr>
          <p:cNvSpPr txBox="1">
            <a:spLocks noChangeArrowheads="1"/>
          </p:cNvSpPr>
          <p:nvPr/>
        </p:nvSpPr>
        <p:spPr bwMode="auto">
          <a:xfrm>
            <a:off x="1042988" y="5221288"/>
            <a:ext cx="18018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Balken</a:t>
            </a:r>
          </a:p>
        </p:txBody>
      </p:sp>
      <p:sp>
        <p:nvSpPr>
          <p:cNvPr id="8202" name="Text Box 644">
            <a:extLst>
              <a:ext uri="{FF2B5EF4-FFF2-40B4-BE49-F238E27FC236}">
                <a16:creationId xmlns:a16="http://schemas.microsoft.com/office/drawing/2014/main" id="{B67F6D3D-6CA1-C9A1-ED78-5E84B37D84CF}"/>
              </a:ext>
            </a:extLst>
          </p:cNvPr>
          <p:cNvSpPr txBox="1">
            <a:spLocks noChangeArrowheads="1"/>
          </p:cNvSpPr>
          <p:nvPr/>
        </p:nvSpPr>
        <p:spPr bwMode="auto">
          <a:xfrm>
            <a:off x="1042988" y="5726113"/>
            <a:ext cx="18018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Zwischenhirn</a:t>
            </a:r>
          </a:p>
        </p:txBody>
      </p:sp>
      <p:sp>
        <p:nvSpPr>
          <p:cNvPr id="8203" name="Text Box 645">
            <a:extLst>
              <a:ext uri="{FF2B5EF4-FFF2-40B4-BE49-F238E27FC236}">
                <a16:creationId xmlns:a16="http://schemas.microsoft.com/office/drawing/2014/main" id="{F2A4EDFD-4E37-63D9-762D-9F46FA89FDE1}"/>
              </a:ext>
            </a:extLst>
          </p:cNvPr>
          <p:cNvSpPr txBox="1">
            <a:spLocks noChangeArrowheads="1"/>
          </p:cNvSpPr>
          <p:nvPr/>
        </p:nvSpPr>
        <p:spPr bwMode="auto">
          <a:xfrm>
            <a:off x="3994150" y="5227638"/>
            <a:ext cx="18018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Mittelhirn</a:t>
            </a:r>
          </a:p>
        </p:txBody>
      </p:sp>
      <p:sp>
        <p:nvSpPr>
          <p:cNvPr id="8204" name="Text Box 646">
            <a:extLst>
              <a:ext uri="{FF2B5EF4-FFF2-40B4-BE49-F238E27FC236}">
                <a16:creationId xmlns:a16="http://schemas.microsoft.com/office/drawing/2014/main" id="{D3DC53FE-E912-F077-1D9C-99D601F723C0}"/>
              </a:ext>
            </a:extLst>
          </p:cNvPr>
          <p:cNvSpPr txBox="1">
            <a:spLocks noChangeArrowheads="1"/>
          </p:cNvSpPr>
          <p:nvPr/>
        </p:nvSpPr>
        <p:spPr bwMode="auto">
          <a:xfrm>
            <a:off x="3997325" y="5724525"/>
            <a:ext cx="18018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Kleinhirn</a:t>
            </a:r>
          </a:p>
        </p:txBody>
      </p:sp>
      <p:sp>
        <p:nvSpPr>
          <p:cNvPr id="8205" name="Text Box 647">
            <a:extLst>
              <a:ext uri="{FF2B5EF4-FFF2-40B4-BE49-F238E27FC236}">
                <a16:creationId xmlns:a16="http://schemas.microsoft.com/office/drawing/2014/main" id="{1A862416-A413-E99E-956F-0ABA4907E268}"/>
              </a:ext>
            </a:extLst>
          </p:cNvPr>
          <p:cNvSpPr txBox="1">
            <a:spLocks noChangeArrowheads="1"/>
          </p:cNvSpPr>
          <p:nvPr/>
        </p:nvSpPr>
        <p:spPr bwMode="auto">
          <a:xfrm>
            <a:off x="6877050" y="5227638"/>
            <a:ext cx="19446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Nachhirn</a:t>
            </a:r>
          </a:p>
        </p:txBody>
      </p:sp>
      <p:grpSp>
        <p:nvGrpSpPr>
          <p:cNvPr id="8206" name="Group 660">
            <a:extLst>
              <a:ext uri="{FF2B5EF4-FFF2-40B4-BE49-F238E27FC236}">
                <a16:creationId xmlns:a16="http://schemas.microsoft.com/office/drawing/2014/main" id="{10B2D679-6A14-2958-5B0E-9ACA5D31B8AA}"/>
              </a:ext>
            </a:extLst>
          </p:cNvPr>
          <p:cNvGrpSpPr>
            <a:grpSpLocks/>
          </p:cNvGrpSpPr>
          <p:nvPr/>
        </p:nvGrpSpPr>
        <p:grpSpPr bwMode="auto">
          <a:xfrm>
            <a:off x="6372225" y="5711825"/>
            <a:ext cx="2520950" cy="366713"/>
            <a:chOff x="204" y="3339"/>
            <a:chExt cx="1588" cy="231"/>
          </a:xfrm>
        </p:grpSpPr>
        <p:sp>
          <p:nvSpPr>
            <p:cNvPr id="8244" name="Rectangle 661">
              <a:extLst>
                <a:ext uri="{FF2B5EF4-FFF2-40B4-BE49-F238E27FC236}">
                  <a16:creationId xmlns:a16="http://schemas.microsoft.com/office/drawing/2014/main" id="{89601ECC-72FD-21C2-C9C1-81B063B582E8}"/>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8245" name="Group 662">
              <a:extLst>
                <a:ext uri="{FF2B5EF4-FFF2-40B4-BE49-F238E27FC236}">
                  <a16:creationId xmlns:a16="http://schemas.microsoft.com/office/drawing/2014/main" id="{DDD5A216-9D16-31C4-A470-C21E65E9CF9C}"/>
                </a:ext>
              </a:extLst>
            </p:cNvPr>
            <p:cNvGrpSpPr>
              <a:grpSpLocks/>
            </p:cNvGrpSpPr>
            <p:nvPr/>
          </p:nvGrpSpPr>
          <p:grpSpPr bwMode="auto">
            <a:xfrm>
              <a:off x="204" y="3339"/>
              <a:ext cx="227" cy="231"/>
              <a:chOff x="204" y="3339"/>
              <a:chExt cx="227" cy="231"/>
            </a:xfrm>
          </p:grpSpPr>
          <p:sp>
            <p:nvSpPr>
              <p:cNvPr id="8246" name="Oval 663">
                <a:extLst>
                  <a:ext uri="{FF2B5EF4-FFF2-40B4-BE49-F238E27FC236}">
                    <a16:creationId xmlns:a16="http://schemas.microsoft.com/office/drawing/2014/main" id="{DDB5C8C6-4FC5-096A-EC75-0C7F2E4F1CFB}"/>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47" name="Text Box 664">
                <a:extLst>
                  <a:ext uri="{FF2B5EF4-FFF2-40B4-BE49-F238E27FC236}">
                    <a16:creationId xmlns:a16="http://schemas.microsoft.com/office/drawing/2014/main" id="{09556058-566F-B80F-969B-53B2713B0098}"/>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7</a:t>
                </a:r>
              </a:p>
            </p:txBody>
          </p:sp>
        </p:grpSp>
      </p:grpSp>
      <p:sp>
        <p:nvSpPr>
          <p:cNvPr id="8207" name="Text Box 670">
            <a:extLst>
              <a:ext uri="{FF2B5EF4-FFF2-40B4-BE49-F238E27FC236}">
                <a16:creationId xmlns:a16="http://schemas.microsoft.com/office/drawing/2014/main" id="{F38C04D9-1EE0-703C-648B-C458D33C8294}"/>
              </a:ext>
            </a:extLst>
          </p:cNvPr>
          <p:cNvSpPr txBox="1">
            <a:spLocks noChangeArrowheads="1"/>
          </p:cNvSpPr>
          <p:nvPr/>
        </p:nvSpPr>
        <p:spPr bwMode="auto">
          <a:xfrm>
            <a:off x="6877050" y="5718175"/>
            <a:ext cx="18018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Rückenmark</a:t>
            </a:r>
          </a:p>
        </p:txBody>
      </p:sp>
      <p:grpSp>
        <p:nvGrpSpPr>
          <p:cNvPr id="8208" name="Group 681">
            <a:extLst>
              <a:ext uri="{FF2B5EF4-FFF2-40B4-BE49-F238E27FC236}">
                <a16:creationId xmlns:a16="http://schemas.microsoft.com/office/drawing/2014/main" id="{C2324060-6771-0A44-DE15-4F56BC483A8B}"/>
              </a:ext>
            </a:extLst>
          </p:cNvPr>
          <p:cNvGrpSpPr>
            <a:grpSpLocks/>
          </p:cNvGrpSpPr>
          <p:nvPr/>
        </p:nvGrpSpPr>
        <p:grpSpPr bwMode="auto">
          <a:xfrm>
            <a:off x="1474788" y="863600"/>
            <a:ext cx="5689600" cy="3997325"/>
            <a:chOff x="929" y="544"/>
            <a:chExt cx="3584" cy="2518"/>
          </a:xfrm>
        </p:grpSpPr>
        <p:pic>
          <p:nvPicPr>
            <p:cNvPr id="8222" name="Picture 611">
              <a:extLst>
                <a:ext uri="{FF2B5EF4-FFF2-40B4-BE49-F238E27FC236}">
                  <a16:creationId xmlns:a16="http://schemas.microsoft.com/office/drawing/2014/main" id="{9B697DC0-B479-D96E-7732-73AE871370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4" y="544"/>
              <a:ext cx="2910" cy="2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223" name="Group 648">
              <a:extLst>
                <a:ext uri="{FF2B5EF4-FFF2-40B4-BE49-F238E27FC236}">
                  <a16:creationId xmlns:a16="http://schemas.microsoft.com/office/drawing/2014/main" id="{8C079494-ACBE-3878-F556-21D75B4FEDCF}"/>
                </a:ext>
              </a:extLst>
            </p:cNvPr>
            <p:cNvGrpSpPr>
              <a:grpSpLocks/>
            </p:cNvGrpSpPr>
            <p:nvPr/>
          </p:nvGrpSpPr>
          <p:grpSpPr bwMode="auto">
            <a:xfrm>
              <a:off x="1383" y="2115"/>
              <a:ext cx="227" cy="231"/>
              <a:chOff x="204" y="2704"/>
              <a:chExt cx="227" cy="231"/>
            </a:xfrm>
          </p:grpSpPr>
          <p:sp>
            <p:nvSpPr>
              <p:cNvPr id="8242" name="Oval 649">
                <a:extLst>
                  <a:ext uri="{FF2B5EF4-FFF2-40B4-BE49-F238E27FC236}">
                    <a16:creationId xmlns:a16="http://schemas.microsoft.com/office/drawing/2014/main" id="{618ABD71-5F38-8298-B117-252CD5AA2C8E}"/>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43" name="Text Box 650">
                <a:extLst>
                  <a:ext uri="{FF2B5EF4-FFF2-40B4-BE49-F238E27FC236}">
                    <a16:creationId xmlns:a16="http://schemas.microsoft.com/office/drawing/2014/main" id="{2B1AD250-736A-D77D-35F1-B614982FFBC8}"/>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nvGrpSpPr>
            <p:cNvPr id="8224" name="Group 651">
              <a:extLst>
                <a:ext uri="{FF2B5EF4-FFF2-40B4-BE49-F238E27FC236}">
                  <a16:creationId xmlns:a16="http://schemas.microsoft.com/office/drawing/2014/main" id="{22AB9FDB-84D7-129B-2E91-DFD47C805D39}"/>
                </a:ext>
              </a:extLst>
            </p:cNvPr>
            <p:cNvGrpSpPr>
              <a:grpSpLocks/>
            </p:cNvGrpSpPr>
            <p:nvPr/>
          </p:nvGrpSpPr>
          <p:grpSpPr bwMode="auto">
            <a:xfrm>
              <a:off x="929" y="981"/>
              <a:ext cx="227" cy="231"/>
              <a:chOff x="204" y="2704"/>
              <a:chExt cx="227" cy="231"/>
            </a:xfrm>
          </p:grpSpPr>
          <p:sp>
            <p:nvSpPr>
              <p:cNvPr id="8240" name="Oval 652">
                <a:extLst>
                  <a:ext uri="{FF2B5EF4-FFF2-40B4-BE49-F238E27FC236}">
                    <a16:creationId xmlns:a16="http://schemas.microsoft.com/office/drawing/2014/main" id="{4B2815B6-2975-4A7C-A7BB-007974596FEE}"/>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41" name="Text Box 653">
                <a:extLst>
                  <a:ext uri="{FF2B5EF4-FFF2-40B4-BE49-F238E27FC236}">
                    <a16:creationId xmlns:a16="http://schemas.microsoft.com/office/drawing/2014/main" id="{77EC5C68-A81F-6DFE-391D-9F1E2F73F28A}"/>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nvGrpSpPr>
            <p:cNvPr id="8225" name="Group 654">
              <a:extLst>
                <a:ext uri="{FF2B5EF4-FFF2-40B4-BE49-F238E27FC236}">
                  <a16:creationId xmlns:a16="http://schemas.microsoft.com/office/drawing/2014/main" id="{60AADC8A-3934-DAEE-EFC8-A6A459FD9A30}"/>
                </a:ext>
              </a:extLst>
            </p:cNvPr>
            <p:cNvGrpSpPr>
              <a:grpSpLocks/>
            </p:cNvGrpSpPr>
            <p:nvPr/>
          </p:nvGrpSpPr>
          <p:grpSpPr bwMode="auto">
            <a:xfrm>
              <a:off x="1111" y="659"/>
              <a:ext cx="227" cy="231"/>
              <a:chOff x="204" y="2704"/>
              <a:chExt cx="227" cy="231"/>
            </a:xfrm>
          </p:grpSpPr>
          <p:sp>
            <p:nvSpPr>
              <p:cNvPr id="8238" name="Oval 655">
                <a:extLst>
                  <a:ext uri="{FF2B5EF4-FFF2-40B4-BE49-F238E27FC236}">
                    <a16:creationId xmlns:a16="http://schemas.microsoft.com/office/drawing/2014/main" id="{1D5F8958-6D43-A2EA-D078-6B65705FF66D}"/>
                  </a:ext>
                </a:extLst>
              </p:cNvPr>
              <p:cNvSpPr>
                <a:spLocks noChangeArrowheads="1"/>
              </p:cNvSpPr>
              <p:nvPr/>
            </p:nvSpPr>
            <p:spPr bwMode="auto">
              <a:xfrm>
                <a:off x="204" y="2704"/>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39" name="Text Box 656">
                <a:extLst>
                  <a:ext uri="{FF2B5EF4-FFF2-40B4-BE49-F238E27FC236}">
                    <a16:creationId xmlns:a16="http://schemas.microsoft.com/office/drawing/2014/main" id="{D8606C0D-20DC-5852-FFE7-D7E5667F5141}"/>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nvGrpSpPr>
            <p:cNvPr id="8226" name="Group 657">
              <a:extLst>
                <a:ext uri="{FF2B5EF4-FFF2-40B4-BE49-F238E27FC236}">
                  <a16:creationId xmlns:a16="http://schemas.microsoft.com/office/drawing/2014/main" id="{E747F115-CD8B-126B-5B26-84D58E89CA64}"/>
                </a:ext>
              </a:extLst>
            </p:cNvPr>
            <p:cNvGrpSpPr>
              <a:grpSpLocks/>
            </p:cNvGrpSpPr>
            <p:nvPr/>
          </p:nvGrpSpPr>
          <p:grpSpPr bwMode="auto">
            <a:xfrm>
              <a:off x="4241" y="1071"/>
              <a:ext cx="227" cy="231"/>
              <a:chOff x="204" y="2704"/>
              <a:chExt cx="227" cy="231"/>
            </a:xfrm>
          </p:grpSpPr>
          <p:sp>
            <p:nvSpPr>
              <p:cNvPr id="8236" name="Oval 658">
                <a:extLst>
                  <a:ext uri="{FF2B5EF4-FFF2-40B4-BE49-F238E27FC236}">
                    <a16:creationId xmlns:a16="http://schemas.microsoft.com/office/drawing/2014/main" id="{C1FDDB3D-BDEB-2FF5-92F3-D9BE6E36B1DE}"/>
                  </a:ext>
                </a:extLst>
              </p:cNvPr>
              <p:cNvSpPr>
                <a:spLocks noChangeArrowheads="1"/>
              </p:cNvSpPr>
              <p:nvPr/>
            </p:nvSpPr>
            <p:spPr bwMode="auto">
              <a:xfrm>
                <a:off x="204" y="2704"/>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37" name="Text Box 659">
                <a:extLst>
                  <a:ext uri="{FF2B5EF4-FFF2-40B4-BE49-F238E27FC236}">
                    <a16:creationId xmlns:a16="http://schemas.microsoft.com/office/drawing/2014/main" id="{A028730A-2116-1ED5-5341-C1C4741880B8}"/>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nvGrpSpPr>
            <p:cNvPr id="8227" name="Group 672">
              <a:extLst>
                <a:ext uri="{FF2B5EF4-FFF2-40B4-BE49-F238E27FC236}">
                  <a16:creationId xmlns:a16="http://schemas.microsoft.com/office/drawing/2014/main" id="{057C3ABD-5629-9C95-7B41-F06E70E8C62D}"/>
                </a:ext>
              </a:extLst>
            </p:cNvPr>
            <p:cNvGrpSpPr>
              <a:grpSpLocks/>
            </p:cNvGrpSpPr>
            <p:nvPr/>
          </p:nvGrpSpPr>
          <p:grpSpPr bwMode="auto">
            <a:xfrm>
              <a:off x="4286" y="1752"/>
              <a:ext cx="227" cy="231"/>
              <a:chOff x="204" y="2704"/>
              <a:chExt cx="227" cy="231"/>
            </a:xfrm>
          </p:grpSpPr>
          <p:sp>
            <p:nvSpPr>
              <p:cNvPr id="8234" name="Oval 673">
                <a:extLst>
                  <a:ext uri="{FF2B5EF4-FFF2-40B4-BE49-F238E27FC236}">
                    <a16:creationId xmlns:a16="http://schemas.microsoft.com/office/drawing/2014/main" id="{3F7F62AE-62C9-9B38-F731-D808F5C759B2}"/>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35" name="Text Box 674">
                <a:extLst>
                  <a:ext uri="{FF2B5EF4-FFF2-40B4-BE49-F238E27FC236}">
                    <a16:creationId xmlns:a16="http://schemas.microsoft.com/office/drawing/2014/main" id="{55AE937B-F9C3-A757-7733-07E3CCD41B6A}"/>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nvGrpSpPr>
            <p:cNvPr id="8228" name="Group 675">
              <a:extLst>
                <a:ext uri="{FF2B5EF4-FFF2-40B4-BE49-F238E27FC236}">
                  <a16:creationId xmlns:a16="http://schemas.microsoft.com/office/drawing/2014/main" id="{43B56F0D-B084-9511-BEC7-7C98C8F69026}"/>
                </a:ext>
              </a:extLst>
            </p:cNvPr>
            <p:cNvGrpSpPr>
              <a:grpSpLocks/>
            </p:cNvGrpSpPr>
            <p:nvPr/>
          </p:nvGrpSpPr>
          <p:grpSpPr bwMode="auto">
            <a:xfrm>
              <a:off x="1927" y="2519"/>
              <a:ext cx="227" cy="231"/>
              <a:chOff x="204" y="2704"/>
              <a:chExt cx="227" cy="231"/>
            </a:xfrm>
          </p:grpSpPr>
          <p:sp>
            <p:nvSpPr>
              <p:cNvPr id="8232" name="Oval 676">
                <a:extLst>
                  <a:ext uri="{FF2B5EF4-FFF2-40B4-BE49-F238E27FC236}">
                    <a16:creationId xmlns:a16="http://schemas.microsoft.com/office/drawing/2014/main" id="{4041C38F-96F0-7F51-4C11-1994661D64AA}"/>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33" name="Text Box 677">
                <a:extLst>
                  <a:ext uri="{FF2B5EF4-FFF2-40B4-BE49-F238E27FC236}">
                    <a16:creationId xmlns:a16="http://schemas.microsoft.com/office/drawing/2014/main" id="{84C22725-37F3-186C-6F2F-BCF8EE0BF726}"/>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6</a:t>
                </a:r>
              </a:p>
            </p:txBody>
          </p:sp>
        </p:grpSp>
        <p:grpSp>
          <p:nvGrpSpPr>
            <p:cNvPr id="8229" name="Group 678">
              <a:extLst>
                <a:ext uri="{FF2B5EF4-FFF2-40B4-BE49-F238E27FC236}">
                  <a16:creationId xmlns:a16="http://schemas.microsoft.com/office/drawing/2014/main" id="{F681D480-6777-803A-051D-49C097901379}"/>
                </a:ext>
              </a:extLst>
            </p:cNvPr>
            <p:cNvGrpSpPr>
              <a:grpSpLocks/>
            </p:cNvGrpSpPr>
            <p:nvPr/>
          </p:nvGrpSpPr>
          <p:grpSpPr bwMode="auto">
            <a:xfrm>
              <a:off x="4014" y="2609"/>
              <a:ext cx="227" cy="231"/>
              <a:chOff x="204" y="2704"/>
              <a:chExt cx="227" cy="231"/>
            </a:xfrm>
          </p:grpSpPr>
          <p:sp>
            <p:nvSpPr>
              <p:cNvPr id="8230" name="Oval 679">
                <a:extLst>
                  <a:ext uri="{FF2B5EF4-FFF2-40B4-BE49-F238E27FC236}">
                    <a16:creationId xmlns:a16="http://schemas.microsoft.com/office/drawing/2014/main" id="{0E0FC6AA-E948-82D3-A734-0EDD53328D95}"/>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31" name="Text Box 680">
                <a:extLst>
                  <a:ext uri="{FF2B5EF4-FFF2-40B4-BE49-F238E27FC236}">
                    <a16:creationId xmlns:a16="http://schemas.microsoft.com/office/drawing/2014/main" id="{89CFBBA3-0FEC-3538-EF79-D4A07C4010A2}"/>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7</a:t>
                </a:r>
              </a:p>
            </p:txBody>
          </p:sp>
        </p:grpSp>
      </p:grpSp>
      <p:grpSp>
        <p:nvGrpSpPr>
          <p:cNvPr id="8209" name="Group 682">
            <a:extLst>
              <a:ext uri="{FF2B5EF4-FFF2-40B4-BE49-F238E27FC236}">
                <a16:creationId xmlns:a16="http://schemas.microsoft.com/office/drawing/2014/main" id="{58C45695-1AE3-9381-4B64-B77F4950EE91}"/>
              </a:ext>
            </a:extLst>
          </p:cNvPr>
          <p:cNvGrpSpPr>
            <a:grpSpLocks/>
          </p:cNvGrpSpPr>
          <p:nvPr/>
        </p:nvGrpSpPr>
        <p:grpSpPr bwMode="auto">
          <a:xfrm>
            <a:off x="539750" y="4718050"/>
            <a:ext cx="2520950" cy="366713"/>
            <a:chOff x="204" y="2704"/>
            <a:chExt cx="1588" cy="231"/>
          </a:xfrm>
        </p:grpSpPr>
        <p:sp>
          <p:nvSpPr>
            <p:cNvPr id="8218" name="Rectangle 683">
              <a:extLst>
                <a:ext uri="{FF2B5EF4-FFF2-40B4-BE49-F238E27FC236}">
                  <a16:creationId xmlns:a16="http://schemas.microsoft.com/office/drawing/2014/main" id="{2539B275-6013-8E41-8FF5-1E13976CE056}"/>
                </a:ext>
              </a:extLst>
            </p:cNvPr>
            <p:cNvSpPr>
              <a:spLocks noChangeArrowheads="1"/>
            </p:cNvSpPr>
            <p:nvPr/>
          </p:nvSpPr>
          <p:spPr bwMode="auto">
            <a:xfrm>
              <a:off x="521" y="2704"/>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8219" name="Group 684">
              <a:extLst>
                <a:ext uri="{FF2B5EF4-FFF2-40B4-BE49-F238E27FC236}">
                  <a16:creationId xmlns:a16="http://schemas.microsoft.com/office/drawing/2014/main" id="{3C4BE504-670E-E879-C817-FCA780A544BB}"/>
                </a:ext>
              </a:extLst>
            </p:cNvPr>
            <p:cNvGrpSpPr>
              <a:grpSpLocks/>
            </p:cNvGrpSpPr>
            <p:nvPr/>
          </p:nvGrpSpPr>
          <p:grpSpPr bwMode="auto">
            <a:xfrm>
              <a:off x="204" y="2704"/>
              <a:ext cx="227" cy="231"/>
              <a:chOff x="204" y="2704"/>
              <a:chExt cx="227" cy="231"/>
            </a:xfrm>
          </p:grpSpPr>
          <p:sp>
            <p:nvSpPr>
              <p:cNvPr id="8220" name="Oval 685">
                <a:extLst>
                  <a:ext uri="{FF2B5EF4-FFF2-40B4-BE49-F238E27FC236}">
                    <a16:creationId xmlns:a16="http://schemas.microsoft.com/office/drawing/2014/main" id="{FFF3CD59-03D2-D6AD-79AC-7BA28DFCD2FC}"/>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21" name="Text Box 686">
                <a:extLst>
                  <a:ext uri="{FF2B5EF4-FFF2-40B4-BE49-F238E27FC236}">
                    <a16:creationId xmlns:a16="http://schemas.microsoft.com/office/drawing/2014/main" id="{4308E261-1403-F636-C17D-991F1E27E9BB}"/>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sp>
        <p:nvSpPr>
          <p:cNvPr id="8210" name="Text Box 687">
            <a:extLst>
              <a:ext uri="{FF2B5EF4-FFF2-40B4-BE49-F238E27FC236}">
                <a16:creationId xmlns:a16="http://schemas.microsoft.com/office/drawing/2014/main" id="{74BC9C65-922F-4C7F-227A-9C22B16A5595}"/>
              </a:ext>
            </a:extLst>
          </p:cNvPr>
          <p:cNvSpPr txBox="1">
            <a:spLocks noChangeArrowheads="1"/>
          </p:cNvSpPr>
          <p:nvPr/>
        </p:nvSpPr>
        <p:spPr bwMode="auto">
          <a:xfrm>
            <a:off x="1042988" y="4718050"/>
            <a:ext cx="18018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Großhirn</a:t>
            </a:r>
          </a:p>
        </p:txBody>
      </p:sp>
      <p:cxnSp>
        <p:nvCxnSpPr>
          <p:cNvPr id="8211" name="Gerader Verbinder 2">
            <a:extLst>
              <a:ext uri="{FF2B5EF4-FFF2-40B4-BE49-F238E27FC236}">
                <a16:creationId xmlns:a16="http://schemas.microsoft.com/office/drawing/2014/main" id="{711593A6-27F4-D210-B1F9-31ECE27E7FF9}"/>
              </a:ext>
            </a:extLst>
          </p:cNvPr>
          <p:cNvCxnSpPr>
            <a:cxnSpLocks noChangeShapeType="1"/>
          </p:cNvCxnSpPr>
          <p:nvPr/>
        </p:nvCxnSpPr>
        <p:spPr bwMode="auto">
          <a:xfrm>
            <a:off x="2119313" y="1309688"/>
            <a:ext cx="1008062" cy="358775"/>
          </a:xfrm>
          <a:prstGeom prst="line">
            <a:avLst/>
          </a:prstGeom>
          <a:noFill/>
          <a:ln w="12700" algn="ctr">
            <a:solidFill>
              <a:srgbClr val="000000"/>
            </a:solidFill>
            <a:round/>
            <a:headEnd/>
            <a:tailEnd/>
          </a:ln>
        </p:spPr>
      </p:cxnSp>
      <p:cxnSp>
        <p:nvCxnSpPr>
          <p:cNvPr id="8212" name="Gerader Verbinder 70">
            <a:extLst>
              <a:ext uri="{FF2B5EF4-FFF2-40B4-BE49-F238E27FC236}">
                <a16:creationId xmlns:a16="http://schemas.microsoft.com/office/drawing/2014/main" id="{BA0D8920-A8EF-CB1D-6C8F-D4C9D8B423EA}"/>
              </a:ext>
            </a:extLst>
          </p:cNvPr>
          <p:cNvCxnSpPr>
            <a:cxnSpLocks/>
            <a:stCxn id="8240" idx="5"/>
          </p:cNvCxnSpPr>
          <p:nvPr/>
        </p:nvCxnSpPr>
        <p:spPr bwMode="auto">
          <a:xfrm>
            <a:off x="1782763" y="1863725"/>
            <a:ext cx="1565275" cy="396875"/>
          </a:xfrm>
          <a:prstGeom prst="line">
            <a:avLst/>
          </a:prstGeom>
          <a:noFill/>
          <a:ln w="12700" algn="ctr">
            <a:solidFill>
              <a:srgbClr val="000000"/>
            </a:solidFill>
            <a:round/>
            <a:headEnd/>
            <a:tailEnd/>
          </a:ln>
        </p:spPr>
      </p:cxnSp>
      <p:cxnSp>
        <p:nvCxnSpPr>
          <p:cNvPr id="8213" name="Gerader Verbinder 72">
            <a:extLst>
              <a:ext uri="{FF2B5EF4-FFF2-40B4-BE49-F238E27FC236}">
                <a16:creationId xmlns:a16="http://schemas.microsoft.com/office/drawing/2014/main" id="{A4D56977-E239-8A1E-4C6F-A94C7222EA2E}"/>
              </a:ext>
            </a:extLst>
          </p:cNvPr>
          <p:cNvCxnSpPr>
            <a:cxnSpLocks/>
            <a:stCxn id="8242" idx="7"/>
          </p:cNvCxnSpPr>
          <p:nvPr/>
        </p:nvCxnSpPr>
        <p:spPr bwMode="auto">
          <a:xfrm flipV="1">
            <a:off x="2503488" y="2522538"/>
            <a:ext cx="1636712" cy="887412"/>
          </a:xfrm>
          <a:prstGeom prst="line">
            <a:avLst/>
          </a:prstGeom>
          <a:noFill/>
          <a:ln w="12700" algn="ctr">
            <a:solidFill>
              <a:srgbClr val="000000"/>
            </a:solidFill>
            <a:round/>
            <a:headEnd/>
            <a:tailEnd/>
          </a:ln>
        </p:spPr>
      </p:cxnSp>
      <p:cxnSp>
        <p:nvCxnSpPr>
          <p:cNvPr id="8214" name="Gerader Verbinder 75">
            <a:extLst>
              <a:ext uri="{FF2B5EF4-FFF2-40B4-BE49-F238E27FC236}">
                <a16:creationId xmlns:a16="http://schemas.microsoft.com/office/drawing/2014/main" id="{1CF395EC-722E-FA4F-D1B7-810E532DDD99}"/>
              </a:ext>
            </a:extLst>
          </p:cNvPr>
          <p:cNvCxnSpPr>
            <a:cxnSpLocks/>
            <a:stCxn id="8232" idx="7"/>
          </p:cNvCxnSpPr>
          <p:nvPr/>
        </p:nvCxnSpPr>
        <p:spPr bwMode="auto">
          <a:xfrm flipV="1">
            <a:off x="3367088" y="3340100"/>
            <a:ext cx="912812" cy="711200"/>
          </a:xfrm>
          <a:prstGeom prst="line">
            <a:avLst/>
          </a:prstGeom>
          <a:noFill/>
          <a:ln w="12700" algn="ctr">
            <a:solidFill>
              <a:srgbClr val="000000"/>
            </a:solidFill>
            <a:round/>
            <a:headEnd/>
            <a:tailEnd/>
          </a:ln>
        </p:spPr>
      </p:cxnSp>
      <p:cxnSp>
        <p:nvCxnSpPr>
          <p:cNvPr id="8215" name="Gerader Verbinder 77">
            <a:extLst>
              <a:ext uri="{FF2B5EF4-FFF2-40B4-BE49-F238E27FC236}">
                <a16:creationId xmlns:a16="http://schemas.microsoft.com/office/drawing/2014/main" id="{78D621AD-6F5B-4667-66F6-28464F84A911}"/>
              </a:ext>
            </a:extLst>
          </p:cNvPr>
          <p:cNvCxnSpPr>
            <a:cxnSpLocks/>
            <a:stCxn id="8231" idx="1"/>
          </p:cNvCxnSpPr>
          <p:nvPr/>
        </p:nvCxnSpPr>
        <p:spPr bwMode="auto">
          <a:xfrm flipH="1" flipV="1">
            <a:off x="4491038" y="4025900"/>
            <a:ext cx="1881187" cy="300038"/>
          </a:xfrm>
          <a:prstGeom prst="line">
            <a:avLst/>
          </a:prstGeom>
          <a:noFill/>
          <a:ln w="12700" algn="ctr">
            <a:solidFill>
              <a:srgbClr val="000000"/>
            </a:solidFill>
            <a:round/>
            <a:headEnd/>
            <a:tailEnd/>
          </a:ln>
        </p:spPr>
      </p:cxnSp>
      <p:cxnSp>
        <p:nvCxnSpPr>
          <p:cNvPr id="8216" name="Gerader Verbinder 79">
            <a:extLst>
              <a:ext uri="{FF2B5EF4-FFF2-40B4-BE49-F238E27FC236}">
                <a16:creationId xmlns:a16="http://schemas.microsoft.com/office/drawing/2014/main" id="{E632CCED-A697-5500-A8A6-5F27978DE82F}"/>
              </a:ext>
            </a:extLst>
          </p:cNvPr>
          <p:cNvCxnSpPr>
            <a:cxnSpLocks/>
            <a:stCxn id="8235" idx="1"/>
          </p:cNvCxnSpPr>
          <p:nvPr/>
        </p:nvCxnSpPr>
        <p:spPr bwMode="auto">
          <a:xfrm flipH="1">
            <a:off x="5241925" y="2965450"/>
            <a:ext cx="1562100" cy="398463"/>
          </a:xfrm>
          <a:prstGeom prst="line">
            <a:avLst/>
          </a:prstGeom>
          <a:noFill/>
          <a:ln w="12700" algn="ctr">
            <a:solidFill>
              <a:srgbClr val="000000"/>
            </a:solidFill>
            <a:round/>
            <a:headEnd/>
            <a:tailEnd/>
          </a:ln>
        </p:spPr>
      </p:cxnSp>
      <p:cxnSp>
        <p:nvCxnSpPr>
          <p:cNvPr id="8217" name="Gerader Verbinder 83">
            <a:extLst>
              <a:ext uri="{FF2B5EF4-FFF2-40B4-BE49-F238E27FC236}">
                <a16:creationId xmlns:a16="http://schemas.microsoft.com/office/drawing/2014/main" id="{B02B2600-CD84-CE94-231E-7CABAC82F23C}"/>
              </a:ext>
            </a:extLst>
          </p:cNvPr>
          <p:cNvCxnSpPr>
            <a:cxnSpLocks/>
          </p:cNvCxnSpPr>
          <p:nvPr/>
        </p:nvCxnSpPr>
        <p:spPr bwMode="auto">
          <a:xfrm flipH="1">
            <a:off x="4356100" y="1989138"/>
            <a:ext cx="2447925" cy="906462"/>
          </a:xfrm>
          <a:prstGeom prst="line">
            <a:avLst/>
          </a:prstGeom>
          <a:noFill/>
          <a:ln w="12700" algn="ctr">
            <a:solidFill>
              <a:srgbClr val="000000"/>
            </a:solidFill>
            <a:round/>
            <a:headEnd/>
            <a:tailEnd/>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3D5F1D7-ACBC-DE09-A8F0-93B7E53EA67E}"/>
              </a:ext>
            </a:extLst>
          </p:cNvPr>
          <p:cNvSpPr>
            <a:spLocks noGrp="1" noChangeArrowheads="1"/>
          </p:cNvSpPr>
          <p:nvPr>
            <p:ph type="title"/>
          </p:nvPr>
        </p:nvSpPr>
        <p:spPr/>
        <p:txBody>
          <a:bodyPr/>
          <a:lstStyle/>
          <a:p>
            <a:r>
              <a:rPr lang="de-DE" altLang="de-DE"/>
              <a:t>Das Gehirn</a:t>
            </a:r>
          </a:p>
        </p:txBody>
      </p:sp>
      <p:sp>
        <p:nvSpPr>
          <p:cNvPr id="9219" name="Line 425">
            <a:extLst>
              <a:ext uri="{FF2B5EF4-FFF2-40B4-BE49-F238E27FC236}">
                <a16:creationId xmlns:a16="http://schemas.microsoft.com/office/drawing/2014/main" id="{03EEEF03-FBAD-FDC5-7A02-F577D19F2968}"/>
              </a:ext>
            </a:extLst>
          </p:cNvPr>
          <p:cNvSpPr>
            <a:spLocks noChangeShapeType="1"/>
          </p:cNvSpPr>
          <p:nvPr/>
        </p:nvSpPr>
        <p:spPr bwMode="auto">
          <a:xfrm>
            <a:off x="5508625" y="36449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9220" name="Group 612">
            <a:extLst>
              <a:ext uri="{FF2B5EF4-FFF2-40B4-BE49-F238E27FC236}">
                <a16:creationId xmlns:a16="http://schemas.microsoft.com/office/drawing/2014/main" id="{276671FA-36DB-498B-ADF2-56B4080439A4}"/>
              </a:ext>
            </a:extLst>
          </p:cNvPr>
          <p:cNvGrpSpPr>
            <a:grpSpLocks/>
          </p:cNvGrpSpPr>
          <p:nvPr/>
        </p:nvGrpSpPr>
        <p:grpSpPr bwMode="auto">
          <a:xfrm>
            <a:off x="539750" y="5726113"/>
            <a:ext cx="2520950" cy="366712"/>
            <a:chOff x="204" y="3339"/>
            <a:chExt cx="1588" cy="231"/>
          </a:xfrm>
        </p:grpSpPr>
        <p:sp>
          <p:nvSpPr>
            <p:cNvPr id="9281" name="Rectangle 613">
              <a:extLst>
                <a:ext uri="{FF2B5EF4-FFF2-40B4-BE49-F238E27FC236}">
                  <a16:creationId xmlns:a16="http://schemas.microsoft.com/office/drawing/2014/main" id="{8EB222B3-7A9E-149E-4FAB-6420CBFCC3B9}"/>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9282" name="Group 614">
              <a:extLst>
                <a:ext uri="{FF2B5EF4-FFF2-40B4-BE49-F238E27FC236}">
                  <a16:creationId xmlns:a16="http://schemas.microsoft.com/office/drawing/2014/main" id="{3E3E7A48-09DC-E625-7859-8800DCB322A5}"/>
                </a:ext>
              </a:extLst>
            </p:cNvPr>
            <p:cNvGrpSpPr>
              <a:grpSpLocks/>
            </p:cNvGrpSpPr>
            <p:nvPr/>
          </p:nvGrpSpPr>
          <p:grpSpPr bwMode="auto">
            <a:xfrm>
              <a:off x="204" y="3339"/>
              <a:ext cx="227" cy="231"/>
              <a:chOff x="204" y="3339"/>
              <a:chExt cx="227" cy="231"/>
            </a:xfrm>
          </p:grpSpPr>
          <p:sp>
            <p:nvSpPr>
              <p:cNvPr id="9283" name="Oval 615">
                <a:extLst>
                  <a:ext uri="{FF2B5EF4-FFF2-40B4-BE49-F238E27FC236}">
                    <a16:creationId xmlns:a16="http://schemas.microsoft.com/office/drawing/2014/main" id="{3CC0B6E9-6F6F-1107-5893-8B63A3BB6FFE}"/>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84" name="Text Box 616">
                <a:extLst>
                  <a:ext uri="{FF2B5EF4-FFF2-40B4-BE49-F238E27FC236}">
                    <a16:creationId xmlns:a16="http://schemas.microsoft.com/office/drawing/2014/main" id="{09B63B46-80E0-CA2A-6CED-F3FE400BB705}"/>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grpSp>
        <p:nvGrpSpPr>
          <p:cNvPr id="9221" name="Group 622">
            <a:extLst>
              <a:ext uri="{FF2B5EF4-FFF2-40B4-BE49-F238E27FC236}">
                <a16:creationId xmlns:a16="http://schemas.microsoft.com/office/drawing/2014/main" id="{8CFE6FCE-FF4B-D77E-D010-012A190BA816}"/>
              </a:ext>
            </a:extLst>
          </p:cNvPr>
          <p:cNvGrpSpPr>
            <a:grpSpLocks/>
          </p:cNvGrpSpPr>
          <p:nvPr/>
        </p:nvGrpSpPr>
        <p:grpSpPr bwMode="auto">
          <a:xfrm>
            <a:off x="541338" y="5221288"/>
            <a:ext cx="2520950" cy="366712"/>
            <a:chOff x="204" y="3022"/>
            <a:chExt cx="1588" cy="231"/>
          </a:xfrm>
        </p:grpSpPr>
        <p:sp>
          <p:nvSpPr>
            <p:cNvPr id="9277" name="Rectangle 623">
              <a:extLst>
                <a:ext uri="{FF2B5EF4-FFF2-40B4-BE49-F238E27FC236}">
                  <a16:creationId xmlns:a16="http://schemas.microsoft.com/office/drawing/2014/main" id="{A67D5008-82BA-3704-7EB9-A6EFCB430A65}"/>
                </a:ext>
              </a:extLst>
            </p:cNvPr>
            <p:cNvSpPr>
              <a:spLocks noChangeArrowheads="1"/>
            </p:cNvSpPr>
            <p:nvPr/>
          </p:nvSpPr>
          <p:spPr bwMode="auto">
            <a:xfrm>
              <a:off x="521" y="3022"/>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9278" name="Group 624">
              <a:extLst>
                <a:ext uri="{FF2B5EF4-FFF2-40B4-BE49-F238E27FC236}">
                  <a16:creationId xmlns:a16="http://schemas.microsoft.com/office/drawing/2014/main" id="{A88D0418-BA05-7702-7E35-D4D3504B63B6}"/>
                </a:ext>
              </a:extLst>
            </p:cNvPr>
            <p:cNvGrpSpPr>
              <a:grpSpLocks/>
            </p:cNvGrpSpPr>
            <p:nvPr/>
          </p:nvGrpSpPr>
          <p:grpSpPr bwMode="auto">
            <a:xfrm>
              <a:off x="204" y="3022"/>
              <a:ext cx="227" cy="231"/>
              <a:chOff x="204" y="3022"/>
              <a:chExt cx="227" cy="231"/>
            </a:xfrm>
          </p:grpSpPr>
          <p:sp>
            <p:nvSpPr>
              <p:cNvPr id="9279" name="Oval 625">
                <a:extLst>
                  <a:ext uri="{FF2B5EF4-FFF2-40B4-BE49-F238E27FC236}">
                    <a16:creationId xmlns:a16="http://schemas.microsoft.com/office/drawing/2014/main" id="{CB5E932D-E189-63B8-13FF-E1713EF80C1F}"/>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80" name="Text Box 626">
                <a:extLst>
                  <a:ext uri="{FF2B5EF4-FFF2-40B4-BE49-F238E27FC236}">
                    <a16:creationId xmlns:a16="http://schemas.microsoft.com/office/drawing/2014/main" id="{4CE29D80-A791-5434-6B37-1E845AE980D2}"/>
                  </a:ext>
                </a:extLst>
              </p:cNvPr>
              <p:cNvSpPr txBox="1">
                <a:spLocks noChangeArrowheads="1"/>
              </p:cNvSpPr>
              <p:nvPr/>
            </p:nvSpPr>
            <p:spPr bwMode="auto">
              <a:xfrm>
                <a:off x="204"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grpSp>
        <p:nvGrpSpPr>
          <p:cNvPr id="9222" name="Group 627">
            <a:extLst>
              <a:ext uri="{FF2B5EF4-FFF2-40B4-BE49-F238E27FC236}">
                <a16:creationId xmlns:a16="http://schemas.microsoft.com/office/drawing/2014/main" id="{311B3B9D-5CFE-E3B6-114F-FA5FEBC87D20}"/>
              </a:ext>
            </a:extLst>
          </p:cNvPr>
          <p:cNvGrpSpPr>
            <a:grpSpLocks/>
          </p:cNvGrpSpPr>
          <p:nvPr/>
        </p:nvGrpSpPr>
        <p:grpSpPr bwMode="auto">
          <a:xfrm>
            <a:off x="3492500" y="5221288"/>
            <a:ext cx="2520950" cy="366712"/>
            <a:chOff x="204" y="3339"/>
            <a:chExt cx="1588" cy="231"/>
          </a:xfrm>
        </p:grpSpPr>
        <p:sp>
          <p:nvSpPr>
            <p:cNvPr id="9273" name="Rectangle 628">
              <a:extLst>
                <a:ext uri="{FF2B5EF4-FFF2-40B4-BE49-F238E27FC236}">
                  <a16:creationId xmlns:a16="http://schemas.microsoft.com/office/drawing/2014/main" id="{AB2DEAFD-CEA3-9602-9C32-C230A23548E0}"/>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9274" name="Group 629">
              <a:extLst>
                <a:ext uri="{FF2B5EF4-FFF2-40B4-BE49-F238E27FC236}">
                  <a16:creationId xmlns:a16="http://schemas.microsoft.com/office/drawing/2014/main" id="{B90CF4C3-9518-B0EE-91E8-F4D4EB77CC63}"/>
                </a:ext>
              </a:extLst>
            </p:cNvPr>
            <p:cNvGrpSpPr>
              <a:grpSpLocks/>
            </p:cNvGrpSpPr>
            <p:nvPr/>
          </p:nvGrpSpPr>
          <p:grpSpPr bwMode="auto">
            <a:xfrm>
              <a:off x="204" y="3339"/>
              <a:ext cx="227" cy="231"/>
              <a:chOff x="204" y="3339"/>
              <a:chExt cx="227" cy="231"/>
            </a:xfrm>
          </p:grpSpPr>
          <p:sp>
            <p:nvSpPr>
              <p:cNvPr id="9275" name="Oval 630">
                <a:extLst>
                  <a:ext uri="{FF2B5EF4-FFF2-40B4-BE49-F238E27FC236}">
                    <a16:creationId xmlns:a16="http://schemas.microsoft.com/office/drawing/2014/main" id="{E2892A31-0524-9088-0DAA-198D9830EB1E}"/>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76" name="Text Box 631">
                <a:extLst>
                  <a:ext uri="{FF2B5EF4-FFF2-40B4-BE49-F238E27FC236}">
                    <a16:creationId xmlns:a16="http://schemas.microsoft.com/office/drawing/2014/main" id="{2618B134-16DC-B4EB-DB41-9C765A5ABD86}"/>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grpSp>
        <p:nvGrpSpPr>
          <p:cNvPr id="9223" name="Group 632">
            <a:extLst>
              <a:ext uri="{FF2B5EF4-FFF2-40B4-BE49-F238E27FC236}">
                <a16:creationId xmlns:a16="http://schemas.microsoft.com/office/drawing/2014/main" id="{1C63E9A3-30E0-52B4-6EC2-B956582EE2B3}"/>
              </a:ext>
            </a:extLst>
          </p:cNvPr>
          <p:cNvGrpSpPr>
            <a:grpSpLocks/>
          </p:cNvGrpSpPr>
          <p:nvPr/>
        </p:nvGrpSpPr>
        <p:grpSpPr bwMode="auto">
          <a:xfrm>
            <a:off x="3492500" y="5718175"/>
            <a:ext cx="2520950" cy="366713"/>
            <a:chOff x="204" y="3339"/>
            <a:chExt cx="1588" cy="231"/>
          </a:xfrm>
        </p:grpSpPr>
        <p:sp>
          <p:nvSpPr>
            <p:cNvPr id="9269" name="Rectangle 633">
              <a:extLst>
                <a:ext uri="{FF2B5EF4-FFF2-40B4-BE49-F238E27FC236}">
                  <a16:creationId xmlns:a16="http://schemas.microsoft.com/office/drawing/2014/main" id="{DD81BF02-6D29-8753-C9AA-F7875606C524}"/>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9270" name="Group 634">
              <a:extLst>
                <a:ext uri="{FF2B5EF4-FFF2-40B4-BE49-F238E27FC236}">
                  <a16:creationId xmlns:a16="http://schemas.microsoft.com/office/drawing/2014/main" id="{63DA6AA5-CECF-DA0D-CB4D-96AE0B56621F}"/>
                </a:ext>
              </a:extLst>
            </p:cNvPr>
            <p:cNvGrpSpPr>
              <a:grpSpLocks/>
            </p:cNvGrpSpPr>
            <p:nvPr/>
          </p:nvGrpSpPr>
          <p:grpSpPr bwMode="auto">
            <a:xfrm>
              <a:off x="204" y="3339"/>
              <a:ext cx="227" cy="231"/>
              <a:chOff x="204" y="3339"/>
              <a:chExt cx="227" cy="231"/>
            </a:xfrm>
          </p:grpSpPr>
          <p:sp>
            <p:nvSpPr>
              <p:cNvPr id="9271" name="Oval 635">
                <a:extLst>
                  <a:ext uri="{FF2B5EF4-FFF2-40B4-BE49-F238E27FC236}">
                    <a16:creationId xmlns:a16="http://schemas.microsoft.com/office/drawing/2014/main" id="{2BDDAE46-9B36-64C9-BF69-F69CDD959E72}"/>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72" name="Text Box 636">
                <a:extLst>
                  <a:ext uri="{FF2B5EF4-FFF2-40B4-BE49-F238E27FC236}">
                    <a16:creationId xmlns:a16="http://schemas.microsoft.com/office/drawing/2014/main" id="{BA3C530A-4E99-52D7-49DF-32A8299FE61D}"/>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grpSp>
        <p:nvGrpSpPr>
          <p:cNvPr id="9224" name="Group 637">
            <a:extLst>
              <a:ext uri="{FF2B5EF4-FFF2-40B4-BE49-F238E27FC236}">
                <a16:creationId xmlns:a16="http://schemas.microsoft.com/office/drawing/2014/main" id="{BEDBFFD3-D83F-46F7-34C2-E818FBA8B516}"/>
              </a:ext>
            </a:extLst>
          </p:cNvPr>
          <p:cNvGrpSpPr>
            <a:grpSpLocks/>
          </p:cNvGrpSpPr>
          <p:nvPr/>
        </p:nvGrpSpPr>
        <p:grpSpPr bwMode="auto">
          <a:xfrm>
            <a:off x="6373813" y="5221288"/>
            <a:ext cx="2520950" cy="366712"/>
            <a:chOff x="204" y="3339"/>
            <a:chExt cx="1588" cy="231"/>
          </a:xfrm>
        </p:grpSpPr>
        <p:sp>
          <p:nvSpPr>
            <p:cNvPr id="9265" name="Rectangle 638">
              <a:extLst>
                <a:ext uri="{FF2B5EF4-FFF2-40B4-BE49-F238E27FC236}">
                  <a16:creationId xmlns:a16="http://schemas.microsoft.com/office/drawing/2014/main" id="{4581D806-D9B8-9366-35CC-1A4F4B8019E7}"/>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9266" name="Group 639">
              <a:extLst>
                <a:ext uri="{FF2B5EF4-FFF2-40B4-BE49-F238E27FC236}">
                  <a16:creationId xmlns:a16="http://schemas.microsoft.com/office/drawing/2014/main" id="{BFACB2D3-27DB-DB6B-28B6-3E503968E8C7}"/>
                </a:ext>
              </a:extLst>
            </p:cNvPr>
            <p:cNvGrpSpPr>
              <a:grpSpLocks/>
            </p:cNvGrpSpPr>
            <p:nvPr/>
          </p:nvGrpSpPr>
          <p:grpSpPr bwMode="auto">
            <a:xfrm>
              <a:off x="204" y="3339"/>
              <a:ext cx="227" cy="231"/>
              <a:chOff x="204" y="3339"/>
              <a:chExt cx="227" cy="231"/>
            </a:xfrm>
          </p:grpSpPr>
          <p:sp>
            <p:nvSpPr>
              <p:cNvPr id="9267" name="Oval 640">
                <a:extLst>
                  <a:ext uri="{FF2B5EF4-FFF2-40B4-BE49-F238E27FC236}">
                    <a16:creationId xmlns:a16="http://schemas.microsoft.com/office/drawing/2014/main" id="{32825F47-EB12-20A2-1963-289DCFD90692}"/>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68" name="Text Box 641">
                <a:extLst>
                  <a:ext uri="{FF2B5EF4-FFF2-40B4-BE49-F238E27FC236}">
                    <a16:creationId xmlns:a16="http://schemas.microsoft.com/office/drawing/2014/main" id="{2D4AD56A-979E-0F0E-26C9-51E3D00352DD}"/>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6</a:t>
                </a:r>
              </a:p>
            </p:txBody>
          </p:sp>
        </p:grpSp>
      </p:grpSp>
      <p:grpSp>
        <p:nvGrpSpPr>
          <p:cNvPr id="9225" name="Group 660">
            <a:extLst>
              <a:ext uri="{FF2B5EF4-FFF2-40B4-BE49-F238E27FC236}">
                <a16:creationId xmlns:a16="http://schemas.microsoft.com/office/drawing/2014/main" id="{BEFD09B5-5691-EB14-CDA6-8CBCBBE27501}"/>
              </a:ext>
            </a:extLst>
          </p:cNvPr>
          <p:cNvGrpSpPr>
            <a:grpSpLocks/>
          </p:cNvGrpSpPr>
          <p:nvPr/>
        </p:nvGrpSpPr>
        <p:grpSpPr bwMode="auto">
          <a:xfrm>
            <a:off x="6372225" y="5711825"/>
            <a:ext cx="2520950" cy="366713"/>
            <a:chOff x="204" y="3339"/>
            <a:chExt cx="1588" cy="231"/>
          </a:xfrm>
        </p:grpSpPr>
        <p:sp>
          <p:nvSpPr>
            <p:cNvPr id="9261" name="Rectangle 661">
              <a:extLst>
                <a:ext uri="{FF2B5EF4-FFF2-40B4-BE49-F238E27FC236}">
                  <a16:creationId xmlns:a16="http://schemas.microsoft.com/office/drawing/2014/main" id="{0925E453-4721-4897-D4F9-69B25C4645E2}"/>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9262" name="Group 662">
              <a:extLst>
                <a:ext uri="{FF2B5EF4-FFF2-40B4-BE49-F238E27FC236}">
                  <a16:creationId xmlns:a16="http://schemas.microsoft.com/office/drawing/2014/main" id="{700AC0A1-240B-EA1E-F14E-43431CA2CBEE}"/>
                </a:ext>
              </a:extLst>
            </p:cNvPr>
            <p:cNvGrpSpPr>
              <a:grpSpLocks/>
            </p:cNvGrpSpPr>
            <p:nvPr/>
          </p:nvGrpSpPr>
          <p:grpSpPr bwMode="auto">
            <a:xfrm>
              <a:off x="204" y="3339"/>
              <a:ext cx="227" cy="231"/>
              <a:chOff x="204" y="3339"/>
              <a:chExt cx="227" cy="231"/>
            </a:xfrm>
          </p:grpSpPr>
          <p:sp>
            <p:nvSpPr>
              <p:cNvPr id="9263" name="Oval 663">
                <a:extLst>
                  <a:ext uri="{FF2B5EF4-FFF2-40B4-BE49-F238E27FC236}">
                    <a16:creationId xmlns:a16="http://schemas.microsoft.com/office/drawing/2014/main" id="{0696A29E-6A52-DA31-3092-6C970BA58F95}"/>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64" name="Text Box 664">
                <a:extLst>
                  <a:ext uri="{FF2B5EF4-FFF2-40B4-BE49-F238E27FC236}">
                    <a16:creationId xmlns:a16="http://schemas.microsoft.com/office/drawing/2014/main" id="{A663A4D6-D12C-B311-986C-E49D8C4A2ADF}"/>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7</a:t>
                </a:r>
              </a:p>
            </p:txBody>
          </p:sp>
        </p:grpSp>
      </p:grpSp>
      <p:grpSp>
        <p:nvGrpSpPr>
          <p:cNvPr id="9226" name="Group 681">
            <a:extLst>
              <a:ext uri="{FF2B5EF4-FFF2-40B4-BE49-F238E27FC236}">
                <a16:creationId xmlns:a16="http://schemas.microsoft.com/office/drawing/2014/main" id="{7BD1475A-2FBF-6FC9-0FB8-43C635F504C2}"/>
              </a:ext>
            </a:extLst>
          </p:cNvPr>
          <p:cNvGrpSpPr>
            <a:grpSpLocks/>
          </p:cNvGrpSpPr>
          <p:nvPr/>
        </p:nvGrpSpPr>
        <p:grpSpPr bwMode="auto">
          <a:xfrm>
            <a:off x="1474788" y="863600"/>
            <a:ext cx="5689600" cy="3997325"/>
            <a:chOff x="929" y="544"/>
            <a:chExt cx="3584" cy="2518"/>
          </a:xfrm>
        </p:grpSpPr>
        <p:pic>
          <p:nvPicPr>
            <p:cNvPr id="9239" name="Picture 611">
              <a:extLst>
                <a:ext uri="{FF2B5EF4-FFF2-40B4-BE49-F238E27FC236}">
                  <a16:creationId xmlns:a16="http://schemas.microsoft.com/office/drawing/2014/main" id="{79997CD3-32F6-0633-09FC-4588D68CE9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4" y="544"/>
              <a:ext cx="2910" cy="2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240" name="Group 648">
              <a:extLst>
                <a:ext uri="{FF2B5EF4-FFF2-40B4-BE49-F238E27FC236}">
                  <a16:creationId xmlns:a16="http://schemas.microsoft.com/office/drawing/2014/main" id="{6AA3E3CE-7319-992E-6B38-A85C7DE3C560}"/>
                </a:ext>
              </a:extLst>
            </p:cNvPr>
            <p:cNvGrpSpPr>
              <a:grpSpLocks/>
            </p:cNvGrpSpPr>
            <p:nvPr/>
          </p:nvGrpSpPr>
          <p:grpSpPr bwMode="auto">
            <a:xfrm>
              <a:off x="1383" y="2115"/>
              <a:ext cx="227" cy="231"/>
              <a:chOff x="204" y="2704"/>
              <a:chExt cx="227" cy="231"/>
            </a:xfrm>
          </p:grpSpPr>
          <p:sp>
            <p:nvSpPr>
              <p:cNvPr id="9259" name="Oval 649">
                <a:extLst>
                  <a:ext uri="{FF2B5EF4-FFF2-40B4-BE49-F238E27FC236}">
                    <a16:creationId xmlns:a16="http://schemas.microsoft.com/office/drawing/2014/main" id="{0DBE31EC-B562-637B-AD44-DF38D51B338D}"/>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60" name="Text Box 650">
                <a:extLst>
                  <a:ext uri="{FF2B5EF4-FFF2-40B4-BE49-F238E27FC236}">
                    <a16:creationId xmlns:a16="http://schemas.microsoft.com/office/drawing/2014/main" id="{F6D063DE-C2E0-67C2-29AA-2978889DB9ED}"/>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nvGrpSpPr>
            <p:cNvPr id="9241" name="Group 651">
              <a:extLst>
                <a:ext uri="{FF2B5EF4-FFF2-40B4-BE49-F238E27FC236}">
                  <a16:creationId xmlns:a16="http://schemas.microsoft.com/office/drawing/2014/main" id="{4AE557EA-0D3B-7DC3-BC00-EC81DF82375B}"/>
                </a:ext>
              </a:extLst>
            </p:cNvPr>
            <p:cNvGrpSpPr>
              <a:grpSpLocks/>
            </p:cNvGrpSpPr>
            <p:nvPr/>
          </p:nvGrpSpPr>
          <p:grpSpPr bwMode="auto">
            <a:xfrm>
              <a:off x="929" y="981"/>
              <a:ext cx="227" cy="231"/>
              <a:chOff x="204" y="2704"/>
              <a:chExt cx="227" cy="231"/>
            </a:xfrm>
          </p:grpSpPr>
          <p:sp>
            <p:nvSpPr>
              <p:cNvPr id="9257" name="Oval 652">
                <a:extLst>
                  <a:ext uri="{FF2B5EF4-FFF2-40B4-BE49-F238E27FC236}">
                    <a16:creationId xmlns:a16="http://schemas.microsoft.com/office/drawing/2014/main" id="{B9DD3232-F293-ACC9-0613-6AFC6B0D4AB3}"/>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58" name="Text Box 653">
                <a:extLst>
                  <a:ext uri="{FF2B5EF4-FFF2-40B4-BE49-F238E27FC236}">
                    <a16:creationId xmlns:a16="http://schemas.microsoft.com/office/drawing/2014/main" id="{48EB773D-66F2-E0D3-6913-71E91C208444}"/>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nvGrpSpPr>
            <p:cNvPr id="9242" name="Group 654">
              <a:extLst>
                <a:ext uri="{FF2B5EF4-FFF2-40B4-BE49-F238E27FC236}">
                  <a16:creationId xmlns:a16="http://schemas.microsoft.com/office/drawing/2014/main" id="{DD7D87D4-E768-B875-C88C-27AC996A42EA}"/>
                </a:ext>
              </a:extLst>
            </p:cNvPr>
            <p:cNvGrpSpPr>
              <a:grpSpLocks/>
            </p:cNvGrpSpPr>
            <p:nvPr/>
          </p:nvGrpSpPr>
          <p:grpSpPr bwMode="auto">
            <a:xfrm>
              <a:off x="1111" y="659"/>
              <a:ext cx="227" cy="231"/>
              <a:chOff x="204" y="2704"/>
              <a:chExt cx="227" cy="231"/>
            </a:xfrm>
          </p:grpSpPr>
          <p:sp>
            <p:nvSpPr>
              <p:cNvPr id="9255" name="Oval 655">
                <a:extLst>
                  <a:ext uri="{FF2B5EF4-FFF2-40B4-BE49-F238E27FC236}">
                    <a16:creationId xmlns:a16="http://schemas.microsoft.com/office/drawing/2014/main" id="{4C9824C7-2DA6-D166-1AF5-0799FFA69494}"/>
                  </a:ext>
                </a:extLst>
              </p:cNvPr>
              <p:cNvSpPr>
                <a:spLocks noChangeArrowheads="1"/>
              </p:cNvSpPr>
              <p:nvPr/>
            </p:nvSpPr>
            <p:spPr bwMode="auto">
              <a:xfrm>
                <a:off x="204" y="2704"/>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56" name="Text Box 656">
                <a:extLst>
                  <a:ext uri="{FF2B5EF4-FFF2-40B4-BE49-F238E27FC236}">
                    <a16:creationId xmlns:a16="http://schemas.microsoft.com/office/drawing/2014/main" id="{816E0238-F9B0-F09E-3DDB-7E5E431B852A}"/>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nvGrpSpPr>
            <p:cNvPr id="9243" name="Group 657">
              <a:extLst>
                <a:ext uri="{FF2B5EF4-FFF2-40B4-BE49-F238E27FC236}">
                  <a16:creationId xmlns:a16="http://schemas.microsoft.com/office/drawing/2014/main" id="{0784FE1B-F7EB-694C-5053-236952AC198D}"/>
                </a:ext>
              </a:extLst>
            </p:cNvPr>
            <p:cNvGrpSpPr>
              <a:grpSpLocks/>
            </p:cNvGrpSpPr>
            <p:nvPr/>
          </p:nvGrpSpPr>
          <p:grpSpPr bwMode="auto">
            <a:xfrm>
              <a:off x="4241" y="1071"/>
              <a:ext cx="227" cy="231"/>
              <a:chOff x="204" y="2704"/>
              <a:chExt cx="227" cy="231"/>
            </a:xfrm>
          </p:grpSpPr>
          <p:sp>
            <p:nvSpPr>
              <p:cNvPr id="9253" name="Oval 658">
                <a:extLst>
                  <a:ext uri="{FF2B5EF4-FFF2-40B4-BE49-F238E27FC236}">
                    <a16:creationId xmlns:a16="http://schemas.microsoft.com/office/drawing/2014/main" id="{F0B2E943-0B65-6425-F20C-C8603816D421}"/>
                  </a:ext>
                </a:extLst>
              </p:cNvPr>
              <p:cNvSpPr>
                <a:spLocks noChangeArrowheads="1"/>
              </p:cNvSpPr>
              <p:nvPr/>
            </p:nvSpPr>
            <p:spPr bwMode="auto">
              <a:xfrm>
                <a:off x="204" y="2704"/>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54" name="Text Box 659">
                <a:extLst>
                  <a:ext uri="{FF2B5EF4-FFF2-40B4-BE49-F238E27FC236}">
                    <a16:creationId xmlns:a16="http://schemas.microsoft.com/office/drawing/2014/main" id="{6CBE8EFD-7768-059D-B1C0-12AAE1D4E80B}"/>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nvGrpSpPr>
            <p:cNvPr id="9244" name="Group 672">
              <a:extLst>
                <a:ext uri="{FF2B5EF4-FFF2-40B4-BE49-F238E27FC236}">
                  <a16:creationId xmlns:a16="http://schemas.microsoft.com/office/drawing/2014/main" id="{271F37D0-243C-F215-5E0C-1AEAFE542BB9}"/>
                </a:ext>
              </a:extLst>
            </p:cNvPr>
            <p:cNvGrpSpPr>
              <a:grpSpLocks/>
            </p:cNvGrpSpPr>
            <p:nvPr/>
          </p:nvGrpSpPr>
          <p:grpSpPr bwMode="auto">
            <a:xfrm>
              <a:off x="4286" y="1752"/>
              <a:ext cx="227" cy="231"/>
              <a:chOff x="204" y="2704"/>
              <a:chExt cx="227" cy="231"/>
            </a:xfrm>
          </p:grpSpPr>
          <p:sp>
            <p:nvSpPr>
              <p:cNvPr id="9251" name="Oval 673">
                <a:extLst>
                  <a:ext uri="{FF2B5EF4-FFF2-40B4-BE49-F238E27FC236}">
                    <a16:creationId xmlns:a16="http://schemas.microsoft.com/office/drawing/2014/main" id="{DA9704F3-FEE3-02D4-2A27-9F3ADBCDB1DA}"/>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52" name="Text Box 674">
                <a:extLst>
                  <a:ext uri="{FF2B5EF4-FFF2-40B4-BE49-F238E27FC236}">
                    <a16:creationId xmlns:a16="http://schemas.microsoft.com/office/drawing/2014/main" id="{12E453CF-6FAF-C947-6C21-3FE960E55E79}"/>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nvGrpSpPr>
            <p:cNvPr id="9245" name="Group 675">
              <a:extLst>
                <a:ext uri="{FF2B5EF4-FFF2-40B4-BE49-F238E27FC236}">
                  <a16:creationId xmlns:a16="http://schemas.microsoft.com/office/drawing/2014/main" id="{119C1DFB-AD83-B11B-87E4-BB471CDC62C9}"/>
                </a:ext>
              </a:extLst>
            </p:cNvPr>
            <p:cNvGrpSpPr>
              <a:grpSpLocks/>
            </p:cNvGrpSpPr>
            <p:nvPr/>
          </p:nvGrpSpPr>
          <p:grpSpPr bwMode="auto">
            <a:xfrm>
              <a:off x="1927" y="2519"/>
              <a:ext cx="227" cy="231"/>
              <a:chOff x="204" y="2704"/>
              <a:chExt cx="227" cy="231"/>
            </a:xfrm>
          </p:grpSpPr>
          <p:sp>
            <p:nvSpPr>
              <p:cNvPr id="9249" name="Oval 676">
                <a:extLst>
                  <a:ext uri="{FF2B5EF4-FFF2-40B4-BE49-F238E27FC236}">
                    <a16:creationId xmlns:a16="http://schemas.microsoft.com/office/drawing/2014/main" id="{C3DDA893-6899-6831-B97B-E10B11380603}"/>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50" name="Text Box 677">
                <a:extLst>
                  <a:ext uri="{FF2B5EF4-FFF2-40B4-BE49-F238E27FC236}">
                    <a16:creationId xmlns:a16="http://schemas.microsoft.com/office/drawing/2014/main" id="{29DD0B23-12A0-A725-EFEA-7777B5ECC188}"/>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6</a:t>
                </a:r>
              </a:p>
            </p:txBody>
          </p:sp>
        </p:grpSp>
        <p:grpSp>
          <p:nvGrpSpPr>
            <p:cNvPr id="9246" name="Group 678">
              <a:extLst>
                <a:ext uri="{FF2B5EF4-FFF2-40B4-BE49-F238E27FC236}">
                  <a16:creationId xmlns:a16="http://schemas.microsoft.com/office/drawing/2014/main" id="{59D6A323-921F-0835-DEEC-98C9C52205DE}"/>
                </a:ext>
              </a:extLst>
            </p:cNvPr>
            <p:cNvGrpSpPr>
              <a:grpSpLocks/>
            </p:cNvGrpSpPr>
            <p:nvPr/>
          </p:nvGrpSpPr>
          <p:grpSpPr bwMode="auto">
            <a:xfrm>
              <a:off x="4014" y="2609"/>
              <a:ext cx="227" cy="231"/>
              <a:chOff x="204" y="2704"/>
              <a:chExt cx="227" cy="231"/>
            </a:xfrm>
          </p:grpSpPr>
          <p:sp>
            <p:nvSpPr>
              <p:cNvPr id="9247" name="Oval 679">
                <a:extLst>
                  <a:ext uri="{FF2B5EF4-FFF2-40B4-BE49-F238E27FC236}">
                    <a16:creationId xmlns:a16="http://schemas.microsoft.com/office/drawing/2014/main" id="{B4CDD9DB-6294-AA31-48F3-6FEFF837BCD5}"/>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48" name="Text Box 680">
                <a:extLst>
                  <a:ext uri="{FF2B5EF4-FFF2-40B4-BE49-F238E27FC236}">
                    <a16:creationId xmlns:a16="http://schemas.microsoft.com/office/drawing/2014/main" id="{0836DA14-96F5-ABAB-C6D7-8AA3AF12BEA5}"/>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7</a:t>
                </a:r>
              </a:p>
            </p:txBody>
          </p:sp>
        </p:grpSp>
      </p:grpSp>
      <p:grpSp>
        <p:nvGrpSpPr>
          <p:cNvPr id="9227" name="Group 682">
            <a:extLst>
              <a:ext uri="{FF2B5EF4-FFF2-40B4-BE49-F238E27FC236}">
                <a16:creationId xmlns:a16="http://schemas.microsoft.com/office/drawing/2014/main" id="{4DAEED19-7289-19DE-F6B3-C109571FE67C}"/>
              </a:ext>
            </a:extLst>
          </p:cNvPr>
          <p:cNvGrpSpPr>
            <a:grpSpLocks/>
          </p:cNvGrpSpPr>
          <p:nvPr/>
        </p:nvGrpSpPr>
        <p:grpSpPr bwMode="auto">
          <a:xfrm>
            <a:off x="539750" y="4718050"/>
            <a:ext cx="2520950" cy="366713"/>
            <a:chOff x="204" y="2704"/>
            <a:chExt cx="1588" cy="231"/>
          </a:xfrm>
        </p:grpSpPr>
        <p:sp>
          <p:nvSpPr>
            <p:cNvPr id="9235" name="Rectangle 683">
              <a:extLst>
                <a:ext uri="{FF2B5EF4-FFF2-40B4-BE49-F238E27FC236}">
                  <a16:creationId xmlns:a16="http://schemas.microsoft.com/office/drawing/2014/main" id="{A70D9004-2677-CF3D-EB4F-D296A5D84388}"/>
                </a:ext>
              </a:extLst>
            </p:cNvPr>
            <p:cNvSpPr>
              <a:spLocks noChangeArrowheads="1"/>
            </p:cNvSpPr>
            <p:nvPr/>
          </p:nvSpPr>
          <p:spPr bwMode="auto">
            <a:xfrm>
              <a:off x="521" y="2704"/>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9236" name="Group 684">
              <a:extLst>
                <a:ext uri="{FF2B5EF4-FFF2-40B4-BE49-F238E27FC236}">
                  <a16:creationId xmlns:a16="http://schemas.microsoft.com/office/drawing/2014/main" id="{37644D89-2B65-7C1E-F7B7-53EFF824BE23}"/>
                </a:ext>
              </a:extLst>
            </p:cNvPr>
            <p:cNvGrpSpPr>
              <a:grpSpLocks/>
            </p:cNvGrpSpPr>
            <p:nvPr/>
          </p:nvGrpSpPr>
          <p:grpSpPr bwMode="auto">
            <a:xfrm>
              <a:off x="204" y="2704"/>
              <a:ext cx="227" cy="231"/>
              <a:chOff x="204" y="2704"/>
              <a:chExt cx="227" cy="231"/>
            </a:xfrm>
          </p:grpSpPr>
          <p:sp>
            <p:nvSpPr>
              <p:cNvPr id="9237" name="Oval 685">
                <a:extLst>
                  <a:ext uri="{FF2B5EF4-FFF2-40B4-BE49-F238E27FC236}">
                    <a16:creationId xmlns:a16="http://schemas.microsoft.com/office/drawing/2014/main" id="{0545FA7C-987F-C38D-4351-AA06F825B1DF}"/>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38" name="Text Box 686">
                <a:extLst>
                  <a:ext uri="{FF2B5EF4-FFF2-40B4-BE49-F238E27FC236}">
                    <a16:creationId xmlns:a16="http://schemas.microsoft.com/office/drawing/2014/main" id="{B19876AB-DCF3-1111-E3CC-BE46F2490893}"/>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cxnSp>
        <p:nvCxnSpPr>
          <p:cNvPr id="9228" name="Gerader Verbinder 2">
            <a:extLst>
              <a:ext uri="{FF2B5EF4-FFF2-40B4-BE49-F238E27FC236}">
                <a16:creationId xmlns:a16="http://schemas.microsoft.com/office/drawing/2014/main" id="{4250A72B-D1AD-1E3C-A743-4A52D0EA7200}"/>
              </a:ext>
            </a:extLst>
          </p:cNvPr>
          <p:cNvCxnSpPr>
            <a:cxnSpLocks noChangeShapeType="1"/>
          </p:cNvCxnSpPr>
          <p:nvPr/>
        </p:nvCxnSpPr>
        <p:spPr bwMode="auto">
          <a:xfrm>
            <a:off x="2119313" y="1309688"/>
            <a:ext cx="1008062" cy="358775"/>
          </a:xfrm>
          <a:prstGeom prst="line">
            <a:avLst/>
          </a:prstGeom>
          <a:noFill/>
          <a:ln w="12700" algn="ctr">
            <a:solidFill>
              <a:srgbClr val="000000"/>
            </a:solidFill>
            <a:round/>
            <a:headEnd/>
            <a:tailEnd/>
          </a:ln>
        </p:spPr>
      </p:cxnSp>
      <p:cxnSp>
        <p:nvCxnSpPr>
          <p:cNvPr id="9229" name="Gerader Verbinder 70">
            <a:extLst>
              <a:ext uri="{FF2B5EF4-FFF2-40B4-BE49-F238E27FC236}">
                <a16:creationId xmlns:a16="http://schemas.microsoft.com/office/drawing/2014/main" id="{52AB55BA-139F-DF3A-6E35-A923D1BAD581}"/>
              </a:ext>
            </a:extLst>
          </p:cNvPr>
          <p:cNvCxnSpPr>
            <a:cxnSpLocks/>
            <a:stCxn id="9257" idx="5"/>
          </p:cNvCxnSpPr>
          <p:nvPr/>
        </p:nvCxnSpPr>
        <p:spPr bwMode="auto">
          <a:xfrm>
            <a:off x="1782763" y="1863725"/>
            <a:ext cx="1565275" cy="396875"/>
          </a:xfrm>
          <a:prstGeom prst="line">
            <a:avLst/>
          </a:prstGeom>
          <a:noFill/>
          <a:ln w="12700" algn="ctr">
            <a:solidFill>
              <a:srgbClr val="000000"/>
            </a:solidFill>
            <a:round/>
            <a:headEnd/>
            <a:tailEnd/>
          </a:ln>
        </p:spPr>
      </p:cxnSp>
      <p:cxnSp>
        <p:nvCxnSpPr>
          <p:cNvPr id="9230" name="Gerader Verbinder 72">
            <a:extLst>
              <a:ext uri="{FF2B5EF4-FFF2-40B4-BE49-F238E27FC236}">
                <a16:creationId xmlns:a16="http://schemas.microsoft.com/office/drawing/2014/main" id="{C8E197F6-6E55-2B7A-2C6D-AC50F705991E}"/>
              </a:ext>
            </a:extLst>
          </p:cNvPr>
          <p:cNvCxnSpPr>
            <a:cxnSpLocks/>
            <a:stCxn id="9259" idx="7"/>
          </p:cNvCxnSpPr>
          <p:nvPr/>
        </p:nvCxnSpPr>
        <p:spPr bwMode="auto">
          <a:xfrm flipV="1">
            <a:off x="2503488" y="2522538"/>
            <a:ext cx="1636712" cy="887412"/>
          </a:xfrm>
          <a:prstGeom prst="line">
            <a:avLst/>
          </a:prstGeom>
          <a:noFill/>
          <a:ln w="12700" algn="ctr">
            <a:solidFill>
              <a:srgbClr val="000000"/>
            </a:solidFill>
            <a:round/>
            <a:headEnd/>
            <a:tailEnd/>
          </a:ln>
        </p:spPr>
      </p:cxnSp>
      <p:cxnSp>
        <p:nvCxnSpPr>
          <p:cNvPr id="9231" name="Gerader Verbinder 75">
            <a:extLst>
              <a:ext uri="{FF2B5EF4-FFF2-40B4-BE49-F238E27FC236}">
                <a16:creationId xmlns:a16="http://schemas.microsoft.com/office/drawing/2014/main" id="{5BC93572-696F-C92E-686F-232B709121DA}"/>
              </a:ext>
            </a:extLst>
          </p:cNvPr>
          <p:cNvCxnSpPr>
            <a:cxnSpLocks/>
            <a:stCxn id="9249" idx="7"/>
          </p:cNvCxnSpPr>
          <p:nvPr/>
        </p:nvCxnSpPr>
        <p:spPr bwMode="auto">
          <a:xfrm flipV="1">
            <a:off x="3367088" y="3340100"/>
            <a:ext cx="912812" cy="711200"/>
          </a:xfrm>
          <a:prstGeom prst="line">
            <a:avLst/>
          </a:prstGeom>
          <a:noFill/>
          <a:ln w="12700" algn="ctr">
            <a:solidFill>
              <a:srgbClr val="000000"/>
            </a:solidFill>
            <a:round/>
            <a:headEnd/>
            <a:tailEnd/>
          </a:ln>
        </p:spPr>
      </p:cxnSp>
      <p:cxnSp>
        <p:nvCxnSpPr>
          <p:cNvPr id="9232" name="Gerader Verbinder 77">
            <a:extLst>
              <a:ext uri="{FF2B5EF4-FFF2-40B4-BE49-F238E27FC236}">
                <a16:creationId xmlns:a16="http://schemas.microsoft.com/office/drawing/2014/main" id="{18057752-98AD-2097-1A47-9E4CF957EF6B}"/>
              </a:ext>
            </a:extLst>
          </p:cNvPr>
          <p:cNvCxnSpPr>
            <a:cxnSpLocks/>
            <a:stCxn id="9248" idx="1"/>
          </p:cNvCxnSpPr>
          <p:nvPr/>
        </p:nvCxnSpPr>
        <p:spPr bwMode="auto">
          <a:xfrm flipH="1" flipV="1">
            <a:off x="4491038" y="4025900"/>
            <a:ext cx="1881187" cy="300038"/>
          </a:xfrm>
          <a:prstGeom prst="line">
            <a:avLst/>
          </a:prstGeom>
          <a:noFill/>
          <a:ln w="12700" algn="ctr">
            <a:solidFill>
              <a:srgbClr val="000000"/>
            </a:solidFill>
            <a:round/>
            <a:headEnd/>
            <a:tailEnd/>
          </a:ln>
        </p:spPr>
      </p:cxnSp>
      <p:cxnSp>
        <p:nvCxnSpPr>
          <p:cNvPr id="9233" name="Gerader Verbinder 79">
            <a:extLst>
              <a:ext uri="{FF2B5EF4-FFF2-40B4-BE49-F238E27FC236}">
                <a16:creationId xmlns:a16="http://schemas.microsoft.com/office/drawing/2014/main" id="{59BCB882-291C-B91E-4162-AC35E6EFA0A9}"/>
              </a:ext>
            </a:extLst>
          </p:cNvPr>
          <p:cNvCxnSpPr>
            <a:cxnSpLocks/>
            <a:stCxn id="9252" idx="1"/>
          </p:cNvCxnSpPr>
          <p:nvPr/>
        </p:nvCxnSpPr>
        <p:spPr bwMode="auto">
          <a:xfrm flipH="1">
            <a:off x="5241925" y="2965450"/>
            <a:ext cx="1562100" cy="398463"/>
          </a:xfrm>
          <a:prstGeom prst="line">
            <a:avLst/>
          </a:prstGeom>
          <a:noFill/>
          <a:ln w="12700" algn="ctr">
            <a:solidFill>
              <a:srgbClr val="000000"/>
            </a:solidFill>
            <a:round/>
            <a:headEnd/>
            <a:tailEnd/>
          </a:ln>
        </p:spPr>
      </p:cxnSp>
      <p:cxnSp>
        <p:nvCxnSpPr>
          <p:cNvPr id="9234" name="Gerader Verbinder 83">
            <a:extLst>
              <a:ext uri="{FF2B5EF4-FFF2-40B4-BE49-F238E27FC236}">
                <a16:creationId xmlns:a16="http://schemas.microsoft.com/office/drawing/2014/main" id="{C14EEEF3-5A0A-FC7B-EC0C-150C6422ED68}"/>
              </a:ext>
            </a:extLst>
          </p:cNvPr>
          <p:cNvCxnSpPr>
            <a:cxnSpLocks/>
          </p:cNvCxnSpPr>
          <p:nvPr/>
        </p:nvCxnSpPr>
        <p:spPr bwMode="auto">
          <a:xfrm flipH="1">
            <a:off x="4356100" y="1989138"/>
            <a:ext cx="2447925" cy="906462"/>
          </a:xfrm>
          <a:prstGeom prst="line">
            <a:avLst/>
          </a:prstGeom>
          <a:noFill/>
          <a:ln w="12700" algn="ctr">
            <a:solidFill>
              <a:srgbClr val="000000"/>
            </a:solidFill>
            <a:round/>
            <a:headEnd/>
            <a:tailEn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E2A0A137-0101-4893-9162-CD11ACE2A43E}"/>
              </a:ext>
            </a:extLst>
          </p:cNvPr>
          <p:cNvSpPr>
            <a:spLocks noGrp="1" noChangeArrowheads="1"/>
          </p:cNvSpPr>
          <p:nvPr>
            <p:ph type="title" idx="4294967295"/>
          </p:nvPr>
        </p:nvSpPr>
        <p:spPr/>
        <p:txBody>
          <a:bodyPr/>
          <a:lstStyle/>
          <a:p>
            <a:pPr eaLnBrk="1" hangingPunct="1"/>
            <a:r>
              <a:rPr lang="de-DE" altLang="de-DE"/>
              <a:t>Tafelbildinfo</a:t>
            </a:r>
          </a:p>
        </p:txBody>
      </p:sp>
      <p:sp>
        <p:nvSpPr>
          <p:cNvPr id="10243" name="Rectangle 5">
            <a:extLst>
              <a:ext uri="{FF2B5EF4-FFF2-40B4-BE49-F238E27FC236}">
                <a16:creationId xmlns:a16="http://schemas.microsoft.com/office/drawing/2014/main" id="{658ADE28-86DD-2BF8-344A-64BDB21836DE}"/>
              </a:ext>
            </a:extLst>
          </p:cNvPr>
          <p:cNvSpPr>
            <a:spLocks noChangeArrowheads="1"/>
          </p:cNvSpPr>
          <p:nvPr/>
        </p:nvSpPr>
        <p:spPr bwMode="auto">
          <a:xfrm>
            <a:off x="0" y="6237288"/>
            <a:ext cx="9144000" cy="620712"/>
          </a:xfrm>
          <a:prstGeom prst="rect">
            <a:avLst/>
          </a:prstGeom>
          <a:solidFill>
            <a:srgbClr val="CDB4FE"/>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endParaRPr lang="de-DE" altLang="de-DE" sz="3800">
              <a:latin typeface="Arial" panose="020B0604020202020204" pitchFamily="34" charset="0"/>
            </a:endParaRPr>
          </a:p>
        </p:txBody>
      </p:sp>
      <p:sp>
        <p:nvSpPr>
          <p:cNvPr id="10244" name="Rectangle 6">
            <a:extLst>
              <a:ext uri="{FF2B5EF4-FFF2-40B4-BE49-F238E27FC236}">
                <a16:creationId xmlns:a16="http://schemas.microsoft.com/office/drawing/2014/main" id="{30C5A48B-AC26-D29F-5975-EBFA5E78C216}"/>
              </a:ext>
            </a:extLst>
          </p:cNvPr>
          <p:cNvSpPr>
            <a:spLocks noChangeArrowheads="1"/>
          </p:cNvSpPr>
          <p:nvPr/>
        </p:nvSpPr>
        <p:spPr bwMode="auto">
          <a:xfrm>
            <a:off x="4427538" y="692150"/>
            <a:ext cx="446563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200" dirty="0">
                <a:latin typeface="Arial" panose="020B0604020202020204" pitchFamily="34" charset="0"/>
              </a:rPr>
              <a:t> </a:t>
            </a:r>
            <a:endParaRPr lang="de-DE" altLang="de-DE" sz="1200" b="1" dirty="0">
              <a:latin typeface="Arial" panose="020B0604020202020204" pitchFamily="34" charset="0"/>
            </a:endParaRPr>
          </a:p>
          <a:p>
            <a:pPr eaLnBrk="1" hangingPunct="1">
              <a:spcBef>
                <a:spcPct val="0"/>
              </a:spcBef>
              <a:buClrTx/>
              <a:buFontTx/>
              <a:buNone/>
            </a:pPr>
            <a:r>
              <a:rPr lang="de-DE" altLang="de-DE" sz="1200" b="1" dirty="0">
                <a:latin typeface="Arial" panose="020B0604020202020204" pitchFamily="34" charset="0"/>
              </a:rPr>
              <a:t>Impressum</a:t>
            </a: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 Österreichischer Bundesverlag Schulbuch GmbH &amp; Co. </a:t>
            </a:r>
            <a:r>
              <a:rPr lang="de-DE" altLang="de-DE" sz="1200">
                <a:latin typeface="Arial" panose="020B0604020202020204" pitchFamily="34" charset="0"/>
                <a:cs typeface="Arial" panose="020B0604020202020204" pitchFamily="34" charset="0"/>
              </a:rPr>
              <a:t>KG, Wien 2026</a:t>
            </a:r>
            <a:br>
              <a:rPr lang="de-DE" altLang="de-DE" sz="1200">
                <a:latin typeface="Arial" panose="020B0604020202020204" pitchFamily="34" charset="0"/>
                <a:cs typeface="Arial" panose="020B0604020202020204" pitchFamily="34" charset="0"/>
              </a:rPr>
            </a:br>
            <a:r>
              <a:rPr lang="de-DE" altLang="de-DE" sz="1200">
                <a:latin typeface="Arial" panose="020B0604020202020204" pitchFamily="34" charset="0"/>
                <a:cs typeface="Arial" panose="020B0604020202020204" pitchFamily="34" charset="0"/>
              </a:rPr>
              <a:t>Redaktion und Herstellung: Dr. </a:t>
            </a:r>
            <a:r>
              <a:rPr lang="de-DE" altLang="de-DE" sz="1200" dirty="0">
                <a:latin typeface="Arial" panose="020B0604020202020204" pitchFamily="34" charset="0"/>
                <a:cs typeface="Arial" panose="020B0604020202020204" pitchFamily="34" charset="0"/>
              </a:rPr>
              <a:t>Marion Reich, Wien</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rPr>
              <a:t>Grafiknachweis: Dr. Michel Fleck, Wien</a:t>
            </a:r>
          </a:p>
          <a:p>
            <a:pPr eaLnBrk="1" hangingPunct="1">
              <a:spcBef>
                <a:spcPct val="0"/>
              </a:spcBef>
              <a:buClrTx/>
              <a:buFontTx/>
              <a:buNone/>
            </a:pPr>
            <a:endParaRPr lang="de-DE" altLang="de-DE" sz="1200" dirty="0">
              <a:latin typeface="Arial" panose="020B0604020202020204" pitchFamily="34" charset="0"/>
              <a:cs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Alle Rechte vorbehalten.</a:t>
            </a:r>
          </a:p>
          <a:p>
            <a:pPr eaLnBrk="1" hangingPunct="1">
              <a:spcBef>
                <a:spcPct val="0"/>
              </a:spcBef>
              <a:buClrTx/>
              <a:buFontTx/>
              <a:buNone/>
            </a:pPr>
            <a:r>
              <a:rPr lang="de-DE" altLang="de-DE" sz="1200" dirty="0">
                <a:latin typeface="Arial" panose="020B0604020202020204" pitchFamily="34" charset="0"/>
              </a:rPr>
              <a:t>www.oebv.at</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Jede Nutzung in anderen als den genannten Fällen bedarf der vorherigen schriftlichen Einwilligung des Verlages.</a:t>
            </a:r>
          </a:p>
        </p:txBody>
      </p:sp>
      <p:sp>
        <p:nvSpPr>
          <p:cNvPr id="10245" name="AutoShape 5">
            <a:hlinkClick r:id="" action="ppaction://hlinkshowjump?jump=lastslideviewed" highlightClick="1"/>
            <a:extLst>
              <a:ext uri="{FF2B5EF4-FFF2-40B4-BE49-F238E27FC236}">
                <a16:creationId xmlns:a16="http://schemas.microsoft.com/office/drawing/2014/main" id="{F6BF6526-5B08-F3A3-7680-5F1F72853FAB}"/>
              </a:ext>
            </a:extLst>
          </p:cNvPr>
          <p:cNvSpPr>
            <a:spLocks noChangeArrowheads="1"/>
          </p:cNvSpPr>
          <p:nvPr/>
        </p:nvSpPr>
        <p:spPr bwMode="auto">
          <a:xfrm>
            <a:off x="539750" y="5876925"/>
            <a:ext cx="287338" cy="287338"/>
          </a:xfrm>
          <a:prstGeom prst="actionButtonReturn">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246" name="Rectangle 6">
            <a:extLst>
              <a:ext uri="{FF2B5EF4-FFF2-40B4-BE49-F238E27FC236}">
                <a16:creationId xmlns:a16="http://schemas.microsoft.com/office/drawing/2014/main" id="{09DF0B36-FADF-477D-59BA-C183592CDBA7}"/>
              </a:ext>
            </a:extLst>
          </p:cNvPr>
          <p:cNvSpPr>
            <a:spLocks noChangeArrowheads="1"/>
          </p:cNvSpPr>
          <p:nvPr/>
        </p:nvSpPr>
        <p:spPr bwMode="auto">
          <a:xfrm>
            <a:off x="466725" y="692150"/>
            <a:ext cx="374491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100"/>
              <a:t> </a:t>
            </a:r>
            <a:endParaRPr lang="de-DE" altLang="de-DE" sz="1100" b="1"/>
          </a:p>
          <a:p>
            <a:pPr eaLnBrk="1" hangingPunct="1">
              <a:spcBef>
                <a:spcPct val="0"/>
              </a:spcBef>
              <a:buClrTx/>
              <a:buFontTx/>
              <a:buNone/>
            </a:pPr>
            <a:r>
              <a:rPr lang="de-DE" altLang="de-DE" sz="1200" b="1">
                <a:latin typeface="Arial" panose="020B0604020202020204" pitchFamily="34" charset="0"/>
              </a:rPr>
              <a:t>Hinweise zum Einsatz</a:t>
            </a:r>
          </a:p>
          <a:p>
            <a:pPr eaLnBrk="1" hangingPunct="1">
              <a:lnSpc>
                <a:spcPct val="80000"/>
              </a:lnSpc>
              <a:buClr>
                <a:schemeClr val="tx1"/>
              </a:buClr>
              <a:buFontTx/>
              <a:buChar char="•"/>
            </a:pPr>
            <a:r>
              <a:rPr lang="de-DE" altLang="de-DE" sz="1200">
                <a:latin typeface="Arial" panose="020B0604020202020204" pitchFamily="34" charset="0"/>
              </a:rPr>
              <a:t> Die Folie „Schrittweiser Aufbau des Tafelbildes“ ermöglicht ein Vorgehen in Schritten mit der Maustaste, die Folie wird entwickelnd nach Klick aufgebaut.</a:t>
            </a:r>
          </a:p>
          <a:p>
            <a:pPr eaLnBrk="1" hangingPunct="1">
              <a:lnSpc>
                <a:spcPct val="80000"/>
              </a:lnSpc>
              <a:buClr>
                <a:schemeClr val="tx1"/>
              </a:buClr>
              <a:buFontTx/>
              <a:buChar char="•"/>
            </a:pPr>
            <a:r>
              <a:rPr lang="de-DE" altLang="de-DE" sz="1200">
                <a:latin typeface="Arial" panose="020B0604020202020204" pitchFamily="34" charset="0"/>
              </a:rPr>
              <a:t> Die Folie „Vollständige Ansicht“ erscheint sofort als Vollbild.</a:t>
            </a:r>
          </a:p>
          <a:p>
            <a:pPr eaLnBrk="1" hangingPunct="1">
              <a:lnSpc>
                <a:spcPct val="80000"/>
              </a:lnSpc>
              <a:buClr>
                <a:schemeClr val="tx1"/>
              </a:buClr>
              <a:buFontTx/>
              <a:buChar char="•"/>
            </a:pPr>
            <a:r>
              <a:rPr lang="de-DE" altLang="de-DE" sz="1200">
                <a:latin typeface="Arial" panose="020B0604020202020204" pitchFamily="34" charset="0"/>
              </a:rPr>
              <a:t> Die letzte Folie „Zum Ausfüllen“ gibt nur ein Gerüst vor, das Sie ausfüllen können: entweder auf eine OHP-Folie kopiert oder mit Hilfe des Whiteboards und der Stiftfunktion in Powerpoint. Oder Sie drucken die Folie einfach aus und beschriften sie dann.</a:t>
            </a:r>
          </a:p>
          <a:p>
            <a:pPr eaLnBrk="1" hangingPunct="1">
              <a:lnSpc>
                <a:spcPct val="80000"/>
              </a:lnSpc>
              <a:buFontTx/>
              <a:buChar char="-"/>
            </a:pPr>
            <a:endParaRPr lang="de-DE" altLang="de-DE" sz="1200">
              <a:latin typeface="Arial" panose="020B0604020202020204" pitchFamily="34" charset="0"/>
            </a:endParaRPr>
          </a:p>
          <a:p>
            <a:pPr eaLnBrk="1" hangingPunct="1">
              <a:lnSpc>
                <a:spcPct val="80000"/>
              </a:lnSpc>
              <a:buFontTx/>
              <a:buNone/>
            </a:pPr>
            <a:r>
              <a:rPr lang="de-DE" altLang="de-DE" sz="1200">
                <a:latin typeface="Arial" panose="020B0604020202020204" pitchFamily="34" charset="0"/>
              </a:rPr>
              <a:t>Wir wünschen Ihnen einen erfolgreichen Unterricht!</a:t>
            </a: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p:txBody>
      </p:sp>
      <p:pic>
        <p:nvPicPr>
          <p:cNvPr id="10247" name="Picture 2">
            <a:extLst>
              <a:ext uri="{FF2B5EF4-FFF2-40B4-BE49-F238E27FC236}">
                <a16:creationId xmlns:a16="http://schemas.microsoft.com/office/drawing/2014/main" id="{D319FABB-54E4-E0F8-80CD-38E71859F6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550" y="53006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theme/theme1.xml><?xml version="1.0" encoding="utf-8"?>
<a:theme xmlns:a="http://schemas.openxmlformats.org/drawingml/2006/main" name="BioTOP 4">
  <a:themeElements>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ioTOP 4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ioTOP 4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ioTOP 4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ioTOP 4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BioTOP 4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PoloST11KLeicht"/>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enutzerdefiniertes Design 1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enutzerdefiniertes Design 1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5">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6">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070327_EMFR</Template>
  <TotalTime>0</TotalTime>
  <Words>318</Words>
  <Application>Microsoft Office PowerPoint</Application>
  <PresentationFormat>Bildschirmpräsentation (4:3)</PresentationFormat>
  <Paragraphs>84</Paragraphs>
  <Slides>5</Slides>
  <Notes>1</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5</vt:i4>
      </vt:variant>
    </vt:vector>
  </HeadingPairs>
  <TitlesOfParts>
    <vt:vector size="11" baseType="lpstr">
      <vt:lpstr>Arial</vt:lpstr>
      <vt:lpstr>PoloST11KBuch</vt:lpstr>
      <vt:lpstr>Wingdings</vt:lpstr>
      <vt:lpstr>PoloST11KLeicht</vt:lpstr>
      <vt:lpstr>BioTOP 4</vt:lpstr>
      <vt:lpstr>Benutzerdefiniertes Design</vt:lpstr>
      <vt:lpstr>Das Gehirn</vt:lpstr>
      <vt:lpstr>Das Gehirn</vt:lpstr>
      <vt:lpstr>Das Gehirn</vt:lpstr>
      <vt:lpstr>Das Gehirn</vt:lpstr>
      <vt:lpstr>Tafelbildinfo</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 Gehirn</dc:title>
  <dc:creator>Sabrina</dc:creator>
  <cp:lastModifiedBy>Sabrina Masek</cp:lastModifiedBy>
  <cp:revision>274</cp:revision>
  <dcterms:created xsi:type="dcterms:W3CDTF">2008-04-29T08:40:23Z</dcterms:created>
  <dcterms:modified xsi:type="dcterms:W3CDTF">2026-01-26T09:17:35Z</dcterms:modified>
</cp:coreProperties>
</file>