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7" r:id="rId4"/>
    <p:sldId id="308" r:id="rId5"/>
    <p:sldId id="309" r:id="rId6"/>
    <p:sldId id="310"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6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FA48D83-0D3C-1495-209C-E9E059D3AA2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4EFC03D-7145-918F-8CD7-1EF17B323A8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C13BA203-EF9E-A30C-0C47-54BC06B7744D}"/>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1F928E6-4BFE-2B11-202F-BC76CCBA65B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84EBF8C2-B3E1-F0AA-E255-1B8BDE5209ED}"/>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0600B794-4A36-0BA3-53FC-FA7A06481AD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728EC95A-25BF-4120-B8D0-7C2E1A561F0F}"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79D3DBEF-B021-7D2F-40B5-F468F7C61E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905987F7-E578-43D4-BE28-490DED4B5A06}"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0FDD7DF5-835F-1319-23A8-E9B9B541DEDF}"/>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918E49EA-2B1C-FC74-FE10-C6A05E0DAC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16357EE-2DD5-3D58-2BE2-7953E9109040}"/>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18EFD706-C1B9-B00F-DA29-2A1E6BBDF460}"/>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73DE8050-53E7-0D27-5943-DCD4C16D0662}"/>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548663E8-AACB-36CA-8774-36BB7A8DB19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4017777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46285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51082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262966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809014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62373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450353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525539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59051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975095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8185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49205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185912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41288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050551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75845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20200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133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58525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92265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37043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018679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19871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DE2828E6-31E0-6F67-4C49-3E3590B5C6CA}"/>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2875710E-D19A-C6A4-12FA-CD7016BC84E4}"/>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BDB85D40-F06B-9DF8-F75E-6417BDFA604C}"/>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443B751D-05EB-728D-417D-8F0737921FC9}"/>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BC87DD6A-7642-21B4-87CB-00F603A5F193}"/>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83416469-590D-2E85-4220-C61908180E3A}"/>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1C2E82F8-78EA-473E-0BFD-DE94573D488E}"/>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C0035FA-14AB-10AB-CF2A-82884FD5FE22}"/>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5.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8.jpeg"/><Relationship Id="rId4" Type="http://schemas.openxmlformats.org/officeDocument/2006/relationships/image" Target="../media/image9.jpeg"/><Relationship Id="rId9"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5.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8.jpeg"/><Relationship Id="rId4" Type="http://schemas.openxmlformats.org/officeDocument/2006/relationships/image" Target="../media/image9.jpeg"/><Relationship Id="rId9"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ADBA5923-7477-B3AC-5F02-E5ED12CD125D}"/>
              </a:ext>
            </a:extLst>
          </p:cNvPr>
          <p:cNvSpPr>
            <a:spLocks noGrp="1" noChangeArrowheads="1"/>
          </p:cNvSpPr>
          <p:nvPr>
            <p:ph type="ctrTitle"/>
          </p:nvPr>
        </p:nvSpPr>
        <p:spPr>
          <a:xfrm>
            <a:off x="468313" y="836613"/>
            <a:ext cx="7772400" cy="792162"/>
          </a:xfrm>
        </p:spPr>
        <p:txBody>
          <a:bodyPr/>
          <a:lstStyle/>
          <a:p>
            <a:pPr eaLnBrk="1" hangingPunct="1"/>
            <a:r>
              <a:rPr lang="de-DE" altLang="de-DE"/>
              <a:t>Gebissvergleich</a:t>
            </a:r>
          </a:p>
        </p:txBody>
      </p:sp>
      <p:sp>
        <p:nvSpPr>
          <p:cNvPr id="4099" name="Text Box 17">
            <a:extLst>
              <a:ext uri="{FF2B5EF4-FFF2-40B4-BE49-F238E27FC236}">
                <a16:creationId xmlns:a16="http://schemas.microsoft.com/office/drawing/2014/main" id="{772CE724-271D-CF3C-549B-A3A3F4A8E074}"/>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p:txBody>
      </p:sp>
      <p:sp>
        <p:nvSpPr>
          <p:cNvPr id="4100" name="Text Box 18">
            <a:extLst>
              <a:ext uri="{FF2B5EF4-FFF2-40B4-BE49-F238E27FC236}">
                <a16:creationId xmlns:a16="http://schemas.microsoft.com/office/drawing/2014/main" id="{FC7E34D2-33AE-0566-9E71-CEE3CE5D6A04}"/>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05C31AD-5D88-3712-9F1C-DA2A791B885B}"/>
              </a:ext>
            </a:extLst>
          </p:cNvPr>
          <p:cNvSpPr>
            <a:spLocks noGrp="1" noChangeArrowheads="1"/>
          </p:cNvSpPr>
          <p:nvPr>
            <p:ph type="title"/>
          </p:nvPr>
        </p:nvSpPr>
        <p:spPr/>
        <p:txBody>
          <a:bodyPr/>
          <a:lstStyle/>
          <a:p>
            <a:r>
              <a:rPr lang="de-DE" altLang="de-DE"/>
              <a:t>Gebissvergleich</a:t>
            </a:r>
          </a:p>
        </p:txBody>
      </p:sp>
      <p:sp>
        <p:nvSpPr>
          <p:cNvPr id="5123" name="Text Box 7">
            <a:extLst>
              <a:ext uri="{FF2B5EF4-FFF2-40B4-BE49-F238E27FC236}">
                <a16:creationId xmlns:a16="http://schemas.microsoft.com/office/drawing/2014/main" id="{E5CAD788-DF7B-49D2-68E4-AC4281767011}"/>
              </a:ext>
            </a:extLst>
          </p:cNvPr>
          <p:cNvSpPr txBox="1">
            <a:spLocks noChangeArrowheads="1"/>
          </p:cNvSpPr>
          <p:nvPr/>
        </p:nvSpPr>
        <p:spPr bwMode="auto">
          <a:xfrm>
            <a:off x="900113" y="3284538"/>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Gelenksspalt</a:t>
            </a:r>
          </a:p>
        </p:txBody>
      </p:sp>
      <p:grpSp>
        <p:nvGrpSpPr>
          <p:cNvPr id="5124" name="Group 141">
            <a:extLst>
              <a:ext uri="{FF2B5EF4-FFF2-40B4-BE49-F238E27FC236}">
                <a16:creationId xmlns:a16="http://schemas.microsoft.com/office/drawing/2014/main" id="{45AD7010-E75B-657E-2A6E-6EBC4D54E2D3}"/>
              </a:ext>
            </a:extLst>
          </p:cNvPr>
          <p:cNvGrpSpPr>
            <a:grpSpLocks/>
          </p:cNvGrpSpPr>
          <p:nvPr/>
        </p:nvGrpSpPr>
        <p:grpSpPr bwMode="auto">
          <a:xfrm>
            <a:off x="250825" y="981075"/>
            <a:ext cx="2159000" cy="1446213"/>
            <a:chOff x="158" y="618"/>
            <a:chExt cx="1360" cy="911"/>
          </a:xfrm>
        </p:grpSpPr>
        <p:pic>
          <p:nvPicPr>
            <p:cNvPr id="5200" name="Picture 33" descr="sch_eichh">
              <a:extLst>
                <a:ext uri="{FF2B5EF4-FFF2-40B4-BE49-F238E27FC236}">
                  <a16:creationId xmlns:a16="http://schemas.microsoft.com/office/drawing/2014/main" id="{EF69231C-9E47-B281-0644-7728A4B0BF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 y="618"/>
              <a:ext cx="1179" cy="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01" name="Group 49">
              <a:extLst>
                <a:ext uri="{FF2B5EF4-FFF2-40B4-BE49-F238E27FC236}">
                  <a16:creationId xmlns:a16="http://schemas.microsoft.com/office/drawing/2014/main" id="{696EA86C-5090-A9B5-615B-BA6157EF3C0B}"/>
                </a:ext>
              </a:extLst>
            </p:cNvPr>
            <p:cNvGrpSpPr>
              <a:grpSpLocks/>
            </p:cNvGrpSpPr>
            <p:nvPr/>
          </p:nvGrpSpPr>
          <p:grpSpPr bwMode="auto">
            <a:xfrm>
              <a:off x="158" y="1298"/>
              <a:ext cx="227" cy="231"/>
              <a:chOff x="1882" y="2704"/>
              <a:chExt cx="227" cy="231"/>
            </a:xfrm>
          </p:grpSpPr>
          <p:sp>
            <p:nvSpPr>
              <p:cNvPr id="5202" name="Oval 50">
                <a:extLst>
                  <a:ext uri="{FF2B5EF4-FFF2-40B4-BE49-F238E27FC236}">
                    <a16:creationId xmlns:a16="http://schemas.microsoft.com/office/drawing/2014/main" id="{A630A088-D43A-07CB-6372-87F6D637369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3" name="Text Box 51">
                <a:extLst>
                  <a:ext uri="{FF2B5EF4-FFF2-40B4-BE49-F238E27FC236}">
                    <a16:creationId xmlns:a16="http://schemas.microsoft.com/office/drawing/2014/main" id="{10D0FF57-A342-66DB-7440-23DD0D596D0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5" name="Group 142">
            <a:extLst>
              <a:ext uri="{FF2B5EF4-FFF2-40B4-BE49-F238E27FC236}">
                <a16:creationId xmlns:a16="http://schemas.microsoft.com/office/drawing/2014/main" id="{6FE5671B-FE3E-65C2-081C-6559013405E6}"/>
              </a:ext>
            </a:extLst>
          </p:cNvPr>
          <p:cNvGrpSpPr>
            <a:grpSpLocks/>
          </p:cNvGrpSpPr>
          <p:nvPr/>
        </p:nvGrpSpPr>
        <p:grpSpPr bwMode="auto">
          <a:xfrm>
            <a:off x="322263" y="2852738"/>
            <a:ext cx="2232025" cy="1230312"/>
            <a:chOff x="203" y="1797"/>
            <a:chExt cx="1406" cy="775"/>
          </a:xfrm>
        </p:grpSpPr>
        <p:pic>
          <p:nvPicPr>
            <p:cNvPr id="5196" name="Picture 37" descr="sch_maulwurf">
              <a:extLst>
                <a:ext uri="{FF2B5EF4-FFF2-40B4-BE49-F238E27FC236}">
                  <a16:creationId xmlns:a16="http://schemas.microsoft.com/office/drawing/2014/main" id="{7ACC5151-D19E-9E9E-4518-47B00B62C7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 y="1797"/>
              <a:ext cx="1406" cy="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7" name="Group 52">
              <a:extLst>
                <a:ext uri="{FF2B5EF4-FFF2-40B4-BE49-F238E27FC236}">
                  <a16:creationId xmlns:a16="http://schemas.microsoft.com/office/drawing/2014/main" id="{2B2B84E7-0B6F-EF6F-4425-A4F591A20D2B}"/>
                </a:ext>
              </a:extLst>
            </p:cNvPr>
            <p:cNvGrpSpPr>
              <a:grpSpLocks/>
            </p:cNvGrpSpPr>
            <p:nvPr/>
          </p:nvGrpSpPr>
          <p:grpSpPr bwMode="auto">
            <a:xfrm>
              <a:off x="203" y="2341"/>
              <a:ext cx="227" cy="231"/>
              <a:chOff x="1882" y="2704"/>
              <a:chExt cx="227" cy="231"/>
            </a:xfrm>
          </p:grpSpPr>
          <p:sp>
            <p:nvSpPr>
              <p:cNvPr id="5198" name="Oval 53">
                <a:extLst>
                  <a:ext uri="{FF2B5EF4-FFF2-40B4-BE49-F238E27FC236}">
                    <a16:creationId xmlns:a16="http://schemas.microsoft.com/office/drawing/2014/main" id="{BEC336BA-4F21-309E-02CD-6AAEA6B3FB45}"/>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9" name="Text Box 54">
                <a:extLst>
                  <a:ext uri="{FF2B5EF4-FFF2-40B4-BE49-F238E27FC236}">
                    <a16:creationId xmlns:a16="http://schemas.microsoft.com/office/drawing/2014/main" id="{1C4DBB12-521C-7313-9B8A-85349BD62602}"/>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6" name="Group 143">
            <a:extLst>
              <a:ext uri="{FF2B5EF4-FFF2-40B4-BE49-F238E27FC236}">
                <a16:creationId xmlns:a16="http://schemas.microsoft.com/office/drawing/2014/main" id="{2EFF9FD4-DBB4-0E3D-390E-BD385CC6EDF5}"/>
              </a:ext>
            </a:extLst>
          </p:cNvPr>
          <p:cNvGrpSpPr>
            <a:grpSpLocks/>
          </p:cNvGrpSpPr>
          <p:nvPr/>
        </p:nvGrpSpPr>
        <p:grpSpPr bwMode="auto">
          <a:xfrm>
            <a:off x="179388" y="4076700"/>
            <a:ext cx="2374900" cy="2166938"/>
            <a:chOff x="113" y="2568"/>
            <a:chExt cx="1496" cy="1365"/>
          </a:xfrm>
        </p:grpSpPr>
        <p:pic>
          <p:nvPicPr>
            <p:cNvPr id="5192" name="Picture 40" descr="sch_schwein">
              <a:extLst>
                <a:ext uri="{FF2B5EF4-FFF2-40B4-BE49-F238E27FC236}">
                  <a16:creationId xmlns:a16="http://schemas.microsoft.com/office/drawing/2014/main" id="{90F26EAE-2215-AB0F-2A53-DEB7DC214C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2568"/>
              <a:ext cx="1496" cy="1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3" name="Group 55">
              <a:extLst>
                <a:ext uri="{FF2B5EF4-FFF2-40B4-BE49-F238E27FC236}">
                  <a16:creationId xmlns:a16="http://schemas.microsoft.com/office/drawing/2014/main" id="{5DD20137-57D1-FC47-90EE-4529DFEA1EEB}"/>
                </a:ext>
              </a:extLst>
            </p:cNvPr>
            <p:cNvGrpSpPr>
              <a:grpSpLocks/>
            </p:cNvGrpSpPr>
            <p:nvPr/>
          </p:nvGrpSpPr>
          <p:grpSpPr bwMode="auto">
            <a:xfrm>
              <a:off x="248" y="3702"/>
              <a:ext cx="227" cy="231"/>
              <a:chOff x="1882" y="2704"/>
              <a:chExt cx="227" cy="231"/>
            </a:xfrm>
          </p:grpSpPr>
          <p:sp>
            <p:nvSpPr>
              <p:cNvPr id="5194" name="Oval 56">
                <a:extLst>
                  <a:ext uri="{FF2B5EF4-FFF2-40B4-BE49-F238E27FC236}">
                    <a16:creationId xmlns:a16="http://schemas.microsoft.com/office/drawing/2014/main" id="{D670FAC7-27F5-269B-D0FA-6FE2A9B58137}"/>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5" name="Text Box 57">
                <a:extLst>
                  <a:ext uri="{FF2B5EF4-FFF2-40B4-BE49-F238E27FC236}">
                    <a16:creationId xmlns:a16="http://schemas.microsoft.com/office/drawing/2014/main" id="{EF17D952-83CD-E906-A8E8-5F385C6D075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5127" name="Rectangle 58">
            <a:extLst>
              <a:ext uri="{FF2B5EF4-FFF2-40B4-BE49-F238E27FC236}">
                <a16:creationId xmlns:a16="http://schemas.microsoft.com/office/drawing/2014/main" id="{AC7628A3-95F4-BBF9-E266-ECA34F2BE1F1}"/>
              </a:ext>
            </a:extLst>
          </p:cNvPr>
          <p:cNvSpPr>
            <a:spLocks noChangeArrowheads="1"/>
          </p:cNvSpPr>
          <p:nvPr/>
        </p:nvSpPr>
        <p:spPr bwMode="auto">
          <a:xfrm>
            <a:off x="2700338" y="4005263"/>
            <a:ext cx="2017712"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28" name="Rectangle 59">
            <a:extLst>
              <a:ext uri="{FF2B5EF4-FFF2-40B4-BE49-F238E27FC236}">
                <a16:creationId xmlns:a16="http://schemas.microsoft.com/office/drawing/2014/main" id="{28B24991-4D4F-4D6B-9A07-59049872303D}"/>
              </a:ext>
            </a:extLst>
          </p:cNvPr>
          <p:cNvSpPr>
            <a:spLocks noChangeArrowheads="1"/>
          </p:cNvSpPr>
          <p:nvPr/>
        </p:nvSpPr>
        <p:spPr bwMode="auto">
          <a:xfrm>
            <a:off x="2700338" y="4508500"/>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29" name="Rectangle 60">
            <a:extLst>
              <a:ext uri="{FF2B5EF4-FFF2-40B4-BE49-F238E27FC236}">
                <a16:creationId xmlns:a16="http://schemas.microsoft.com/office/drawing/2014/main" id="{F1401A61-4C2F-FDE6-0783-35C7B263EB91}"/>
              </a:ext>
            </a:extLst>
          </p:cNvPr>
          <p:cNvSpPr>
            <a:spLocks noChangeArrowheads="1"/>
          </p:cNvSpPr>
          <p:nvPr/>
        </p:nvSpPr>
        <p:spPr bwMode="auto">
          <a:xfrm>
            <a:off x="2700338" y="5013325"/>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0" name="Rectangle 61">
            <a:extLst>
              <a:ext uri="{FF2B5EF4-FFF2-40B4-BE49-F238E27FC236}">
                <a16:creationId xmlns:a16="http://schemas.microsoft.com/office/drawing/2014/main" id="{C3C04C99-2E13-C043-D42E-16CF8FB57921}"/>
              </a:ext>
            </a:extLst>
          </p:cNvPr>
          <p:cNvSpPr>
            <a:spLocks noChangeArrowheads="1"/>
          </p:cNvSpPr>
          <p:nvPr/>
        </p:nvSpPr>
        <p:spPr bwMode="auto">
          <a:xfrm>
            <a:off x="2700338" y="5516563"/>
            <a:ext cx="2017712"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1" name="Rectangle 62">
            <a:extLst>
              <a:ext uri="{FF2B5EF4-FFF2-40B4-BE49-F238E27FC236}">
                <a16:creationId xmlns:a16="http://schemas.microsoft.com/office/drawing/2014/main" id="{66162C0C-FCF2-2830-B3DC-710A8E071EB0}"/>
              </a:ext>
            </a:extLst>
          </p:cNvPr>
          <p:cNvSpPr>
            <a:spLocks noChangeArrowheads="1"/>
          </p:cNvSpPr>
          <p:nvPr/>
        </p:nvSpPr>
        <p:spPr bwMode="auto">
          <a:xfrm>
            <a:off x="4860925" y="4005263"/>
            <a:ext cx="2017713"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2" name="Rectangle 63">
            <a:extLst>
              <a:ext uri="{FF2B5EF4-FFF2-40B4-BE49-F238E27FC236}">
                <a16:creationId xmlns:a16="http://schemas.microsoft.com/office/drawing/2014/main" id="{7EC580C5-37FC-6D06-ED57-66032C458C7C}"/>
              </a:ext>
            </a:extLst>
          </p:cNvPr>
          <p:cNvSpPr>
            <a:spLocks noChangeArrowheads="1"/>
          </p:cNvSpPr>
          <p:nvPr/>
        </p:nvSpPr>
        <p:spPr bwMode="auto">
          <a:xfrm>
            <a:off x="4859338" y="4508500"/>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3" name="Rectangle 64">
            <a:extLst>
              <a:ext uri="{FF2B5EF4-FFF2-40B4-BE49-F238E27FC236}">
                <a16:creationId xmlns:a16="http://schemas.microsoft.com/office/drawing/2014/main" id="{E4C8A7DD-7405-1058-3A18-E698DFE17DA8}"/>
              </a:ext>
            </a:extLst>
          </p:cNvPr>
          <p:cNvSpPr>
            <a:spLocks noChangeArrowheads="1"/>
          </p:cNvSpPr>
          <p:nvPr/>
        </p:nvSpPr>
        <p:spPr bwMode="auto">
          <a:xfrm>
            <a:off x="4859338" y="5013325"/>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4" name="Rectangle 65">
            <a:extLst>
              <a:ext uri="{FF2B5EF4-FFF2-40B4-BE49-F238E27FC236}">
                <a16:creationId xmlns:a16="http://schemas.microsoft.com/office/drawing/2014/main" id="{9760832A-021B-F0C9-EBA9-E48DACDD1678}"/>
              </a:ext>
            </a:extLst>
          </p:cNvPr>
          <p:cNvSpPr>
            <a:spLocks noChangeArrowheads="1"/>
          </p:cNvSpPr>
          <p:nvPr/>
        </p:nvSpPr>
        <p:spPr bwMode="auto">
          <a:xfrm>
            <a:off x="4859338" y="5516563"/>
            <a:ext cx="2017712"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35" name="Group 145">
            <a:extLst>
              <a:ext uri="{FF2B5EF4-FFF2-40B4-BE49-F238E27FC236}">
                <a16:creationId xmlns:a16="http://schemas.microsoft.com/office/drawing/2014/main" id="{F452C26F-7768-618B-220E-CDB8959FF8B2}"/>
              </a:ext>
            </a:extLst>
          </p:cNvPr>
          <p:cNvGrpSpPr>
            <a:grpSpLocks/>
          </p:cNvGrpSpPr>
          <p:nvPr/>
        </p:nvGrpSpPr>
        <p:grpSpPr bwMode="auto">
          <a:xfrm>
            <a:off x="3492500" y="2492375"/>
            <a:ext cx="2016125" cy="1374775"/>
            <a:chOff x="2200" y="1570"/>
            <a:chExt cx="1270" cy="866"/>
          </a:xfrm>
        </p:grpSpPr>
        <p:pic>
          <p:nvPicPr>
            <p:cNvPr id="5188" name="Picture 34" descr="sch_hase">
              <a:extLst>
                <a:ext uri="{FF2B5EF4-FFF2-40B4-BE49-F238E27FC236}">
                  <a16:creationId xmlns:a16="http://schemas.microsoft.com/office/drawing/2014/main" id="{47BD3AFB-F075-BC9D-E945-8A00DF2A47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0" y="1570"/>
              <a:ext cx="1225"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9" name="Group 69">
              <a:extLst>
                <a:ext uri="{FF2B5EF4-FFF2-40B4-BE49-F238E27FC236}">
                  <a16:creationId xmlns:a16="http://schemas.microsoft.com/office/drawing/2014/main" id="{0673832E-451F-1A1C-BE4F-721BAA397B9C}"/>
                </a:ext>
              </a:extLst>
            </p:cNvPr>
            <p:cNvGrpSpPr>
              <a:grpSpLocks/>
            </p:cNvGrpSpPr>
            <p:nvPr/>
          </p:nvGrpSpPr>
          <p:grpSpPr bwMode="auto">
            <a:xfrm>
              <a:off x="3243" y="2205"/>
              <a:ext cx="227" cy="231"/>
              <a:chOff x="1882" y="2704"/>
              <a:chExt cx="227" cy="231"/>
            </a:xfrm>
          </p:grpSpPr>
          <p:sp>
            <p:nvSpPr>
              <p:cNvPr id="5190" name="Oval 70">
                <a:extLst>
                  <a:ext uri="{FF2B5EF4-FFF2-40B4-BE49-F238E27FC236}">
                    <a16:creationId xmlns:a16="http://schemas.microsoft.com/office/drawing/2014/main" id="{A3B464F7-51A8-156B-10D9-31C8D6D5685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1" name="Text Box 71">
                <a:extLst>
                  <a:ext uri="{FF2B5EF4-FFF2-40B4-BE49-F238E27FC236}">
                    <a16:creationId xmlns:a16="http://schemas.microsoft.com/office/drawing/2014/main" id="{41937BAF-7428-9DDC-674F-A39D022A7FE1}"/>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36" name="Group 146">
            <a:extLst>
              <a:ext uri="{FF2B5EF4-FFF2-40B4-BE49-F238E27FC236}">
                <a16:creationId xmlns:a16="http://schemas.microsoft.com/office/drawing/2014/main" id="{96983ABA-F4C5-A4AE-3205-7E4E769533D0}"/>
              </a:ext>
            </a:extLst>
          </p:cNvPr>
          <p:cNvGrpSpPr>
            <a:grpSpLocks/>
          </p:cNvGrpSpPr>
          <p:nvPr/>
        </p:nvGrpSpPr>
        <p:grpSpPr bwMode="auto">
          <a:xfrm>
            <a:off x="6300788" y="620713"/>
            <a:ext cx="2159000" cy="1847850"/>
            <a:chOff x="3969" y="391"/>
            <a:chExt cx="1360" cy="1164"/>
          </a:xfrm>
        </p:grpSpPr>
        <p:pic>
          <p:nvPicPr>
            <p:cNvPr id="5184" name="Picture 39" descr="sch_rind">
              <a:extLst>
                <a:ext uri="{FF2B5EF4-FFF2-40B4-BE49-F238E27FC236}">
                  <a16:creationId xmlns:a16="http://schemas.microsoft.com/office/drawing/2014/main" id="{20190433-4C21-6D48-E17B-906D3DA8981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9" y="391"/>
              <a:ext cx="1360" cy="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5" name="Group 72">
              <a:extLst>
                <a:ext uri="{FF2B5EF4-FFF2-40B4-BE49-F238E27FC236}">
                  <a16:creationId xmlns:a16="http://schemas.microsoft.com/office/drawing/2014/main" id="{7C9D1017-3B8B-1DB2-087C-ACB58B85C2FF}"/>
                </a:ext>
              </a:extLst>
            </p:cNvPr>
            <p:cNvGrpSpPr>
              <a:grpSpLocks/>
            </p:cNvGrpSpPr>
            <p:nvPr/>
          </p:nvGrpSpPr>
          <p:grpSpPr bwMode="auto">
            <a:xfrm>
              <a:off x="5057" y="618"/>
              <a:ext cx="227" cy="231"/>
              <a:chOff x="1882" y="2704"/>
              <a:chExt cx="227" cy="231"/>
            </a:xfrm>
          </p:grpSpPr>
          <p:sp>
            <p:nvSpPr>
              <p:cNvPr id="5186" name="Oval 73">
                <a:extLst>
                  <a:ext uri="{FF2B5EF4-FFF2-40B4-BE49-F238E27FC236}">
                    <a16:creationId xmlns:a16="http://schemas.microsoft.com/office/drawing/2014/main" id="{02AFC87C-10B6-7D15-FB0C-A7FD188A9AA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7" name="Text Box 74">
                <a:extLst>
                  <a:ext uri="{FF2B5EF4-FFF2-40B4-BE49-F238E27FC236}">
                    <a16:creationId xmlns:a16="http://schemas.microsoft.com/office/drawing/2014/main" id="{E04FA081-8B09-B57E-E189-6FCB443542B2}"/>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37" name="Group 147">
            <a:extLst>
              <a:ext uri="{FF2B5EF4-FFF2-40B4-BE49-F238E27FC236}">
                <a16:creationId xmlns:a16="http://schemas.microsoft.com/office/drawing/2014/main" id="{D4FF828F-AE22-B4D6-D576-9B1A574BB33B}"/>
              </a:ext>
            </a:extLst>
          </p:cNvPr>
          <p:cNvGrpSpPr>
            <a:grpSpLocks/>
          </p:cNvGrpSpPr>
          <p:nvPr/>
        </p:nvGrpSpPr>
        <p:grpSpPr bwMode="auto">
          <a:xfrm>
            <a:off x="6372225" y="2636838"/>
            <a:ext cx="2232025" cy="1317625"/>
            <a:chOff x="4014" y="1661"/>
            <a:chExt cx="1406" cy="830"/>
          </a:xfrm>
        </p:grpSpPr>
        <p:pic>
          <p:nvPicPr>
            <p:cNvPr id="5180" name="Picture 38" descr="sch_pferd">
              <a:extLst>
                <a:ext uri="{FF2B5EF4-FFF2-40B4-BE49-F238E27FC236}">
                  <a16:creationId xmlns:a16="http://schemas.microsoft.com/office/drawing/2014/main" id="{7DFD0B44-A6A0-05C6-D1D0-94D878088D4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4" y="1661"/>
              <a:ext cx="1406" cy="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1" name="Group 75">
              <a:extLst>
                <a:ext uri="{FF2B5EF4-FFF2-40B4-BE49-F238E27FC236}">
                  <a16:creationId xmlns:a16="http://schemas.microsoft.com/office/drawing/2014/main" id="{FA16F9FC-2795-78F1-D490-4F9B811F273B}"/>
                </a:ext>
              </a:extLst>
            </p:cNvPr>
            <p:cNvGrpSpPr>
              <a:grpSpLocks/>
            </p:cNvGrpSpPr>
            <p:nvPr/>
          </p:nvGrpSpPr>
          <p:grpSpPr bwMode="auto">
            <a:xfrm>
              <a:off x="5103" y="1661"/>
              <a:ext cx="227" cy="231"/>
              <a:chOff x="1882" y="2704"/>
              <a:chExt cx="227" cy="231"/>
            </a:xfrm>
          </p:grpSpPr>
          <p:sp>
            <p:nvSpPr>
              <p:cNvPr id="5182" name="Oval 76">
                <a:extLst>
                  <a:ext uri="{FF2B5EF4-FFF2-40B4-BE49-F238E27FC236}">
                    <a16:creationId xmlns:a16="http://schemas.microsoft.com/office/drawing/2014/main" id="{47F2B838-B520-76E0-1BCF-1DDADC385DD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3" name="Text Box 77">
                <a:extLst>
                  <a:ext uri="{FF2B5EF4-FFF2-40B4-BE49-F238E27FC236}">
                    <a16:creationId xmlns:a16="http://schemas.microsoft.com/office/drawing/2014/main" id="{66DF59DE-CC05-4593-F43E-3C822B715759}"/>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5138" name="Group 148">
            <a:extLst>
              <a:ext uri="{FF2B5EF4-FFF2-40B4-BE49-F238E27FC236}">
                <a16:creationId xmlns:a16="http://schemas.microsoft.com/office/drawing/2014/main" id="{F1EB146F-10C1-943D-BE96-7FE83008C969}"/>
              </a:ext>
            </a:extLst>
          </p:cNvPr>
          <p:cNvGrpSpPr>
            <a:grpSpLocks/>
          </p:cNvGrpSpPr>
          <p:nvPr/>
        </p:nvGrpSpPr>
        <p:grpSpPr bwMode="auto">
          <a:xfrm>
            <a:off x="7164388" y="4508500"/>
            <a:ext cx="1584325" cy="1447800"/>
            <a:chOff x="4513" y="2840"/>
            <a:chExt cx="998" cy="912"/>
          </a:xfrm>
        </p:grpSpPr>
        <p:pic>
          <p:nvPicPr>
            <p:cNvPr id="5176" name="Picture 36" descr="sch_katze">
              <a:extLst>
                <a:ext uri="{FF2B5EF4-FFF2-40B4-BE49-F238E27FC236}">
                  <a16:creationId xmlns:a16="http://schemas.microsoft.com/office/drawing/2014/main" id="{3D451416-241B-B7A2-4D84-EAB38554D97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13" y="2840"/>
              <a:ext cx="998" cy="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77" name="Group 78">
              <a:extLst>
                <a:ext uri="{FF2B5EF4-FFF2-40B4-BE49-F238E27FC236}">
                  <a16:creationId xmlns:a16="http://schemas.microsoft.com/office/drawing/2014/main" id="{D6C298E0-891A-589B-246D-1717282FC517}"/>
                </a:ext>
              </a:extLst>
            </p:cNvPr>
            <p:cNvGrpSpPr>
              <a:grpSpLocks/>
            </p:cNvGrpSpPr>
            <p:nvPr/>
          </p:nvGrpSpPr>
          <p:grpSpPr bwMode="auto">
            <a:xfrm>
              <a:off x="4558" y="3521"/>
              <a:ext cx="227" cy="231"/>
              <a:chOff x="1882" y="2704"/>
              <a:chExt cx="227" cy="231"/>
            </a:xfrm>
          </p:grpSpPr>
          <p:sp>
            <p:nvSpPr>
              <p:cNvPr id="5178" name="Oval 79">
                <a:extLst>
                  <a:ext uri="{FF2B5EF4-FFF2-40B4-BE49-F238E27FC236}">
                    <a16:creationId xmlns:a16="http://schemas.microsoft.com/office/drawing/2014/main" id="{853DF43F-316C-08BC-E364-6F4134617511}"/>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9" name="Text Box 80">
                <a:extLst>
                  <a:ext uri="{FF2B5EF4-FFF2-40B4-BE49-F238E27FC236}">
                    <a16:creationId xmlns:a16="http://schemas.microsoft.com/office/drawing/2014/main" id="{24F78AB6-0B2C-B3FC-E5FE-E01F876885B2}"/>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5139" name="Group 81">
            <a:extLst>
              <a:ext uri="{FF2B5EF4-FFF2-40B4-BE49-F238E27FC236}">
                <a16:creationId xmlns:a16="http://schemas.microsoft.com/office/drawing/2014/main" id="{C578166B-807E-9886-3EB4-30F9FF0C0B6E}"/>
              </a:ext>
            </a:extLst>
          </p:cNvPr>
          <p:cNvGrpSpPr>
            <a:grpSpLocks/>
          </p:cNvGrpSpPr>
          <p:nvPr/>
        </p:nvGrpSpPr>
        <p:grpSpPr bwMode="auto">
          <a:xfrm>
            <a:off x="2700338" y="3948113"/>
            <a:ext cx="2087562" cy="417512"/>
            <a:chOff x="340" y="709"/>
            <a:chExt cx="1315" cy="263"/>
          </a:xfrm>
        </p:grpSpPr>
        <p:sp>
          <p:nvSpPr>
            <p:cNvPr id="5174" name="Text Box 82">
              <a:extLst>
                <a:ext uri="{FF2B5EF4-FFF2-40B4-BE49-F238E27FC236}">
                  <a16:creationId xmlns:a16="http://schemas.microsoft.com/office/drawing/2014/main" id="{55BAEFCC-8923-5F9C-ECCA-E933E6C75326}"/>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75" name="Text Box 83">
              <a:extLst>
                <a:ext uri="{FF2B5EF4-FFF2-40B4-BE49-F238E27FC236}">
                  <a16:creationId xmlns:a16="http://schemas.microsoft.com/office/drawing/2014/main" id="{9DC0D47F-D114-ECE2-F601-098BD75177C6}"/>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1</a:t>
              </a:r>
            </a:p>
          </p:txBody>
        </p:sp>
      </p:grpSp>
      <p:grpSp>
        <p:nvGrpSpPr>
          <p:cNvPr id="5140" name="Group 96">
            <a:extLst>
              <a:ext uri="{FF2B5EF4-FFF2-40B4-BE49-F238E27FC236}">
                <a16:creationId xmlns:a16="http://schemas.microsoft.com/office/drawing/2014/main" id="{8DDAC56F-ED23-8BB7-F42E-B7857DC09CD9}"/>
              </a:ext>
            </a:extLst>
          </p:cNvPr>
          <p:cNvGrpSpPr>
            <a:grpSpLocks/>
          </p:cNvGrpSpPr>
          <p:nvPr/>
        </p:nvGrpSpPr>
        <p:grpSpPr bwMode="auto">
          <a:xfrm>
            <a:off x="4859338" y="3948113"/>
            <a:ext cx="2087562" cy="417512"/>
            <a:chOff x="340" y="709"/>
            <a:chExt cx="1315" cy="263"/>
          </a:xfrm>
        </p:grpSpPr>
        <p:sp>
          <p:nvSpPr>
            <p:cNvPr id="5172" name="Text Box 97">
              <a:extLst>
                <a:ext uri="{FF2B5EF4-FFF2-40B4-BE49-F238E27FC236}">
                  <a16:creationId xmlns:a16="http://schemas.microsoft.com/office/drawing/2014/main" id="{A2F16464-96B8-57BD-2ACE-86D1751B0F13}"/>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73" name="Text Box 98">
              <a:extLst>
                <a:ext uri="{FF2B5EF4-FFF2-40B4-BE49-F238E27FC236}">
                  <a16:creationId xmlns:a16="http://schemas.microsoft.com/office/drawing/2014/main" id="{CB76D33B-0160-3841-EA8C-A03932F2ECD8}"/>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5</a:t>
              </a:r>
            </a:p>
          </p:txBody>
        </p:sp>
      </p:grpSp>
      <p:sp>
        <p:nvSpPr>
          <p:cNvPr id="119919" name="Text Box 111">
            <a:extLst>
              <a:ext uri="{FF2B5EF4-FFF2-40B4-BE49-F238E27FC236}">
                <a16:creationId xmlns:a16="http://schemas.microsoft.com/office/drawing/2014/main" id="{3B3E3603-53A5-6F22-6E19-9DF30C34CB7A}"/>
              </a:ext>
            </a:extLst>
          </p:cNvPr>
          <p:cNvSpPr txBox="1">
            <a:spLocks noChangeArrowheads="1"/>
          </p:cNvSpPr>
          <p:nvPr/>
        </p:nvSpPr>
        <p:spPr bwMode="auto">
          <a:xfrm>
            <a:off x="2844800" y="4005263"/>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Nagetier</a:t>
            </a:r>
          </a:p>
        </p:txBody>
      </p:sp>
      <p:sp>
        <p:nvSpPr>
          <p:cNvPr id="119920" name="Text Box 112">
            <a:extLst>
              <a:ext uri="{FF2B5EF4-FFF2-40B4-BE49-F238E27FC236}">
                <a16:creationId xmlns:a16="http://schemas.microsoft.com/office/drawing/2014/main" id="{CE8F990F-D849-2842-3FF5-294376A60925}"/>
              </a:ext>
            </a:extLst>
          </p:cNvPr>
          <p:cNvSpPr txBox="1">
            <a:spLocks noChangeArrowheads="1"/>
          </p:cNvSpPr>
          <p:nvPr/>
        </p:nvSpPr>
        <p:spPr bwMode="auto">
          <a:xfrm>
            <a:off x="2844800" y="4508500"/>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Insektenfresser</a:t>
            </a:r>
          </a:p>
        </p:txBody>
      </p:sp>
      <p:sp>
        <p:nvSpPr>
          <p:cNvPr id="119921" name="Text Box 113">
            <a:extLst>
              <a:ext uri="{FF2B5EF4-FFF2-40B4-BE49-F238E27FC236}">
                <a16:creationId xmlns:a16="http://schemas.microsoft.com/office/drawing/2014/main" id="{2D0C210B-E1FB-4017-E9EF-10DA0DFB7AA4}"/>
              </a:ext>
            </a:extLst>
          </p:cNvPr>
          <p:cNvSpPr txBox="1">
            <a:spLocks noChangeArrowheads="1"/>
          </p:cNvSpPr>
          <p:nvPr/>
        </p:nvSpPr>
        <p:spPr bwMode="auto">
          <a:xfrm>
            <a:off x="2843213" y="5516563"/>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Hund</a:t>
            </a:r>
          </a:p>
        </p:txBody>
      </p:sp>
      <p:sp>
        <p:nvSpPr>
          <p:cNvPr id="119922" name="Text Box 114">
            <a:extLst>
              <a:ext uri="{FF2B5EF4-FFF2-40B4-BE49-F238E27FC236}">
                <a16:creationId xmlns:a16="http://schemas.microsoft.com/office/drawing/2014/main" id="{72CFAC84-86F9-6DC3-6F7C-F88CA3737168}"/>
              </a:ext>
            </a:extLst>
          </p:cNvPr>
          <p:cNvSpPr txBox="1">
            <a:spLocks noChangeArrowheads="1"/>
          </p:cNvSpPr>
          <p:nvPr/>
        </p:nvSpPr>
        <p:spPr bwMode="auto">
          <a:xfrm>
            <a:off x="2843213" y="5013325"/>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Schwein</a:t>
            </a:r>
          </a:p>
        </p:txBody>
      </p:sp>
      <p:sp>
        <p:nvSpPr>
          <p:cNvPr id="119923" name="Text Box 115">
            <a:extLst>
              <a:ext uri="{FF2B5EF4-FFF2-40B4-BE49-F238E27FC236}">
                <a16:creationId xmlns:a16="http://schemas.microsoft.com/office/drawing/2014/main" id="{C00A0E15-086C-BCAE-583F-B302ED0F237F}"/>
              </a:ext>
            </a:extLst>
          </p:cNvPr>
          <p:cNvSpPr txBox="1">
            <a:spLocks noChangeArrowheads="1"/>
          </p:cNvSpPr>
          <p:nvPr/>
        </p:nvSpPr>
        <p:spPr bwMode="auto">
          <a:xfrm>
            <a:off x="5003800" y="4508500"/>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Rind</a:t>
            </a:r>
          </a:p>
        </p:txBody>
      </p:sp>
      <p:sp>
        <p:nvSpPr>
          <p:cNvPr id="119924" name="Text Box 116">
            <a:extLst>
              <a:ext uri="{FF2B5EF4-FFF2-40B4-BE49-F238E27FC236}">
                <a16:creationId xmlns:a16="http://schemas.microsoft.com/office/drawing/2014/main" id="{C577B5AC-95F9-F86F-3FA8-72EF40190EFF}"/>
              </a:ext>
            </a:extLst>
          </p:cNvPr>
          <p:cNvSpPr txBox="1">
            <a:spLocks noChangeArrowheads="1"/>
          </p:cNvSpPr>
          <p:nvPr/>
        </p:nvSpPr>
        <p:spPr bwMode="auto">
          <a:xfrm>
            <a:off x="5003800" y="4005263"/>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Hase</a:t>
            </a:r>
          </a:p>
        </p:txBody>
      </p:sp>
      <p:sp>
        <p:nvSpPr>
          <p:cNvPr id="119925" name="Text Box 117">
            <a:extLst>
              <a:ext uri="{FF2B5EF4-FFF2-40B4-BE49-F238E27FC236}">
                <a16:creationId xmlns:a16="http://schemas.microsoft.com/office/drawing/2014/main" id="{32A45D18-64BC-29F2-2856-E7DADD0E7ABE}"/>
              </a:ext>
            </a:extLst>
          </p:cNvPr>
          <p:cNvSpPr txBox="1">
            <a:spLocks noChangeArrowheads="1"/>
          </p:cNvSpPr>
          <p:nvPr/>
        </p:nvSpPr>
        <p:spPr bwMode="auto">
          <a:xfrm>
            <a:off x="5003800" y="5516563"/>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Katze</a:t>
            </a:r>
          </a:p>
        </p:txBody>
      </p:sp>
      <p:sp>
        <p:nvSpPr>
          <p:cNvPr id="119926" name="Text Box 118">
            <a:extLst>
              <a:ext uri="{FF2B5EF4-FFF2-40B4-BE49-F238E27FC236}">
                <a16:creationId xmlns:a16="http://schemas.microsoft.com/office/drawing/2014/main" id="{15361254-91F9-6035-1C81-8FBE0A343619}"/>
              </a:ext>
            </a:extLst>
          </p:cNvPr>
          <p:cNvSpPr txBox="1">
            <a:spLocks noChangeArrowheads="1"/>
          </p:cNvSpPr>
          <p:nvPr/>
        </p:nvSpPr>
        <p:spPr bwMode="auto">
          <a:xfrm>
            <a:off x="5003800" y="5013325"/>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Pferd</a:t>
            </a:r>
          </a:p>
        </p:txBody>
      </p:sp>
      <p:grpSp>
        <p:nvGrpSpPr>
          <p:cNvPr id="5149" name="Group 119">
            <a:extLst>
              <a:ext uri="{FF2B5EF4-FFF2-40B4-BE49-F238E27FC236}">
                <a16:creationId xmlns:a16="http://schemas.microsoft.com/office/drawing/2014/main" id="{6FC56E7B-A3E2-A3D0-F1E7-3C6402AC09DE}"/>
              </a:ext>
            </a:extLst>
          </p:cNvPr>
          <p:cNvGrpSpPr>
            <a:grpSpLocks/>
          </p:cNvGrpSpPr>
          <p:nvPr/>
        </p:nvGrpSpPr>
        <p:grpSpPr bwMode="auto">
          <a:xfrm>
            <a:off x="4860925" y="4941888"/>
            <a:ext cx="2087563" cy="417512"/>
            <a:chOff x="340" y="709"/>
            <a:chExt cx="1315" cy="263"/>
          </a:xfrm>
        </p:grpSpPr>
        <p:sp>
          <p:nvSpPr>
            <p:cNvPr id="5170" name="Text Box 120">
              <a:extLst>
                <a:ext uri="{FF2B5EF4-FFF2-40B4-BE49-F238E27FC236}">
                  <a16:creationId xmlns:a16="http://schemas.microsoft.com/office/drawing/2014/main" id="{92D513FB-CFFE-BADF-F854-E1F3A42694E2}"/>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71" name="Text Box 121">
              <a:extLst>
                <a:ext uri="{FF2B5EF4-FFF2-40B4-BE49-F238E27FC236}">
                  <a16:creationId xmlns:a16="http://schemas.microsoft.com/office/drawing/2014/main" id="{B506A420-8930-DA49-4781-B6457482BB86}"/>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7</a:t>
              </a:r>
            </a:p>
          </p:txBody>
        </p:sp>
      </p:grpSp>
      <p:grpSp>
        <p:nvGrpSpPr>
          <p:cNvPr id="5150" name="Group 122">
            <a:extLst>
              <a:ext uri="{FF2B5EF4-FFF2-40B4-BE49-F238E27FC236}">
                <a16:creationId xmlns:a16="http://schemas.microsoft.com/office/drawing/2014/main" id="{DE5E019B-7CA0-212E-507C-625D1977381A}"/>
              </a:ext>
            </a:extLst>
          </p:cNvPr>
          <p:cNvGrpSpPr>
            <a:grpSpLocks/>
          </p:cNvGrpSpPr>
          <p:nvPr/>
        </p:nvGrpSpPr>
        <p:grpSpPr bwMode="auto">
          <a:xfrm>
            <a:off x="4860925" y="4437063"/>
            <a:ext cx="2087563" cy="417512"/>
            <a:chOff x="340" y="709"/>
            <a:chExt cx="1315" cy="263"/>
          </a:xfrm>
        </p:grpSpPr>
        <p:sp>
          <p:nvSpPr>
            <p:cNvPr id="5168" name="Text Box 123">
              <a:extLst>
                <a:ext uri="{FF2B5EF4-FFF2-40B4-BE49-F238E27FC236}">
                  <a16:creationId xmlns:a16="http://schemas.microsoft.com/office/drawing/2014/main" id="{15CA239E-D81C-4F51-1C4E-21D65B7DAA77}"/>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69" name="Text Box 124">
              <a:extLst>
                <a:ext uri="{FF2B5EF4-FFF2-40B4-BE49-F238E27FC236}">
                  <a16:creationId xmlns:a16="http://schemas.microsoft.com/office/drawing/2014/main" id="{F9BC1A4D-ECD9-3A78-F517-8210A1C2380D}"/>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6</a:t>
              </a:r>
            </a:p>
          </p:txBody>
        </p:sp>
      </p:grpSp>
      <p:grpSp>
        <p:nvGrpSpPr>
          <p:cNvPr id="5151" name="Group 125">
            <a:extLst>
              <a:ext uri="{FF2B5EF4-FFF2-40B4-BE49-F238E27FC236}">
                <a16:creationId xmlns:a16="http://schemas.microsoft.com/office/drawing/2014/main" id="{EAE7D41D-FCA6-6681-0340-D208B8A4FC32}"/>
              </a:ext>
            </a:extLst>
          </p:cNvPr>
          <p:cNvGrpSpPr>
            <a:grpSpLocks/>
          </p:cNvGrpSpPr>
          <p:nvPr/>
        </p:nvGrpSpPr>
        <p:grpSpPr bwMode="auto">
          <a:xfrm>
            <a:off x="4859338" y="5445125"/>
            <a:ext cx="2087562" cy="417513"/>
            <a:chOff x="340" y="709"/>
            <a:chExt cx="1315" cy="263"/>
          </a:xfrm>
        </p:grpSpPr>
        <p:sp>
          <p:nvSpPr>
            <p:cNvPr id="5166" name="Text Box 126">
              <a:extLst>
                <a:ext uri="{FF2B5EF4-FFF2-40B4-BE49-F238E27FC236}">
                  <a16:creationId xmlns:a16="http://schemas.microsoft.com/office/drawing/2014/main" id="{CBD8CA57-3544-8D99-BE4E-A124EC3BD8C5}"/>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67" name="Text Box 127">
              <a:extLst>
                <a:ext uri="{FF2B5EF4-FFF2-40B4-BE49-F238E27FC236}">
                  <a16:creationId xmlns:a16="http://schemas.microsoft.com/office/drawing/2014/main" id="{AB2BBE22-386A-409F-6AF2-B2AE8B9DCED9}"/>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8</a:t>
              </a:r>
            </a:p>
          </p:txBody>
        </p:sp>
      </p:grpSp>
      <p:grpSp>
        <p:nvGrpSpPr>
          <p:cNvPr id="5152" name="Group 128">
            <a:extLst>
              <a:ext uri="{FF2B5EF4-FFF2-40B4-BE49-F238E27FC236}">
                <a16:creationId xmlns:a16="http://schemas.microsoft.com/office/drawing/2014/main" id="{FD7A7E50-B327-3A2B-9478-235342EE19B2}"/>
              </a:ext>
            </a:extLst>
          </p:cNvPr>
          <p:cNvGrpSpPr>
            <a:grpSpLocks/>
          </p:cNvGrpSpPr>
          <p:nvPr/>
        </p:nvGrpSpPr>
        <p:grpSpPr bwMode="auto">
          <a:xfrm>
            <a:off x="2700338" y="4941888"/>
            <a:ext cx="2087562" cy="417512"/>
            <a:chOff x="340" y="709"/>
            <a:chExt cx="1315" cy="263"/>
          </a:xfrm>
        </p:grpSpPr>
        <p:sp>
          <p:nvSpPr>
            <p:cNvPr id="5164" name="Text Box 129">
              <a:extLst>
                <a:ext uri="{FF2B5EF4-FFF2-40B4-BE49-F238E27FC236}">
                  <a16:creationId xmlns:a16="http://schemas.microsoft.com/office/drawing/2014/main" id="{BDC9B5DD-6F51-07A4-4541-0FC36CE1AD6F}"/>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65" name="Text Box 130">
              <a:extLst>
                <a:ext uri="{FF2B5EF4-FFF2-40B4-BE49-F238E27FC236}">
                  <a16:creationId xmlns:a16="http://schemas.microsoft.com/office/drawing/2014/main" id="{26A71554-D449-FF53-8A9E-022280289C43}"/>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3</a:t>
              </a:r>
            </a:p>
          </p:txBody>
        </p:sp>
      </p:grpSp>
      <p:grpSp>
        <p:nvGrpSpPr>
          <p:cNvPr id="5153" name="Group 131">
            <a:extLst>
              <a:ext uri="{FF2B5EF4-FFF2-40B4-BE49-F238E27FC236}">
                <a16:creationId xmlns:a16="http://schemas.microsoft.com/office/drawing/2014/main" id="{195F51E1-5E5E-434A-761B-CC36C9B1A25E}"/>
              </a:ext>
            </a:extLst>
          </p:cNvPr>
          <p:cNvGrpSpPr>
            <a:grpSpLocks/>
          </p:cNvGrpSpPr>
          <p:nvPr/>
        </p:nvGrpSpPr>
        <p:grpSpPr bwMode="auto">
          <a:xfrm>
            <a:off x="2700338" y="5445125"/>
            <a:ext cx="2087562" cy="417513"/>
            <a:chOff x="340" y="709"/>
            <a:chExt cx="1315" cy="263"/>
          </a:xfrm>
        </p:grpSpPr>
        <p:sp>
          <p:nvSpPr>
            <p:cNvPr id="5162" name="Text Box 132">
              <a:extLst>
                <a:ext uri="{FF2B5EF4-FFF2-40B4-BE49-F238E27FC236}">
                  <a16:creationId xmlns:a16="http://schemas.microsoft.com/office/drawing/2014/main" id="{EF1EB075-B6D9-09FB-CD58-51DFC6A3CB33}"/>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63" name="Text Box 133">
              <a:extLst>
                <a:ext uri="{FF2B5EF4-FFF2-40B4-BE49-F238E27FC236}">
                  <a16:creationId xmlns:a16="http://schemas.microsoft.com/office/drawing/2014/main" id="{C95DD17F-297B-ED9B-073F-136C38411ACA}"/>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4</a:t>
              </a:r>
            </a:p>
          </p:txBody>
        </p:sp>
      </p:grpSp>
      <p:grpSp>
        <p:nvGrpSpPr>
          <p:cNvPr id="5154" name="Group 134">
            <a:extLst>
              <a:ext uri="{FF2B5EF4-FFF2-40B4-BE49-F238E27FC236}">
                <a16:creationId xmlns:a16="http://schemas.microsoft.com/office/drawing/2014/main" id="{969C7573-7588-FE94-3CCC-2D7417AE25B9}"/>
              </a:ext>
            </a:extLst>
          </p:cNvPr>
          <p:cNvGrpSpPr>
            <a:grpSpLocks/>
          </p:cNvGrpSpPr>
          <p:nvPr/>
        </p:nvGrpSpPr>
        <p:grpSpPr bwMode="auto">
          <a:xfrm>
            <a:off x="2700338" y="4437063"/>
            <a:ext cx="2087562" cy="417512"/>
            <a:chOff x="340" y="709"/>
            <a:chExt cx="1315" cy="263"/>
          </a:xfrm>
        </p:grpSpPr>
        <p:sp>
          <p:nvSpPr>
            <p:cNvPr id="5160" name="Text Box 135">
              <a:extLst>
                <a:ext uri="{FF2B5EF4-FFF2-40B4-BE49-F238E27FC236}">
                  <a16:creationId xmlns:a16="http://schemas.microsoft.com/office/drawing/2014/main" id="{CD025ABC-970D-208B-CA18-7FDA6EC0423C}"/>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161" name="Text Box 136">
              <a:extLst>
                <a:ext uri="{FF2B5EF4-FFF2-40B4-BE49-F238E27FC236}">
                  <a16:creationId xmlns:a16="http://schemas.microsoft.com/office/drawing/2014/main" id="{A02DBAE1-50DD-8973-5D24-922FF99ED913}"/>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2</a:t>
              </a:r>
            </a:p>
          </p:txBody>
        </p:sp>
      </p:grpSp>
      <p:grpSp>
        <p:nvGrpSpPr>
          <p:cNvPr id="5155" name="Group 144">
            <a:extLst>
              <a:ext uri="{FF2B5EF4-FFF2-40B4-BE49-F238E27FC236}">
                <a16:creationId xmlns:a16="http://schemas.microsoft.com/office/drawing/2014/main" id="{EF1AE29C-4A92-A421-0558-16F420960435}"/>
              </a:ext>
            </a:extLst>
          </p:cNvPr>
          <p:cNvGrpSpPr>
            <a:grpSpLocks/>
          </p:cNvGrpSpPr>
          <p:nvPr/>
        </p:nvGrpSpPr>
        <p:grpSpPr bwMode="auto">
          <a:xfrm>
            <a:off x="3492500" y="981075"/>
            <a:ext cx="2097088" cy="1301750"/>
            <a:chOff x="2200" y="618"/>
            <a:chExt cx="1321" cy="820"/>
          </a:xfrm>
        </p:grpSpPr>
        <p:pic>
          <p:nvPicPr>
            <p:cNvPr id="5156" name="Picture 35" descr="sch_hund">
              <a:extLst>
                <a:ext uri="{FF2B5EF4-FFF2-40B4-BE49-F238E27FC236}">
                  <a16:creationId xmlns:a16="http://schemas.microsoft.com/office/drawing/2014/main" id="{E873EE34-B053-A397-FC86-5EA02C4DEEB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0" y="618"/>
              <a:ext cx="1321"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57" name="Group 138">
              <a:extLst>
                <a:ext uri="{FF2B5EF4-FFF2-40B4-BE49-F238E27FC236}">
                  <a16:creationId xmlns:a16="http://schemas.microsoft.com/office/drawing/2014/main" id="{239DA31B-AB1A-83D1-8A42-D8682674F73F}"/>
                </a:ext>
              </a:extLst>
            </p:cNvPr>
            <p:cNvGrpSpPr>
              <a:grpSpLocks/>
            </p:cNvGrpSpPr>
            <p:nvPr/>
          </p:nvGrpSpPr>
          <p:grpSpPr bwMode="auto">
            <a:xfrm>
              <a:off x="3197" y="1207"/>
              <a:ext cx="227" cy="231"/>
              <a:chOff x="1882" y="2704"/>
              <a:chExt cx="227" cy="231"/>
            </a:xfrm>
          </p:grpSpPr>
          <p:sp>
            <p:nvSpPr>
              <p:cNvPr id="5158" name="Oval 139">
                <a:extLst>
                  <a:ext uri="{FF2B5EF4-FFF2-40B4-BE49-F238E27FC236}">
                    <a16:creationId xmlns:a16="http://schemas.microsoft.com/office/drawing/2014/main" id="{383EC54E-B1C2-5472-6F48-2540E9D1941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9" name="Text Box 140">
                <a:extLst>
                  <a:ext uri="{FF2B5EF4-FFF2-40B4-BE49-F238E27FC236}">
                    <a16:creationId xmlns:a16="http://schemas.microsoft.com/office/drawing/2014/main" id="{4E24D2C7-2FDA-5A07-6484-21B4EAA0E7C2}"/>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99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99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992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992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99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992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992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99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919" grpId="0"/>
      <p:bldP spid="119920" grpId="0"/>
      <p:bldP spid="119921" grpId="0"/>
      <p:bldP spid="119922" grpId="0"/>
      <p:bldP spid="119923" grpId="0"/>
      <p:bldP spid="119924" grpId="0"/>
      <p:bldP spid="119925" grpId="0"/>
      <p:bldP spid="11992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6EF6544-C7FE-B424-8B23-988385AA91A5}"/>
              </a:ext>
            </a:extLst>
          </p:cNvPr>
          <p:cNvSpPr>
            <a:spLocks noGrp="1" noChangeArrowheads="1"/>
          </p:cNvSpPr>
          <p:nvPr>
            <p:ph type="title"/>
          </p:nvPr>
        </p:nvSpPr>
        <p:spPr/>
        <p:txBody>
          <a:bodyPr/>
          <a:lstStyle/>
          <a:p>
            <a:r>
              <a:rPr lang="de-DE" altLang="de-DE"/>
              <a:t>Gebissvergleich</a:t>
            </a:r>
          </a:p>
        </p:txBody>
      </p:sp>
      <p:sp>
        <p:nvSpPr>
          <p:cNvPr id="6147" name="Text Box 3">
            <a:extLst>
              <a:ext uri="{FF2B5EF4-FFF2-40B4-BE49-F238E27FC236}">
                <a16:creationId xmlns:a16="http://schemas.microsoft.com/office/drawing/2014/main" id="{0D571F01-0E03-CB03-D244-5B55920B4130}"/>
              </a:ext>
            </a:extLst>
          </p:cNvPr>
          <p:cNvSpPr txBox="1">
            <a:spLocks noChangeArrowheads="1"/>
          </p:cNvSpPr>
          <p:nvPr/>
        </p:nvSpPr>
        <p:spPr bwMode="auto">
          <a:xfrm>
            <a:off x="900113" y="3284538"/>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Gelenksspalt</a:t>
            </a:r>
          </a:p>
        </p:txBody>
      </p:sp>
      <p:sp>
        <p:nvSpPr>
          <p:cNvPr id="6148" name="Rectangle 27">
            <a:extLst>
              <a:ext uri="{FF2B5EF4-FFF2-40B4-BE49-F238E27FC236}">
                <a16:creationId xmlns:a16="http://schemas.microsoft.com/office/drawing/2014/main" id="{902D0778-672B-103B-03D0-0C20C7AC1267}"/>
              </a:ext>
            </a:extLst>
          </p:cNvPr>
          <p:cNvSpPr>
            <a:spLocks noChangeArrowheads="1"/>
          </p:cNvSpPr>
          <p:nvPr/>
        </p:nvSpPr>
        <p:spPr bwMode="auto">
          <a:xfrm>
            <a:off x="4859338" y="5013325"/>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49" name="Rectangle 28">
            <a:extLst>
              <a:ext uri="{FF2B5EF4-FFF2-40B4-BE49-F238E27FC236}">
                <a16:creationId xmlns:a16="http://schemas.microsoft.com/office/drawing/2014/main" id="{52790003-6F9E-28F4-F698-5D6A32384490}"/>
              </a:ext>
            </a:extLst>
          </p:cNvPr>
          <p:cNvSpPr>
            <a:spLocks noChangeArrowheads="1"/>
          </p:cNvSpPr>
          <p:nvPr/>
        </p:nvSpPr>
        <p:spPr bwMode="auto">
          <a:xfrm>
            <a:off x="4859338" y="5516563"/>
            <a:ext cx="2017712"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50" name="Group 44">
            <a:extLst>
              <a:ext uri="{FF2B5EF4-FFF2-40B4-BE49-F238E27FC236}">
                <a16:creationId xmlns:a16="http://schemas.microsoft.com/office/drawing/2014/main" id="{5E62244F-F971-47D3-100A-68E3B5A10CB4}"/>
              </a:ext>
            </a:extLst>
          </p:cNvPr>
          <p:cNvGrpSpPr>
            <a:grpSpLocks/>
          </p:cNvGrpSpPr>
          <p:nvPr/>
        </p:nvGrpSpPr>
        <p:grpSpPr bwMode="auto">
          <a:xfrm>
            <a:off x="2700338" y="3948113"/>
            <a:ext cx="2087562" cy="417512"/>
            <a:chOff x="340" y="709"/>
            <a:chExt cx="1315" cy="263"/>
          </a:xfrm>
        </p:grpSpPr>
        <p:sp>
          <p:nvSpPr>
            <p:cNvPr id="6219" name="Text Box 45">
              <a:extLst>
                <a:ext uri="{FF2B5EF4-FFF2-40B4-BE49-F238E27FC236}">
                  <a16:creationId xmlns:a16="http://schemas.microsoft.com/office/drawing/2014/main" id="{88F787FD-4628-FC5A-20D1-86024149F82E}"/>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220" name="Text Box 46">
              <a:extLst>
                <a:ext uri="{FF2B5EF4-FFF2-40B4-BE49-F238E27FC236}">
                  <a16:creationId xmlns:a16="http://schemas.microsoft.com/office/drawing/2014/main" id="{9F2705D7-FD89-0285-9D95-6A4F97DA4F41}"/>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1</a:t>
              </a:r>
            </a:p>
          </p:txBody>
        </p:sp>
      </p:grpSp>
      <p:grpSp>
        <p:nvGrpSpPr>
          <p:cNvPr id="6151" name="Group 47">
            <a:extLst>
              <a:ext uri="{FF2B5EF4-FFF2-40B4-BE49-F238E27FC236}">
                <a16:creationId xmlns:a16="http://schemas.microsoft.com/office/drawing/2014/main" id="{A4D30F03-35DC-DE2F-FA38-774156EA47BF}"/>
              </a:ext>
            </a:extLst>
          </p:cNvPr>
          <p:cNvGrpSpPr>
            <a:grpSpLocks/>
          </p:cNvGrpSpPr>
          <p:nvPr/>
        </p:nvGrpSpPr>
        <p:grpSpPr bwMode="auto">
          <a:xfrm>
            <a:off x="4859338" y="3948113"/>
            <a:ext cx="2087562" cy="417512"/>
            <a:chOff x="340" y="709"/>
            <a:chExt cx="1315" cy="263"/>
          </a:xfrm>
        </p:grpSpPr>
        <p:sp>
          <p:nvSpPr>
            <p:cNvPr id="6217" name="Text Box 48">
              <a:extLst>
                <a:ext uri="{FF2B5EF4-FFF2-40B4-BE49-F238E27FC236}">
                  <a16:creationId xmlns:a16="http://schemas.microsoft.com/office/drawing/2014/main" id="{F4DD940D-E341-D76F-8B32-8FAA5AF2D256}"/>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218" name="Text Box 49">
              <a:extLst>
                <a:ext uri="{FF2B5EF4-FFF2-40B4-BE49-F238E27FC236}">
                  <a16:creationId xmlns:a16="http://schemas.microsoft.com/office/drawing/2014/main" id="{FE480C68-4E3C-ADC6-F991-3AA52D08D732}"/>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5</a:t>
              </a:r>
            </a:p>
          </p:txBody>
        </p:sp>
      </p:grpSp>
      <p:grpSp>
        <p:nvGrpSpPr>
          <p:cNvPr id="6152" name="Group 58">
            <a:extLst>
              <a:ext uri="{FF2B5EF4-FFF2-40B4-BE49-F238E27FC236}">
                <a16:creationId xmlns:a16="http://schemas.microsoft.com/office/drawing/2014/main" id="{FB83631E-0863-609E-C819-230571BC81E2}"/>
              </a:ext>
            </a:extLst>
          </p:cNvPr>
          <p:cNvGrpSpPr>
            <a:grpSpLocks/>
          </p:cNvGrpSpPr>
          <p:nvPr/>
        </p:nvGrpSpPr>
        <p:grpSpPr bwMode="auto">
          <a:xfrm>
            <a:off x="4860925" y="4941888"/>
            <a:ext cx="2087563" cy="417512"/>
            <a:chOff x="340" y="709"/>
            <a:chExt cx="1315" cy="263"/>
          </a:xfrm>
        </p:grpSpPr>
        <p:sp>
          <p:nvSpPr>
            <p:cNvPr id="6215" name="Text Box 59">
              <a:extLst>
                <a:ext uri="{FF2B5EF4-FFF2-40B4-BE49-F238E27FC236}">
                  <a16:creationId xmlns:a16="http://schemas.microsoft.com/office/drawing/2014/main" id="{380D5355-501E-1E35-79E9-749E50A24541}"/>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216" name="Text Box 60">
              <a:extLst>
                <a:ext uri="{FF2B5EF4-FFF2-40B4-BE49-F238E27FC236}">
                  <a16:creationId xmlns:a16="http://schemas.microsoft.com/office/drawing/2014/main" id="{AF93D251-2AF5-E9B0-4FC3-524B4AA2B607}"/>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7</a:t>
              </a:r>
            </a:p>
          </p:txBody>
        </p:sp>
      </p:grpSp>
      <p:grpSp>
        <p:nvGrpSpPr>
          <p:cNvPr id="6153" name="Group 76">
            <a:extLst>
              <a:ext uri="{FF2B5EF4-FFF2-40B4-BE49-F238E27FC236}">
                <a16:creationId xmlns:a16="http://schemas.microsoft.com/office/drawing/2014/main" id="{6B8855CC-0515-A800-6CC0-A2BCB34C92A2}"/>
              </a:ext>
            </a:extLst>
          </p:cNvPr>
          <p:cNvGrpSpPr>
            <a:grpSpLocks/>
          </p:cNvGrpSpPr>
          <p:nvPr/>
        </p:nvGrpSpPr>
        <p:grpSpPr bwMode="auto">
          <a:xfrm>
            <a:off x="179388" y="620713"/>
            <a:ext cx="8569325" cy="5622925"/>
            <a:chOff x="113" y="391"/>
            <a:chExt cx="5398" cy="3542"/>
          </a:xfrm>
        </p:grpSpPr>
        <p:pic>
          <p:nvPicPr>
            <p:cNvPr id="6163" name="Picture 4" descr="sch_eichh">
              <a:extLst>
                <a:ext uri="{FF2B5EF4-FFF2-40B4-BE49-F238E27FC236}">
                  <a16:creationId xmlns:a16="http://schemas.microsoft.com/office/drawing/2014/main" id="{411E99C9-C728-F32F-D1F6-5B4E8800D6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 y="618"/>
              <a:ext cx="1179" cy="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4" name="Picture 5" descr="sch_hase">
              <a:extLst>
                <a:ext uri="{FF2B5EF4-FFF2-40B4-BE49-F238E27FC236}">
                  <a16:creationId xmlns:a16="http://schemas.microsoft.com/office/drawing/2014/main" id="{C926EDAB-D37A-9B23-AC50-DE95FD9465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 y="1570"/>
              <a:ext cx="1225"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5" name="Picture 6" descr="sch_hund">
              <a:extLst>
                <a:ext uri="{FF2B5EF4-FFF2-40B4-BE49-F238E27FC236}">
                  <a16:creationId xmlns:a16="http://schemas.microsoft.com/office/drawing/2014/main" id="{CAEB5EE4-8576-89BB-3922-8141909397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 y="618"/>
              <a:ext cx="1321"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6" name="Picture 7" descr="sch_katze">
              <a:extLst>
                <a:ext uri="{FF2B5EF4-FFF2-40B4-BE49-F238E27FC236}">
                  <a16:creationId xmlns:a16="http://schemas.microsoft.com/office/drawing/2014/main" id="{38A67449-963E-1B13-C942-7B4F2D0C90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3" y="2840"/>
              <a:ext cx="998" cy="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7" name="Picture 8" descr="sch_maulwurf">
              <a:extLst>
                <a:ext uri="{FF2B5EF4-FFF2-40B4-BE49-F238E27FC236}">
                  <a16:creationId xmlns:a16="http://schemas.microsoft.com/office/drawing/2014/main" id="{82C893EC-3B5C-9901-FBF9-E164146D536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 y="1797"/>
              <a:ext cx="1406" cy="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9" descr="sch_pferd">
              <a:extLst>
                <a:ext uri="{FF2B5EF4-FFF2-40B4-BE49-F238E27FC236}">
                  <a16:creationId xmlns:a16="http://schemas.microsoft.com/office/drawing/2014/main" id="{C37984FF-BF06-13BE-89C0-BF47AB50CF8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4" y="1661"/>
              <a:ext cx="1406" cy="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9" name="Picture 10" descr="sch_rind">
              <a:extLst>
                <a:ext uri="{FF2B5EF4-FFF2-40B4-BE49-F238E27FC236}">
                  <a16:creationId xmlns:a16="http://schemas.microsoft.com/office/drawing/2014/main" id="{A56A89BA-6EC1-5D0B-9443-56336D2153E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9" y="391"/>
              <a:ext cx="1360" cy="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0" name="Picture 11" descr="sch_schwein">
              <a:extLst>
                <a:ext uri="{FF2B5EF4-FFF2-40B4-BE49-F238E27FC236}">
                  <a16:creationId xmlns:a16="http://schemas.microsoft.com/office/drawing/2014/main" id="{C29A5B84-2946-7688-0298-2A4D2105B8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3" y="2568"/>
              <a:ext cx="1496" cy="1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71" name="Group 12">
              <a:extLst>
                <a:ext uri="{FF2B5EF4-FFF2-40B4-BE49-F238E27FC236}">
                  <a16:creationId xmlns:a16="http://schemas.microsoft.com/office/drawing/2014/main" id="{FB693D29-026E-E442-1F52-D845C63B19C4}"/>
                </a:ext>
              </a:extLst>
            </p:cNvPr>
            <p:cNvGrpSpPr>
              <a:grpSpLocks/>
            </p:cNvGrpSpPr>
            <p:nvPr/>
          </p:nvGrpSpPr>
          <p:grpSpPr bwMode="auto">
            <a:xfrm>
              <a:off x="158" y="1298"/>
              <a:ext cx="227" cy="231"/>
              <a:chOff x="1882" y="2704"/>
              <a:chExt cx="227" cy="231"/>
            </a:xfrm>
          </p:grpSpPr>
          <p:sp>
            <p:nvSpPr>
              <p:cNvPr id="6213" name="Oval 13">
                <a:extLst>
                  <a:ext uri="{FF2B5EF4-FFF2-40B4-BE49-F238E27FC236}">
                    <a16:creationId xmlns:a16="http://schemas.microsoft.com/office/drawing/2014/main" id="{A5E82FA8-F116-270B-17D3-779E4D5B457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4" name="Text Box 14">
                <a:extLst>
                  <a:ext uri="{FF2B5EF4-FFF2-40B4-BE49-F238E27FC236}">
                    <a16:creationId xmlns:a16="http://schemas.microsoft.com/office/drawing/2014/main" id="{910E1B61-5259-6B48-E5E4-A7E73A444CB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6172" name="Group 15">
              <a:extLst>
                <a:ext uri="{FF2B5EF4-FFF2-40B4-BE49-F238E27FC236}">
                  <a16:creationId xmlns:a16="http://schemas.microsoft.com/office/drawing/2014/main" id="{685F71DD-59F9-EAF9-FCF8-18F0CFB97DA6}"/>
                </a:ext>
              </a:extLst>
            </p:cNvPr>
            <p:cNvGrpSpPr>
              <a:grpSpLocks/>
            </p:cNvGrpSpPr>
            <p:nvPr/>
          </p:nvGrpSpPr>
          <p:grpSpPr bwMode="auto">
            <a:xfrm>
              <a:off x="203" y="2341"/>
              <a:ext cx="227" cy="231"/>
              <a:chOff x="1882" y="2704"/>
              <a:chExt cx="227" cy="231"/>
            </a:xfrm>
          </p:grpSpPr>
          <p:sp>
            <p:nvSpPr>
              <p:cNvPr id="6211" name="Oval 16">
                <a:extLst>
                  <a:ext uri="{FF2B5EF4-FFF2-40B4-BE49-F238E27FC236}">
                    <a16:creationId xmlns:a16="http://schemas.microsoft.com/office/drawing/2014/main" id="{EAD5B85B-92F9-2321-BE8A-03ED3E34E73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2" name="Text Box 17">
                <a:extLst>
                  <a:ext uri="{FF2B5EF4-FFF2-40B4-BE49-F238E27FC236}">
                    <a16:creationId xmlns:a16="http://schemas.microsoft.com/office/drawing/2014/main" id="{724004AD-66F7-E3DA-31FB-EE2B2A97A6A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6173" name="Group 18">
              <a:extLst>
                <a:ext uri="{FF2B5EF4-FFF2-40B4-BE49-F238E27FC236}">
                  <a16:creationId xmlns:a16="http://schemas.microsoft.com/office/drawing/2014/main" id="{6A2FFE7A-B9A9-8010-BEE8-93A8ACC23056}"/>
                </a:ext>
              </a:extLst>
            </p:cNvPr>
            <p:cNvGrpSpPr>
              <a:grpSpLocks/>
            </p:cNvGrpSpPr>
            <p:nvPr/>
          </p:nvGrpSpPr>
          <p:grpSpPr bwMode="auto">
            <a:xfrm>
              <a:off x="248" y="3702"/>
              <a:ext cx="227" cy="231"/>
              <a:chOff x="1882" y="2704"/>
              <a:chExt cx="227" cy="231"/>
            </a:xfrm>
          </p:grpSpPr>
          <p:sp>
            <p:nvSpPr>
              <p:cNvPr id="6209" name="Oval 19">
                <a:extLst>
                  <a:ext uri="{FF2B5EF4-FFF2-40B4-BE49-F238E27FC236}">
                    <a16:creationId xmlns:a16="http://schemas.microsoft.com/office/drawing/2014/main" id="{B7F5520C-9EDA-4538-4B41-8DA4235B7B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0" name="Text Box 20">
                <a:extLst>
                  <a:ext uri="{FF2B5EF4-FFF2-40B4-BE49-F238E27FC236}">
                    <a16:creationId xmlns:a16="http://schemas.microsoft.com/office/drawing/2014/main" id="{4B32EB01-D32B-5B82-9EF7-2A5F6088353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6174" name="Rectangle 21">
              <a:extLst>
                <a:ext uri="{FF2B5EF4-FFF2-40B4-BE49-F238E27FC236}">
                  <a16:creationId xmlns:a16="http://schemas.microsoft.com/office/drawing/2014/main" id="{C13026A8-C7C2-C3E8-983F-DF38D310C1A3}"/>
                </a:ext>
              </a:extLst>
            </p:cNvPr>
            <p:cNvSpPr>
              <a:spLocks noChangeArrowheads="1"/>
            </p:cNvSpPr>
            <p:nvPr/>
          </p:nvSpPr>
          <p:spPr bwMode="auto">
            <a:xfrm>
              <a:off x="1701" y="2523"/>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5" name="Rectangle 22">
              <a:extLst>
                <a:ext uri="{FF2B5EF4-FFF2-40B4-BE49-F238E27FC236}">
                  <a16:creationId xmlns:a16="http://schemas.microsoft.com/office/drawing/2014/main" id="{8207675E-324C-4B96-13E4-EF35BB01A22A}"/>
                </a:ext>
              </a:extLst>
            </p:cNvPr>
            <p:cNvSpPr>
              <a:spLocks noChangeArrowheads="1"/>
            </p:cNvSpPr>
            <p:nvPr/>
          </p:nvSpPr>
          <p:spPr bwMode="auto">
            <a:xfrm>
              <a:off x="1701" y="2840"/>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6" name="Rectangle 23">
              <a:extLst>
                <a:ext uri="{FF2B5EF4-FFF2-40B4-BE49-F238E27FC236}">
                  <a16:creationId xmlns:a16="http://schemas.microsoft.com/office/drawing/2014/main" id="{71AA23E3-6EEC-FCCC-2F52-EE55A2831DBF}"/>
                </a:ext>
              </a:extLst>
            </p:cNvPr>
            <p:cNvSpPr>
              <a:spLocks noChangeArrowheads="1"/>
            </p:cNvSpPr>
            <p:nvPr/>
          </p:nvSpPr>
          <p:spPr bwMode="auto">
            <a:xfrm>
              <a:off x="1701" y="315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7" name="Rectangle 24">
              <a:extLst>
                <a:ext uri="{FF2B5EF4-FFF2-40B4-BE49-F238E27FC236}">
                  <a16:creationId xmlns:a16="http://schemas.microsoft.com/office/drawing/2014/main" id="{BABF5AEC-0616-5682-E4D9-40D121DDBC06}"/>
                </a:ext>
              </a:extLst>
            </p:cNvPr>
            <p:cNvSpPr>
              <a:spLocks noChangeArrowheads="1"/>
            </p:cNvSpPr>
            <p:nvPr/>
          </p:nvSpPr>
          <p:spPr bwMode="auto">
            <a:xfrm>
              <a:off x="1701" y="3475"/>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8" name="Rectangle 25">
              <a:extLst>
                <a:ext uri="{FF2B5EF4-FFF2-40B4-BE49-F238E27FC236}">
                  <a16:creationId xmlns:a16="http://schemas.microsoft.com/office/drawing/2014/main" id="{ED82F67A-A3C2-43F9-BFED-3DC81EA3A560}"/>
                </a:ext>
              </a:extLst>
            </p:cNvPr>
            <p:cNvSpPr>
              <a:spLocks noChangeArrowheads="1"/>
            </p:cNvSpPr>
            <p:nvPr/>
          </p:nvSpPr>
          <p:spPr bwMode="auto">
            <a:xfrm>
              <a:off x="3062" y="2523"/>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9" name="Rectangle 26">
              <a:extLst>
                <a:ext uri="{FF2B5EF4-FFF2-40B4-BE49-F238E27FC236}">
                  <a16:creationId xmlns:a16="http://schemas.microsoft.com/office/drawing/2014/main" id="{D9658AD0-61F4-D54B-EE7D-3D2BB13EA3B7}"/>
                </a:ext>
              </a:extLst>
            </p:cNvPr>
            <p:cNvSpPr>
              <a:spLocks noChangeArrowheads="1"/>
            </p:cNvSpPr>
            <p:nvPr/>
          </p:nvSpPr>
          <p:spPr bwMode="auto">
            <a:xfrm>
              <a:off x="3061" y="2840"/>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0" name="Group 29">
              <a:extLst>
                <a:ext uri="{FF2B5EF4-FFF2-40B4-BE49-F238E27FC236}">
                  <a16:creationId xmlns:a16="http://schemas.microsoft.com/office/drawing/2014/main" id="{9B96CBC3-D1E6-1131-4EB3-9E2A1DE38C0C}"/>
                </a:ext>
              </a:extLst>
            </p:cNvPr>
            <p:cNvGrpSpPr>
              <a:grpSpLocks/>
            </p:cNvGrpSpPr>
            <p:nvPr/>
          </p:nvGrpSpPr>
          <p:grpSpPr bwMode="auto">
            <a:xfrm>
              <a:off x="3197" y="1207"/>
              <a:ext cx="227" cy="231"/>
              <a:chOff x="1882" y="2704"/>
              <a:chExt cx="227" cy="231"/>
            </a:xfrm>
          </p:grpSpPr>
          <p:sp>
            <p:nvSpPr>
              <p:cNvPr id="6207" name="Oval 30">
                <a:extLst>
                  <a:ext uri="{FF2B5EF4-FFF2-40B4-BE49-F238E27FC236}">
                    <a16:creationId xmlns:a16="http://schemas.microsoft.com/office/drawing/2014/main" id="{71D612E4-BBF2-2868-DEF3-14AAF769B5B7}"/>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8" name="Text Box 31">
                <a:extLst>
                  <a:ext uri="{FF2B5EF4-FFF2-40B4-BE49-F238E27FC236}">
                    <a16:creationId xmlns:a16="http://schemas.microsoft.com/office/drawing/2014/main" id="{F509FCE0-10EE-68BE-5B07-17C6831330F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6181" name="Group 32">
              <a:extLst>
                <a:ext uri="{FF2B5EF4-FFF2-40B4-BE49-F238E27FC236}">
                  <a16:creationId xmlns:a16="http://schemas.microsoft.com/office/drawing/2014/main" id="{AA83CBF4-4CF4-AFF6-463D-17428A6F086F}"/>
                </a:ext>
              </a:extLst>
            </p:cNvPr>
            <p:cNvGrpSpPr>
              <a:grpSpLocks/>
            </p:cNvGrpSpPr>
            <p:nvPr/>
          </p:nvGrpSpPr>
          <p:grpSpPr bwMode="auto">
            <a:xfrm>
              <a:off x="3243" y="2205"/>
              <a:ext cx="227" cy="231"/>
              <a:chOff x="1882" y="2704"/>
              <a:chExt cx="227" cy="231"/>
            </a:xfrm>
          </p:grpSpPr>
          <p:sp>
            <p:nvSpPr>
              <p:cNvPr id="6205" name="Oval 33">
                <a:extLst>
                  <a:ext uri="{FF2B5EF4-FFF2-40B4-BE49-F238E27FC236}">
                    <a16:creationId xmlns:a16="http://schemas.microsoft.com/office/drawing/2014/main" id="{9E45F8AA-836A-8016-94EB-6447B63B4B5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6" name="Text Box 34">
                <a:extLst>
                  <a:ext uri="{FF2B5EF4-FFF2-40B4-BE49-F238E27FC236}">
                    <a16:creationId xmlns:a16="http://schemas.microsoft.com/office/drawing/2014/main" id="{32DF5C5E-3467-F394-A29F-2C36D9F57E9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6182" name="Group 35">
              <a:extLst>
                <a:ext uri="{FF2B5EF4-FFF2-40B4-BE49-F238E27FC236}">
                  <a16:creationId xmlns:a16="http://schemas.microsoft.com/office/drawing/2014/main" id="{F3A8FE94-4DD6-9291-F692-D8D9CC2115DE}"/>
                </a:ext>
              </a:extLst>
            </p:cNvPr>
            <p:cNvGrpSpPr>
              <a:grpSpLocks/>
            </p:cNvGrpSpPr>
            <p:nvPr/>
          </p:nvGrpSpPr>
          <p:grpSpPr bwMode="auto">
            <a:xfrm>
              <a:off x="5057" y="618"/>
              <a:ext cx="227" cy="231"/>
              <a:chOff x="1882" y="2704"/>
              <a:chExt cx="227" cy="231"/>
            </a:xfrm>
          </p:grpSpPr>
          <p:sp>
            <p:nvSpPr>
              <p:cNvPr id="6203" name="Oval 36">
                <a:extLst>
                  <a:ext uri="{FF2B5EF4-FFF2-40B4-BE49-F238E27FC236}">
                    <a16:creationId xmlns:a16="http://schemas.microsoft.com/office/drawing/2014/main" id="{BC93BC07-026F-D7AF-8ACF-E37464427625}"/>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4" name="Text Box 37">
                <a:extLst>
                  <a:ext uri="{FF2B5EF4-FFF2-40B4-BE49-F238E27FC236}">
                    <a16:creationId xmlns:a16="http://schemas.microsoft.com/office/drawing/2014/main" id="{CA8C24C0-C20D-46DA-82F6-0D29CB67CA7F}"/>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183" name="Group 38">
              <a:extLst>
                <a:ext uri="{FF2B5EF4-FFF2-40B4-BE49-F238E27FC236}">
                  <a16:creationId xmlns:a16="http://schemas.microsoft.com/office/drawing/2014/main" id="{F4A7BCEB-6B2A-A12B-F53B-46442D089C8D}"/>
                </a:ext>
              </a:extLst>
            </p:cNvPr>
            <p:cNvGrpSpPr>
              <a:grpSpLocks/>
            </p:cNvGrpSpPr>
            <p:nvPr/>
          </p:nvGrpSpPr>
          <p:grpSpPr bwMode="auto">
            <a:xfrm>
              <a:off x="5103" y="1661"/>
              <a:ext cx="227" cy="231"/>
              <a:chOff x="1882" y="2704"/>
              <a:chExt cx="227" cy="231"/>
            </a:xfrm>
          </p:grpSpPr>
          <p:sp>
            <p:nvSpPr>
              <p:cNvPr id="6201" name="Oval 39">
                <a:extLst>
                  <a:ext uri="{FF2B5EF4-FFF2-40B4-BE49-F238E27FC236}">
                    <a16:creationId xmlns:a16="http://schemas.microsoft.com/office/drawing/2014/main" id="{5A44BF50-3F40-8696-0EE2-A2838621DAE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2" name="Text Box 40">
                <a:extLst>
                  <a:ext uri="{FF2B5EF4-FFF2-40B4-BE49-F238E27FC236}">
                    <a16:creationId xmlns:a16="http://schemas.microsoft.com/office/drawing/2014/main" id="{B32CC657-6A58-7ABB-DB85-E3249E66EF3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6184" name="Group 41">
              <a:extLst>
                <a:ext uri="{FF2B5EF4-FFF2-40B4-BE49-F238E27FC236}">
                  <a16:creationId xmlns:a16="http://schemas.microsoft.com/office/drawing/2014/main" id="{669F6483-0C89-B9ED-9957-49EBA5156840}"/>
                </a:ext>
              </a:extLst>
            </p:cNvPr>
            <p:cNvGrpSpPr>
              <a:grpSpLocks/>
            </p:cNvGrpSpPr>
            <p:nvPr/>
          </p:nvGrpSpPr>
          <p:grpSpPr bwMode="auto">
            <a:xfrm>
              <a:off x="4558" y="3521"/>
              <a:ext cx="227" cy="231"/>
              <a:chOff x="1882" y="2704"/>
              <a:chExt cx="227" cy="231"/>
            </a:xfrm>
          </p:grpSpPr>
          <p:sp>
            <p:nvSpPr>
              <p:cNvPr id="6199" name="Oval 42">
                <a:extLst>
                  <a:ext uri="{FF2B5EF4-FFF2-40B4-BE49-F238E27FC236}">
                    <a16:creationId xmlns:a16="http://schemas.microsoft.com/office/drawing/2014/main" id="{4C9C7FA6-32C0-47EF-BCFF-23618FA6104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0" name="Text Box 43">
                <a:extLst>
                  <a:ext uri="{FF2B5EF4-FFF2-40B4-BE49-F238E27FC236}">
                    <a16:creationId xmlns:a16="http://schemas.microsoft.com/office/drawing/2014/main" id="{8823B966-E5DE-EF48-21A8-577302C2BF4F}"/>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6185" name="Text Box 50">
              <a:extLst>
                <a:ext uri="{FF2B5EF4-FFF2-40B4-BE49-F238E27FC236}">
                  <a16:creationId xmlns:a16="http://schemas.microsoft.com/office/drawing/2014/main" id="{DB942058-B8E1-D921-9B20-3C1421636556}"/>
                </a:ext>
              </a:extLst>
            </p:cNvPr>
            <p:cNvSpPr txBox="1">
              <a:spLocks noChangeArrowheads="1"/>
            </p:cNvSpPr>
            <p:nvPr/>
          </p:nvSpPr>
          <p:spPr bwMode="auto">
            <a:xfrm>
              <a:off x="1792" y="2523"/>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Nagetier</a:t>
              </a:r>
            </a:p>
          </p:txBody>
        </p:sp>
        <p:sp>
          <p:nvSpPr>
            <p:cNvPr id="6186" name="Text Box 51">
              <a:extLst>
                <a:ext uri="{FF2B5EF4-FFF2-40B4-BE49-F238E27FC236}">
                  <a16:creationId xmlns:a16="http://schemas.microsoft.com/office/drawing/2014/main" id="{14BA704F-18D1-135F-9BC9-801B995B2971}"/>
                </a:ext>
              </a:extLst>
            </p:cNvPr>
            <p:cNvSpPr txBox="1">
              <a:spLocks noChangeArrowheads="1"/>
            </p:cNvSpPr>
            <p:nvPr/>
          </p:nvSpPr>
          <p:spPr bwMode="auto">
            <a:xfrm>
              <a:off x="1792" y="2840"/>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Insektenfresser</a:t>
              </a:r>
            </a:p>
          </p:txBody>
        </p:sp>
        <p:sp>
          <p:nvSpPr>
            <p:cNvPr id="6187" name="Text Box 52">
              <a:extLst>
                <a:ext uri="{FF2B5EF4-FFF2-40B4-BE49-F238E27FC236}">
                  <a16:creationId xmlns:a16="http://schemas.microsoft.com/office/drawing/2014/main" id="{61D603CE-47D7-6943-5EC6-BBDA8CEE0890}"/>
                </a:ext>
              </a:extLst>
            </p:cNvPr>
            <p:cNvSpPr txBox="1">
              <a:spLocks noChangeArrowheads="1"/>
            </p:cNvSpPr>
            <p:nvPr/>
          </p:nvSpPr>
          <p:spPr bwMode="auto">
            <a:xfrm>
              <a:off x="1791" y="3475"/>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Hund</a:t>
              </a:r>
            </a:p>
          </p:txBody>
        </p:sp>
        <p:sp>
          <p:nvSpPr>
            <p:cNvPr id="6188" name="Text Box 53">
              <a:extLst>
                <a:ext uri="{FF2B5EF4-FFF2-40B4-BE49-F238E27FC236}">
                  <a16:creationId xmlns:a16="http://schemas.microsoft.com/office/drawing/2014/main" id="{5F46EA5B-51D2-EB4B-1314-4290D3E2B7D9}"/>
                </a:ext>
              </a:extLst>
            </p:cNvPr>
            <p:cNvSpPr txBox="1">
              <a:spLocks noChangeArrowheads="1"/>
            </p:cNvSpPr>
            <p:nvPr/>
          </p:nvSpPr>
          <p:spPr bwMode="auto">
            <a:xfrm>
              <a:off x="1791" y="3158"/>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Schwein</a:t>
              </a:r>
            </a:p>
          </p:txBody>
        </p:sp>
        <p:sp>
          <p:nvSpPr>
            <p:cNvPr id="6189" name="Text Box 54">
              <a:extLst>
                <a:ext uri="{FF2B5EF4-FFF2-40B4-BE49-F238E27FC236}">
                  <a16:creationId xmlns:a16="http://schemas.microsoft.com/office/drawing/2014/main" id="{08F8F24B-525E-D8C7-4D8A-38737F8FFD17}"/>
                </a:ext>
              </a:extLst>
            </p:cNvPr>
            <p:cNvSpPr txBox="1">
              <a:spLocks noChangeArrowheads="1"/>
            </p:cNvSpPr>
            <p:nvPr/>
          </p:nvSpPr>
          <p:spPr bwMode="auto">
            <a:xfrm>
              <a:off x="3152" y="2840"/>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Rind</a:t>
              </a:r>
            </a:p>
          </p:txBody>
        </p:sp>
        <p:sp>
          <p:nvSpPr>
            <p:cNvPr id="6190" name="Text Box 55">
              <a:extLst>
                <a:ext uri="{FF2B5EF4-FFF2-40B4-BE49-F238E27FC236}">
                  <a16:creationId xmlns:a16="http://schemas.microsoft.com/office/drawing/2014/main" id="{3B955E3E-3329-CAEA-7F17-5FE40184F2EF}"/>
                </a:ext>
              </a:extLst>
            </p:cNvPr>
            <p:cNvSpPr txBox="1">
              <a:spLocks noChangeArrowheads="1"/>
            </p:cNvSpPr>
            <p:nvPr/>
          </p:nvSpPr>
          <p:spPr bwMode="auto">
            <a:xfrm>
              <a:off x="3152" y="2523"/>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Hase</a:t>
              </a:r>
            </a:p>
          </p:txBody>
        </p:sp>
        <p:sp>
          <p:nvSpPr>
            <p:cNvPr id="6191" name="Text Box 56">
              <a:extLst>
                <a:ext uri="{FF2B5EF4-FFF2-40B4-BE49-F238E27FC236}">
                  <a16:creationId xmlns:a16="http://schemas.microsoft.com/office/drawing/2014/main" id="{336276C4-51BA-BCB7-2578-127BE8643097}"/>
                </a:ext>
              </a:extLst>
            </p:cNvPr>
            <p:cNvSpPr txBox="1">
              <a:spLocks noChangeArrowheads="1"/>
            </p:cNvSpPr>
            <p:nvPr/>
          </p:nvSpPr>
          <p:spPr bwMode="auto">
            <a:xfrm>
              <a:off x="3152" y="3475"/>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Katze</a:t>
              </a:r>
            </a:p>
          </p:txBody>
        </p:sp>
        <p:sp>
          <p:nvSpPr>
            <p:cNvPr id="6192" name="Text Box 57">
              <a:extLst>
                <a:ext uri="{FF2B5EF4-FFF2-40B4-BE49-F238E27FC236}">
                  <a16:creationId xmlns:a16="http://schemas.microsoft.com/office/drawing/2014/main" id="{2B2FC293-005F-A37F-60F0-C8F6EC61FB54}"/>
                </a:ext>
              </a:extLst>
            </p:cNvPr>
            <p:cNvSpPr txBox="1">
              <a:spLocks noChangeArrowheads="1"/>
            </p:cNvSpPr>
            <p:nvPr/>
          </p:nvSpPr>
          <p:spPr bwMode="auto">
            <a:xfrm>
              <a:off x="3152" y="3158"/>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Pferd</a:t>
              </a:r>
            </a:p>
          </p:txBody>
        </p:sp>
        <p:grpSp>
          <p:nvGrpSpPr>
            <p:cNvPr id="6193" name="Group 61">
              <a:extLst>
                <a:ext uri="{FF2B5EF4-FFF2-40B4-BE49-F238E27FC236}">
                  <a16:creationId xmlns:a16="http://schemas.microsoft.com/office/drawing/2014/main" id="{3ECFA224-AA72-65D5-5BE1-180D901F8B6D}"/>
                </a:ext>
              </a:extLst>
            </p:cNvPr>
            <p:cNvGrpSpPr>
              <a:grpSpLocks/>
            </p:cNvGrpSpPr>
            <p:nvPr/>
          </p:nvGrpSpPr>
          <p:grpSpPr bwMode="auto">
            <a:xfrm>
              <a:off x="3062" y="2795"/>
              <a:ext cx="1315" cy="263"/>
              <a:chOff x="340" y="709"/>
              <a:chExt cx="1315" cy="263"/>
            </a:xfrm>
          </p:grpSpPr>
          <p:sp>
            <p:nvSpPr>
              <p:cNvPr id="6197" name="Text Box 62">
                <a:extLst>
                  <a:ext uri="{FF2B5EF4-FFF2-40B4-BE49-F238E27FC236}">
                    <a16:creationId xmlns:a16="http://schemas.microsoft.com/office/drawing/2014/main" id="{89E3A13F-9E88-DB84-44F8-3F4602B50EE1}"/>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198" name="Text Box 63">
                <a:extLst>
                  <a:ext uri="{FF2B5EF4-FFF2-40B4-BE49-F238E27FC236}">
                    <a16:creationId xmlns:a16="http://schemas.microsoft.com/office/drawing/2014/main" id="{0773E134-8E24-EEA8-C9B2-55221D35ABA7}"/>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6</a:t>
                </a:r>
              </a:p>
            </p:txBody>
          </p:sp>
        </p:grpSp>
        <p:grpSp>
          <p:nvGrpSpPr>
            <p:cNvPr id="6194" name="Group 64">
              <a:extLst>
                <a:ext uri="{FF2B5EF4-FFF2-40B4-BE49-F238E27FC236}">
                  <a16:creationId xmlns:a16="http://schemas.microsoft.com/office/drawing/2014/main" id="{D8C657F6-DC2F-4E68-FB50-DF6E560454B4}"/>
                </a:ext>
              </a:extLst>
            </p:cNvPr>
            <p:cNvGrpSpPr>
              <a:grpSpLocks/>
            </p:cNvGrpSpPr>
            <p:nvPr/>
          </p:nvGrpSpPr>
          <p:grpSpPr bwMode="auto">
            <a:xfrm>
              <a:off x="3061" y="3430"/>
              <a:ext cx="1315" cy="263"/>
              <a:chOff x="340" y="709"/>
              <a:chExt cx="1315" cy="263"/>
            </a:xfrm>
          </p:grpSpPr>
          <p:sp>
            <p:nvSpPr>
              <p:cNvPr id="6195" name="Text Box 65">
                <a:extLst>
                  <a:ext uri="{FF2B5EF4-FFF2-40B4-BE49-F238E27FC236}">
                    <a16:creationId xmlns:a16="http://schemas.microsoft.com/office/drawing/2014/main" id="{AF02E5DE-DE9D-A64F-5CA2-599BB3D5438B}"/>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196" name="Text Box 66">
                <a:extLst>
                  <a:ext uri="{FF2B5EF4-FFF2-40B4-BE49-F238E27FC236}">
                    <a16:creationId xmlns:a16="http://schemas.microsoft.com/office/drawing/2014/main" id="{80D32C27-32AC-1674-78EF-BC7FC0366390}"/>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8</a:t>
                </a:r>
              </a:p>
            </p:txBody>
          </p:sp>
        </p:grpSp>
      </p:grpSp>
      <p:grpSp>
        <p:nvGrpSpPr>
          <p:cNvPr id="6154" name="Group 67">
            <a:extLst>
              <a:ext uri="{FF2B5EF4-FFF2-40B4-BE49-F238E27FC236}">
                <a16:creationId xmlns:a16="http://schemas.microsoft.com/office/drawing/2014/main" id="{D19A1B05-D302-4F58-F810-42A6B340D426}"/>
              </a:ext>
            </a:extLst>
          </p:cNvPr>
          <p:cNvGrpSpPr>
            <a:grpSpLocks/>
          </p:cNvGrpSpPr>
          <p:nvPr/>
        </p:nvGrpSpPr>
        <p:grpSpPr bwMode="auto">
          <a:xfrm>
            <a:off x="2700338" y="4941888"/>
            <a:ext cx="2087562" cy="417512"/>
            <a:chOff x="340" y="709"/>
            <a:chExt cx="1315" cy="263"/>
          </a:xfrm>
        </p:grpSpPr>
        <p:sp>
          <p:nvSpPr>
            <p:cNvPr id="6161" name="Text Box 68">
              <a:extLst>
                <a:ext uri="{FF2B5EF4-FFF2-40B4-BE49-F238E27FC236}">
                  <a16:creationId xmlns:a16="http://schemas.microsoft.com/office/drawing/2014/main" id="{5A70F730-64D4-5B12-2B88-3076E414704A}"/>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162" name="Text Box 69">
              <a:extLst>
                <a:ext uri="{FF2B5EF4-FFF2-40B4-BE49-F238E27FC236}">
                  <a16:creationId xmlns:a16="http://schemas.microsoft.com/office/drawing/2014/main" id="{5826F1DC-39B7-691A-9521-83BACFA5D57B}"/>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3</a:t>
              </a:r>
            </a:p>
          </p:txBody>
        </p:sp>
      </p:grpSp>
      <p:grpSp>
        <p:nvGrpSpPr>
          <p:cNvPr id="6155" name="Group 70">
            <a:extLst>
              <a:ext uri="{FF2B5EF4-FFF2-40B4-BE49-F238E27FC236}">
                <a16:creationId xmlns:a16="http://schemas.microsoft.com/office/drawing/2014/main" id="{993E5F4D-F9D2-C288-629A-52A95AFA5F73}"/>
              </a:ext>
            </a:extLst>
          </p:cNvPr>
          <p:cNvGrpSpPr>
            <a:grpSpLocks/>
          </p:cNvGrpSpPr>
          <p:nvPr/>
        </p:nvGrpSpPr>
        <p:grpSpPr bwMode="auto">
          <a:xfrm>
            <a:off x="2700338" y="5445125"/>
            <a:ext cx="2087562" cy="417513"/>
            <a:chOff x="340" y="709"/>
            <a:chExt cx="1315" cy="263"/>
          </a:xfrm>
        </p:grpSpPr>
        <p:sp>
          <p:nvSpPr>
            <p:cNvPr id="6159" name="Text Box 71">
              <a:extLst>
                <a:ext uri="{FF2B5EF4-FFF2-40B4-BE49-F238E27FC236}">
                  <a16:creationId xmlns:a16="http://schemas.microsoft.com/office/drawing/2014/main" id="{463D80F9-10F9-CC58-9CAD-9F8F631B9A90}"/>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160" name="Text Box 72">
              <a:extLst>
                <a:ext uri="{FF2B5EF4-FFF2-40B4-BE49-F238E27FC236}">
                  <a16:creationId xmlns:a16="http://schemas.microsoft.com/office/drawing/2014/main" id="{116B1093-6E18-04C0-8593-B2B11E9ECA46}"/>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4</a:t>
              </a:r>
            </a:p>
          </p:txBody>
        </p:sp>
      </p:grpSp>
      <p:grpSp>
        <p:nvGrpSpPr>
          <p:cNvPr id="6156" name="Group 73">
            <a:extLst>
              <a:ext uri="{FF2B5EF4-FFF2-40B4-BE49-F238E27FC236}">
                <a16:creationId xmlns:a16="http://schemas.microsoft.com/office/drawing/2014/main" id="{6A5FAD22-A02E-825A-91E1-9AF1933CC47D}"/>
              </a:ext>
            </a:extLst>
          </p:cNvPr>
          <p:cNvGrpSpPr>
            <a:grpSpLocks/>
          </p:cNvGrpSpPr>
          <p:nvPr/>
        </p:nvGrpSpPr>
        <p:grpSpPr bwMode="auto">
          <a:xfrm>
            <a:off x="2700338" y="4437063"/>
            <a:ext cx="2087562" cy="417512"/>
            <a:chOff x="340" y="709"/>
            <a:chExt cx="1315" cy="263"/>
          </a:xfrm>
        </p:grpSpPr>
        <p:sp>
          <p:nvSpPr>
            <p:cNvPr id="6157" name="Text Box 74">
              <a:extLst>
                <a:ext uri="{FF2B5EF4-FFF2-40B4-BE49-F238E27FC236}">
                  <a16:creationId xmlns:a16="http://schemas.microsoft.com/office/drawing/2014/main" id="{C9E6FA56-0258-513F-9EA8-085A353A8B3A}"/>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158" name="Text Box 75">
              <a:extLst>
                <a:ext uri="{FF2B5EF4-FFF2-40B4-BE49-F238E27FC236}">
                  <a16:creationId xmlns:a16="http://schemas.microsoft.com/office/drawing/2014/main" id="{E7DAD93C-7065-86A7-1536-BDCBBE080F84}"/>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2</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322136E-FFED-E01D-0BCC-97D6576A069D}"/>
              </a:ext>
            </a:extLst>
          </p:cNvPr>
          <p:cNvSpPr>
            <a:spLocks noGrp="1" noChangeArrowheads="1"/>
          </p:cNvSpPr>
          <p:nvPr>
            <p:ph type="title"/>
          </p:nvPr>
        </p:nvSpPr>
        <p:spPr/>
        <p:txBody>
          <a:bodyPr/>
          <a:lstStyle/>
          <a:p>
            <a:r>
              <a:rPr lang="de-DE" altLang="de-DE"/>
              <a:t>Gebissvergleich</a:t>
            </a:r>
          </a:p>
        </p:txBody>
      </p:sp>
      <p:sp>
        <p:nvSpPr>
          <p:cNvPr id="7171" name="Text Box 3">
            <a:extLst>
              <a:ext uri="{FF2B5EF4-FFF2-40B4-BE49-F238E27FC236}">
                <a16:creationId xmlns:a16="http://schemas.microsoft.com/office/drawing/2014/main" id="{E83364E9-5608-4278-26DF-234732764C18}"/>
              </a:ext>
            </a:extLst>
          </p:cNvPr>
          <p:cNvSpPr txBox="1">
            <a:spLocks noChangeArrowheads="1"/>
          </p:cNvSpPr>
          <p:nvPr/>
        </p:nvSpPr>
        <p:spPr bwMode="auto">
          <a:xfrm>
            <a:off x="900113" y="3284538"/>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Gelenksspalt</a:t>
            </a:r>
          </a:p>
        </p:txBody>
      </p:sp>
      <p:sp>
        <p:nvSpPr>
          <p:cNvPr id="7172" name="Rectangle 21">
            <a:extLst>
              <a:ext uri="{FF2B5EF4-FFF2-40B4-BE49-F238E27FC236}">
                <a16:creationId xmlns:a16="http://schemas.microsoft.com/office/drawing/2014/main" id="{9EB8E59B-3D70-72E7-1832-B125E0F5FD1E}"/>
              </a:ext>
            </a:extLst>
          </p:cNvPr>
          <p:cNvSpPr>
            <a:spLocks noChangeArrowheads="1"/>
          </p:cNvSpPr>
          <p:nvPr/>
        </p:nvSpPr>
        <p:spPr bwMode="auto">
          <a:xfrm>
            <a:off x="2700338" y="4005263"/>
            <a:ext cx="2017712" cy="360362"/>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Rectangle 27">
            <a:extLst>
              <a:ext uri="{FF2B5EF4-FFF2-40B4-BE49-F238E27FC236}">
                <a16:creationId xmlns:a16="http://schemas.microsoft.com/office/drawing/2014/main" id="{A7517FB8-A0C0-931A-B0AA-503733139305}"/>
              </a:ext>
            </a:extLst>
          </p:cNvPr>
          <p:cNvSpPr>
            <a:spLocks noChangeArrowheads="1"/>
          </p:cNvSpPr>
          <p:nvPr/>
        </p:nvSpPr>
        <p:spPr bwMode="auto">
          <a:xfrm>
            <a:off x="4859338" y="5013325"/>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4" name="Group 47">
            <a:extLst>
              <a:ext uri="{FF2B5EF4-FFF2-40B4-BE49-F238E27FC236}">
                <a16:creationId xmlns:a16="http://schemas.microsoft.com/office/drawing/2014/main" id="{86783DDC-18FD-29B0-542B-B9A73CA692A8}"/>
              </a:ext>
            </a:extLst>
          </p:cNvPr>
          <p:cNvGrpSpPr>
            <a:grpSpLocks/>
          </p:cNvGrpSpPr>
          <p:nvPr/>
        </p:nvGrpSpPr>
        <p:grpSpPr bwMode="auto">
          <a:xfrm>
            <a:off x="4859338" y="3948113"/>
            <a:ext cx="2087562" cy="417512"/>
            <a:chOff x="340" y="709"/>
            <a:chExt cx="1315" cy="263"/>
          </a:xfrm>
        </p:grpSpPr>
        <p:sp>
          <p:nvSpPr>
            <p:cNvPr id="7235" name="Text Box 48">
              <a:extLst>
                <a:ext uri="{FF2B5EF4-FFF2-40B4-BE49-F238E27FC236}">
                  <a16:creationId xmlns:a16="http://schemas.microsoft.com/office/drawing/2014/main" id="{9B6CD3A1-48F6-E49B-3F10-3FFA341F35F0}"/>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236" name="Text Box 49">
              <a:extLst>
                <a:ext uri="{FF2B5EF4-FFF2-40B4-BE49-F238E27FC236}">
                  <a16:creationId xmlns:a16="http://schemas.microsoft.com/office/drawing/2014/main" id="{F922CD49-3E30-D6C7-569B-E12BD5288126}"/>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5</a:t>
              </a:r>
            </a:p>
          </p:txBody>
        </p:sp>
      </p:grpSp>
      <p:grpSp>
        <p:nvGrpSpPr>
          <p:cNvPr id="7175" name="Group 76">
            <a:extLst>
              <a:ext uri="{FF2B5EF4-FFF2-40B4-BE49-F238E27FC236}">
                <a16:creationId xmlns:a16="http://schemas.microsoft.com/office/drawing/2014/main" id="{DA5A3CC6-9537-7434-6E2E-D2BD515469A4}"/>
              </a:ext>
            </a:extLst>
          </p:cNvPr>
          <p:cNvGrpSpPr>
            <a:grpSpLocks/>
          </p:cNvGrpSpPr>
          <p:nvPr/>
        </p:nvGrpSpPr>
        <p:grpSpPr bwMode="auto">
          <a:xfrm>
            <a:off x="179388" y="620713"/>
            <a:ext cx="8569325" cy="5622925"/>
            <a:chOff x="113" y="391"/>
            <a:chExt cx="5398" cy="3542"/>
          </a:xfrm>
        </p:grpSpPr>
        <p:pic>
          <p:nvPicPr>
            <p:cNvPr id="7191" name="Picture 4" descr="sch_eichh">
              <a:extLst>
                <a:ext uri="{FF2B5EF4-FFF2-40B4-BE49-F238E27FC236}">
                  <a16:creationId xmlns:a16="http://schemas.microsoft.com/office/drawing/2014/main" id="{EE68FA83-1BA6-84C1-3B67-5646B689CF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 y="618"/>
              <a:ext cx="1179" cy="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2" name="Picture 5" descr="sch_hase">
              <a:extLst>
                <a:ext uri="{FF2B5EF4-FFF2-40B4-BE49-F238E27FC236}">
                  <a16:creationId xmlns:a16="http://schemas.microsoft.com/office/drawing/2014/main" id="{9B2A9B74-50BD-F3C3-FF73-AD3C01ADF7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 y="1570"/>
              <a:ext cx="1225"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3" name="Picture 6" descr="sch_hund">
              <a:extLst>
                <a:ext uri="{FF2B5EF4-FFF2-40B4-BE49-F238E27FC236}">
                  <a16:creationId xmlns:a16="http://schemas.microsoft.com/office/drawing/2014/main" id="{FA287CFC-A82B-3B63-F4C3-F5D430FB74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 y="618"/>
              <a:ext cx="1321"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4" name="Picture 7" descr="sch_katze">
              <a:extLst>
                <a:ext uri="{FF2B5EF4-FFF2-40B4-BE49-F238E27FC236}">
                  <a16:creationId xmlns:a16="http://schemas.microsoft.com/office/drawing/2014/main" id="{42CB39E7-DBE1-E43E-B50C-2CAFF07467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3" y="2840"/>
              <a:ext cx="998" cy="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5" name="Picture 8" descr="sch_maulwurf">
              <a:extLst>
                <a:ext uri="{FF2B5EF4-FFF2-40B4-BE49-F238E27FC236}">
                  <a16:creationId xmlns:a16="http://schemas.microsoft.com/office/drawing/2014/main" id="{A936396C-1759-B810-92DD-C4A83D5ED91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 y="1797"/>
              <a:ext cx="1406" cy="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6" name="Picture 9" descr="sch_pferd">
              <a:extLst>
                <a:ext uri="{FF2B5EF4-FFF2-40B4-BE49-F238E27FC236}">
                  <a16:creationId xmlns:a16="http://schemas.microsoft.com/office/drawing/2014/main" id="{4A0D7277-60B1-8389-293B-7B39630C4B2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4" y="1661"/>
              <a:ext cx="1406" cy="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7" name="Picture 10" descr="sch_rind">
              <a:extLst>
                <a:ext uri="{FF2B5EF4-FFF2-40B4-BE49-F238E27FC236}">
                  <a16:creationId xmlns:a16="http://schemas.microsoft.com/office/drawing/2014/main" id="{E21571C6-63CE-D96D-6BE0-9A4B8F75CFD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9" y="391"/>
              <a:ext cx="1360" cy="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8" name="Picture 11" descr="sch_schwein">
              <a:extLst>
                <a:ext uri="{FF2B5EF4-FFF2-40B4-BE49-F238E27FC236}">
                  <a16:creationId xmlns:a16="http://schemas.microsoft.com/office/drawing/2014/main" id="{B57FA474-CBE3-70D8-881F-39C41F2A972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3" y="2568"/>
              <a:ext cx="1496" cy="1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9" name="Group 12">
              <a:extLst>
                <a:ext uri="{FF2B5EF4-FFF2-40B4-BE49-F238E27FC236}">
                  <a16:creationId xmlns:a16="http://schemas.microsoft.com/office/drawing/2014/main" id="{ED251C13-BEE0-A3BE-A718-F214B0B0684D}"/>
                </a:ext>
              </a:extLst>
            </p:cNvPr>
            <p:cNvGrpSpPr>
              <a:grpSpLocks/>
            </p:cNvGrpSpPr>
            <p:nvPr/>
          </p:nvGrpSpPr>
          <p:grpSpPr bwMode="auto">
            <a:xfrm>
              <a:off x="158" y="1298"/>
              <a:ext cx="227" cy="231"/>
              <a:chOff x="1882" y="2704"/>
              <a:chExt cx="227" cy="231"/>
            </a:xfrm>
          </p:grpSpPr>
          <p:sp>
            <p:nvSpPr>
              <p:cNvPr id="7233" name="Oval 13">
                <a:extLst>
                  <a:ext uri="{FF2B5EF4-FFF2-40B4-BE49-F238E27FC236}">
                    <a16:creationId xmlns:a16="http://schemas.microsoft.com/office/drawing/2014/main" id="{6156FE52-0217-9110-B729-D1024AAEC7CB}"/>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4" name="Text Box 14">
                <a:extLst>
                  <a:ext uri="{FF2B5EF4-FFF2-40B4-BE49-F238E27FC236}">
                    <a16:creationId xmlns:a16="http://schemas.microsoft.com/office/drawing/2014/main" id="{4FCE4100-DA6F-7BDD-3977-0289E563484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7200" name="Group 15">
              <a:extLst>
                <a:ext uri="{FF2B5EF4-FFF2-40B4-BE49-F238E27FC236}">
                  <a16:creationId xmlns:a16="http://schemas.microsoft.com/office/drawing/2014/main" id="{DDCE92C4-0B7C-B714-5160-60A8C78F8E81}"/>
                </a:ext>
              </a:extLst>
            </p:cNvPr>
            <p:cNvGrpSpPr>
              <a:grpSpLocks/>
            </p:cNvGrpSpPr>
            <p:nvPr/>
          </p:nvGrpSpPr>
          <p:grpSpPr bwMode="auto">
            <a:xfrm>
              <a:off x="203" y="2341"/>
              <a:ext cx="227" cy="231"/>
              <a:chOff x="1882" y="2704"/>
              <a:chExt cx="227" cy="231"/>
            </a:xfrm>
          </p:grpSpPr>
          <p:sp>
            <p:nvSpPr>
              <p:cNvPr id="7231" name="Oval 16">
                <a:extLst>
                  <a:ext uri="{FF2B5EF4-FFF2-40B4-BE49-F238E27FC236}">
                    <a16:creationId xmlns:a16="http://schemas.microsoft.com/office/drawing/2014/main" id="{B2CE7E08-BF20-0C60-127F-B2F6609B4A7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2" name="Text Box 17">
                <a:extLst>
                  <a:ext uri="{FF2B5EF4-FFF2-40B4-BE49-F238E27FC236}">
                    <a16:creationId xmlns:a16="http://schemas.microsoft.com/office/drawing/2014/main" id="{0A232A53-1A6F-B2BC-D834-895A8E06E55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7201" name="Group 18">
              <a:extLst>
                <a:ext uri="{FF2B5EF4-FFF2-40B4-BE49-F238E27FC236}">
                  <a16:creationId xmlns:a16="http://schemas.microsoft.com/office/drawing/2014/main" id="{C04FFDEE-237D-6777-ED58-84405D983BFD}"/>
                </a:ext>
              </a:extLst>
            </p:cNvPr>
            <p:cNvGrpSpPr>
              <a:grpSpLocks/>
            </p:cNvGrpSpPr>
            <p:nvPr/>
          </p:nvGrpSpPr>
          <p:grpSpPr bwMode="auto">
            <a:xfrm>
              <a:off x="248" y="3702"/>
              <a:ext cx="227" cy="231"/>
              <a:chOff x="1882" y="2704"/>
              <a:chExt cx="227" cy="231"/>
            </a:xfrm>
          </p:grpSpPr>
          <p:sp>
            <p:nvSpPr>
              <p:cNvPr id="7229" name="Oval 19">
                <a:extLst>
                  <a:ext uri="{FF2B5EF4-FFF2-40B4-BE49-F238E27FC236}">
                    <a16:creationId xmlns:a16="http://schemas.microsoft.com/office/drawing/2014/main" id="{D1D65075-9ADF-EABC-881F-ED14D720E25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Text Box 20">
                <a:extLst>
                  <a:ext uri="{FF2B5EF4-FFF2-40B4-BE49-F238E27FC236}">
                    <a16:creationId xmlns:a16="http://schemas.microsoft.com/office/drawing/2014/main" id="{536B0CE9-4825-40A5-534A-B54C045348D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7202" name="Rectangle 22">
              <a:extLst>
                <a:ext uri="{FF2B5EF4-FFF2-40B4-BE49-F238E27FC236}">
                  <a16:creationId xmlns:a16="http://schemas.microsoft.com/office/drawing/2014/main" id="{E1D805A7-12E0-6B14-49DC-059E0346ED7C}"/>
                </a:ext>
              </a:extLst>
            </p:cNvPr>
            <p:cNvSpPr>
              <a:spLocks noChangeArrowheads="1"/>
            </p:cNvSpPr>
            <p:nvPr/>
          </p:nvSpPr>
          <p:spPr bwMode="auto">
            <a:xfrm>
              <a:off x="1701" y="2840"/>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3" name="Rectangle 23">
              <a:extLst>
                <a:ext uri="{FF2B5EF4-FFF2-40B4-BE49-F238E27FC236}">
                  <a16:creationId xmlns:a16="http://schemas.microsoft.com/office/drawing/2014/main" id="{95E020E3-A4CA-5C47-08AA-796A8BA8C414}"/>
                </a:ext>
              </a:extLst>
            </p:cNvPr>
            <p:cNvSpPr>
              <a:spLocks noChangeArrowheads="1"/>
            </p:cNvSpPr>
            <p:nvPr/>
          </p:nvSpPr>
          <p:spPr bwMode="auto">
            <a:xfrm>
              <a:off x="1701" y="315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Rectangle 24">
              <a:extLst>
                <a:ext uri="{FF2B5EF4-FFF2-40B4-BE49-F238E27FC236}">
                  <a16:creationId xmlns:a16="http://schemas.microsoft.com/office/drawing/2014/main" id="{A2962623-21C0-6556-20E7-0E191B4157EC}"/>
                </a:ext>
              </a:extLst>
            </p:cNvPr>
            <p:cNvSpPr>
              <a:spLocks noChangeArrowheads="1"/>
            </p:cNvSpPr>
            <p:nvPr/>
          </p:nvSpPr>
          <p:spPr bwMode="auto">
            <a:xfrm>
              <a:off x="1701" y="3475"/>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5" name="Rectangle 25">
              <a:extLst>
                <a:ext uri="{FF2B5EF4-FFF2-40B4-BE49-F238E27FC236}">
                  <a16:creationId xmlns:a16="http://schemas.microsoft.com/office/drawing/2014/main" id="{04722848-C46E-5907-52F9-79DFACC4E1AD}"/>
                </a:ext>
              </a:extLst>
            </p:cNvPr>
            <p:cNvSpPr>
              <a:spLocks noChangeArrowheads="1"/>
            </p:cNvSpPr>
            <p:nvPr/>
          </p:nvSpPr>
          <p:spPr bwMode="auto">
            <a:xfrm>
              <a:off x="3062" y="2523"/>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Rectangle 26">
              <a:extLst>
                <a:ext uri="{FF2B5EF4-FFF2-40B4-BE49-F238E27FC236}">
                  <a16:creationId xmlns:a16="http://schemas.microsoft.com/office/drawing/2014/main" id="{E8E0205E-4820-42B2-7834-529672AD6136}"/>
                </a:ext>
              </a:extLst>
            </p:cNvPr>
            <p:cNvSpPr>
              <a:spLocks noChangeArrowheads="1"/>
            </p:cNvSpPr>
            <p:nvPr/>
          </p:nvSpPr>
          <p:spPr bwMode="auto">
            <a:xfrm>
              <a:off x="3061" y="2840"/>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7" name="Rectangle 28">
              <a:extLst>
                <a:ext uri="{FF2B5EF4-FFF2-40B4-BE49-F238E27FC236}">
                  <a16:creationId xmlns:a16="http://schemas.microsoft.com/office/drawing/2014/main" id="{827599EA-B876-83BB-0BFC-8400F30558E2}"/>
                </a:ext>
              </a:extLst>
            </p:cNvPr>
            <p:cNvSpPr>
              <a:spLocks noChangeArrowheads="1"/>
            </p:cNvSpPr>
            <p:nvPr/>
          </p:nvSpPr>
          <p:spPr bwMode="auto">
            <a:xfrm>
              <a:off x="3061" y="3475"/>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8" name="Group 29">
              <a:extLst>
                <a:ext uri="{FF2B5EF4-FFF2-40B4-BE49-F238E27FC236}">
                  <a16:creationId xmlns:a16="http://schemas.microsoft.com/office/drawing/2014/main" id="{7FB0CC7F-3E8D-28CF-09FE-DC44AC108327}"/>
                </a:ext>
              </a:extLst>
            </p:cNvPr>
            <p:cNvGrpSpPr>
              <a:grpSpLocks/>
            </p:cNvGrpSpPr>
            <p:nvPr/>
          </p:nvGrpSpPr>
          <p:grpSpPr bwMode="auto">
            <a:xfrm>
              <a:off x="3197" y="1207"/>
              <a:ext cx="227" cy="231"/>
              <a:chOff x="1882" y="2704"/>
              <a:chExt cx="227" cy="231"/>
            </a:xfrm>
          </p:grpSpPr>
          <p:sp>
            <p:nvSpPr>
              <p:cNvPr id="7227" name="Oval 30">
                <a:extLst>
                  <a:ext uri="{FF2B5EF4-FFF2-40B4-BE49-F238E27FC236}">
                    <a16:creationId xmlns:a16="http://schemas.microsoft.com/office/drawing/2014/main" id="{DD4CC8FD-48EF-AF88-FEEA-65A53BCAFCC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8" name="Text Box 31">
                <a:extLst>
                  <a:ext uri="{FF2B5EF4-FFF2-40B4-BE49-F238E27FC236}">
                    <a16:creationId xmlns:a16="http://schemas.microsoft.com/office/drawing/2014/main" id="{F8943462-EBA8-576F-B9B6-080A215E1D3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7209" name="Group 32">
              <a:extLst>
                <a:ext uri="{FF2B5EF4-FFF2-40B4-BE49-F238E27FC236}">
                  <a16:creationId xmlns:a16="http://schemas.microsoft.com/office/drawing/2014/main" id="{F388F63B-D2C0-865F-32E0-9A5371CF2277}"/>
                </a:ext>
              </a:extLst>
            </p:cNvPr>
            <p:cNvGrpSpPr>
              <a:grpSpLocks/>
            </p:cNvGrpSpPr>
            <p:nvPr/>
          </p:nvGrpSpPr>
          <p:grpSpPr bwMode="auto">
            <a:xfrm>
              <a:off x="3243" y="2205"/>
              <a:ext cx="227" cy="231"/>
              <a:chOff x="1882" y="2704"/>
              <a:chExt cx="227" cy="231"/>
            </a:xfrm>
          </p:grpSpPr>
          <p:sp>
            <p:nvSpPr>
              <p:cNvPr id="7225" name="Oval 33">
                <a:extLst>
                  <a:ext uri="{FF2B5EF4-FFF2-40B4-BE49-F238E27FC236}">
                    <a16:creationId xmlns:a16="http://schemas.microsoft.com/office/drawing/2014/main" id="{3DC1DF54-71E9-527A-CE6B-86BD49CF144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6" name="Text Box 34">
                <a:extLst>
                  <a:ext uri="{FF2B5EF4-FFF2-40B4-BE49-F238E27FC236}">
                    <a16:creationId xmlns:a16="http://schemas.microsoft.com/office/drawing/2014/main" id="{3F16F77A-0BA2-0216-AEC8-F835DF42192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7210" name="Group 35">
              <a:extLst>
                <a:ext uri="{FF2B5EF4-FFF2-40B4-BE49-F238E27FC236}">
                  <a16:creationId xmlns:a16="http://schemas.microsoft.com/office/drawing/2014/main" id="{12B4FFAA-528B-1F15-F1BD-7D5E3BCD9967}"/>
                </a:ext>
              </a:extLst>
            </p:cNvPr>
            <p:cNvGrpSpPr>
              <a:grpSpLocks/>
            </p:cNvGrpSpPr>
            <p:nvPr/>
          </p:nvGrpSpPr>
          <p:grpSpPr bwMode="auto">
            <a:xfrm>
              <a:off x="5057" y="618"/>
              <a:ext cx="227" cy="231"/>
              <a:chOff x="1882" y="2704"/>
              <a:chExt cx="227" cy="231"/>
            </a:xfrm>
          </p:grpSpPr>
          <p:sp>
            <p:nvSpPr>
              <p:cNvPr id="7223" name="Oval 36">
                <a:extLst>
                  <a:ext uri="{FF2B5EF4-FFF2-40B4-BE49-F238E27FC236}">
                    <a16:creationId xmlns:a16="http://schemas.microsoft.com/office/drawing/2014/main" id="{358326AF-0BF3-38F9-606B-CED5C782767B}"/>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4" name="Text Box 37">
                <a:extLst>
                  <a:ext uri="{FF2B5EF4-FFF2-40B4-BE49-F238E27FC236}">
                    <a16:creationId xmlns:a16="http://schemas.microsoft.com/office/drawing/2014/main" id="{BEA36127-D751-D6C1-5252-25BD6EE4FC4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211" name="Group 38">
              <a:extLst>
                <a:ext uri="{FF2B5EF4-FFF2-40B4-BE49-F238E27FC236}">
                  <a16:creationId xmlns:a16="http://schemas.microsoft.com/office/drawing/2014/main" id="{6E074675-B102-6231-BFAB-8151A5A7A077}"/>
                </a:ext>
              </a:extLst>
            </p:cNvPr>
            <p:cNvGrpSpPr>
              <a:grpSpLocks/>
            </p:cNvGrpSpPr>
            <p:nvPr/>
          </p:nvGrpSpPr>
          <p:grpSpPr bwMode="auto">
            <a:xfrm>
              <a:off x="5103" y="1661"/>
              <a:ext cx="227" cy="231"/>
              <a:chOff x="1882" y="2704"/>
              <a:chExt cx="227" cy="231"/>
            </a:xfrm>
          </p:grpSpPr>
          <p:sp>
            <p:nvSpPr>
              <p:cNvPr id="7221" name="Oval 39">
                <a:extLst>
                  <a:ext uri="{FF2B5EF4-FFF2-40B4-BE49-F238E27FC236}">
                    <a16:creationId xmlns:a16="http://schemas.microsoft.com/office/drawing/2014/main" id="{577CAE90-F35F-C231-B466-472A5927E09D}"/>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2" name="Text Box 40">
                <a:extLst>
                  <a:ext uri="{FF2B5EF4-FFF2-40B4-BE49-F238E27FC236}">
                    <a16:creationId xmlns:a16="http://schemas.microsoft.com/office/drawing/2014/main" id="{4C3CE943-CEB1-1C10-EFC9-E08C976629A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7212" name="Group 41">
              <a:extLst>
                <a:ext uri="{FF2B5EF4-FFF2-40B4-BE49-F238E27FC236}">
                  <a16:creationId xmlns:a16="http://schemas.microsoft.com/office/drawing/2014/main" id="{C1E8BA70-62E6-D949-5D82-34C5EF8F7906}"/>
                </a:ext>
              </a:extLst>
            </p:cNvPr>
            <p:cNvGrpSpPr>
              <a:grpSpLocks/>
            </p:cNvGrpSpPr>
            <p:nvPr/>
          </p:nvGrpSpPr>
          <p:grpSpPr bwMode="auto">
            <a:xfrm>
              <a:off x="4558" y="3521"/>
              <a:ext cx="227" cy="231"/>
              <a:chOff x="1882" y="2704"/>
              <a:chExt cx="227" cy="231"/>
            </a:xfrm>
          </p:grpSpPr>
          <p:sp>
            <p:nvSpPr>
              <p:cNvPr id="7219" name="Oval 42">
                <a:extLst>
                  <a:ext uri="{FF2B5EF4-FFF2-40B4-BE49-F238E27FC236}">
                    <a16:creationId xmlns:a16="http://schemas.microsoft.com/office/drawing/2014/main" id="{6A400B28-AC55-D9C1-AC5B-4A51911F168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0" name="Text Box 43">
                <a:extLst>
                  <a:ext uri="{FF2B5EF4-FFF2-40B4-BE49-F238E27FC236}">
                    <a16:creationId xmlns:a16="http://schemas.microsoft.com/office/drawing/2014/main" id="{AC86A519-8BCE-4B07-37EE-C5A983061E4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nvGrpSpPr>
            <p:cNvPr id="7213" name="Group 44">
              <a:extLst>
                <a:ext uri="{FF2B5EF4-FFF2-40B4-BE49-F238E27FC236}">
                  <a16:creationId xmlns:a16="http://schemas.microsoft.com/office/drawing/2014/main" id="{F6E721AC-FEEB-E1BA-112C-E866B7410443}"/>
                </a:ext>
              </a:extLst>
            </p:cNvPr>
            <p:cNvGrpSpPr>
              <a:grpSpLocks/>
            </p:cNvGrpSpPr>
            <p:nvPr/>
          </p:nvGrpSpPr>
          <p:grpSpPr bwMode="auto">
            <a:xfrm>
              <a:off x="1701" y="2487"/>
              <a:ext cx="1315" cy="263"/>
              <a:chOff x="340" y="709"/>
              <a:chExt cx="1315" cy="263"/>
            </a:xfrm>
          </p:grpSpPr>
          <p:sp>
            <p:nvSpPr>
              <p:cNvPr id="7217" name="Text Box 45">
                <a:extLst>
                  <a:ext uri="{FF2B5EF4-FFF2-40B4-BE49-F238E27FC236}">
                    <a16:creationId xmlns:a16="http://schemas.microsoft.com/office/drawing/2014/main" id="{D661450E-F05A-4CD3-986C-55ED4EBA38C6}"/>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218" name="Text Box 46">
                <a:extLst>
                  <a:ext uri="{FF2B5EF4-FFF2-40B4-BE49-F238E27FC236}">
                    <a16:creationId xmlns:a16="http://schemas.microsoft.com/office/drawing/2014/main" id="{9B6D45D3-13C1-12EC-87CB-978670BA3E48}"/>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1</a:t>
                </a:r>
              </a:p>
            </p:txBody>
          </p:sp>
        </p:grpSp>
        <p:grpSp>
          <p:nvGrpSpPr>
            <p:cNvPr id="7214" name="Group 58">
              <a:extLst>
                <a:ext uri="{FF2B5EF4-FFF2-40B4-BE49-F238E27FC236}">
                  <a16:creationId xmlns:a16="http://schemas.microsoft.com/office/drawing/2014/main" id="{BF0A5365-E7E8-64DA-4EEA-591A221FC94F}"/>
                </a:ext>
              </a:extLst>
            </p:cNvPr>
            <p:cNvGrpSpPr>
              <a:grpSpLocks/>
            </p:cNvGrpSpPr>
            <p:nvPr/>
          </p:nvGrpSpPr>
          <p:grpSpPr bwMode="auto">
            <a:xfrm>
              <a:off x="3062" y="3113"/>
              <a:ext cx="1315" cy="263"/>
              <a:chOff x="340" y="709"/>
              <a:chExt cx="1315" cy="263"/>
            </a:xfrm>
          </p:grpSpPr>
          <p:sp>
            <p:nvSpPr>
              <p:cNvPr id="7215" name="Text Box 59">
                <a:extLst>
                  <a:ext uri="{FF2B5EF4-FFF2-40B4-BE49-F238E27FC236}">
                    <a16:creationId xmlns:a16="http://schemas.microsoft.com/office/drawing/2014/main" id="{BA495D30-896E-37ED-4258-710F6B1D7290}"/>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216" name="Text Box 60">
                <a:extLst>
                  <a:ext uri="{FF2B5EF4-FFF2-40B4-BE49-F238E27FC236}">
                    <a16:creationId xmlns:a16="http://schemas.microsoft.com/office/drawing/2014/main" id="{BF8EFD88-89E7-FFBD-D784-9A75F33D0081}"/>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7</a:t>
                </a:r>
              </a:p>
            </p:txBody>
          </p:sp>
        </p:grpSp>
      </p:grpSp>
      <p:grpSp>
        <p:nvGrpSpPr>
          <p:cNvPr id="7176" name="Group 61">
            <a:extLst>
              <a:ext uri="{FF2B5EF4-FFF2-40B4-BE49-F238E27FC236}">
                <a16:creationId xmlns:a16="http://schemas.microsoft.com/office/drawing/2014/main" id="{51902273-0CD5-35A5-C188-B8CAEB4A1FBF}"/>
              </a:ext>
            </a:extLst>
          </p:cNvPr>
          <p:cNvGrpSpPr>
            <a:grpSpLocks/>
          </p:cNvGrpSpPr>
          <p:nvPr/>
        </p:nvGrpSpPr>
        <p:grpSpPr bwMode="auto">
          <a:xfrm>
            <a:off x="4860925" y="4437063"/>
            <a:ext cx="2087563" cy="417512"/>
            <a:chOff x="340" y="709"/>
            <a:chExt cx="1315" cy="263"/>
          </a:xfrm>
        </p:grpSpPr>
        <p:sp>
          <p:nvSpPr>
            <p:cNvPr id="7189" name="Text Box 62">
              <a:extLst>
                <a:ext uri="{FF2B5EF4-FFF2-40B4-BE49-F238E27FC236}">
                  <a16:creationId xmlns:a16="http://schemas.microsoft.com/office/drawing/2014/main" id="{0002D194-8E26-6E3C-3EC4-D32A44E0E2ED}"/>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190" name="Text Box 63">
              <a:extLst>
                <a:ext uri="{FF2B5EF4-FFF2-40B4-BE49-F238E27FC236}">
                  <a16:creationId xmlns:a16="http://schemas.microsoft.com/office/drawing/2014/main" id="{434E1E8A-1C5B-F7A6-3C55-3A455C538F82}"/>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6</a:t>
              </a:r>
            </a:p>
          </p:txBody>
        </p:sp>
      </p:grpSp>
      <p:grpSp>
        <p:nvGrpSpPr>
          <p:cNvPr id="7177" name="Group 64">
            <a:extLst>
              <a:ext uri="{FF2B5EF4-FFF2-40B4-BE49-F238E27FC236}">
                <a16:creationId xmlns:a16="http://schemas.microsoft.com/office/drawing/2014/main" id="{721D256C-6B9B-2C53-D978-27CBBDC1009B}"/>
              </a:ext>
            </a:extLst>
          </p:cNvPr>
          <p:cNvGrpSpPr>
            <a:grpSpLocks/>
          </p:cNvGrpSpPr>
          <p:nvPr/>
        </p:nvGrpSpPr>
        <p:grpSpPr bwMode="auto">
          <a:xfrm>
            <a:off x="4859338" y="5445125"/>
            <a:ext cx="2087562" cy="417513"/>
            <a:chOff x="340" y="709"/>
            <a:chExt cx="1315" cy="263"/>
          </a:xfrm>
        </p:grpSpPr>
        <p:sp>
          <p:nvSpPr>
            <p:cNvPr id="7187" name="Text Box 65">
              <a:extLst>
                <a:ext uri="{FF2B5EF4-FFF2-40B4-BE49-F238E27FC236}">
                  <a16:creationId xmlns:a16="http://schemas.microsoft.com/office/drawing/2014/main" id="{2797AA74-7082-FE77-FCB3-61DEDC385C24}"/>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188" name="Text Box 66">
              <a:extLst>
                <a:ext uri="{FF2B5EF4-FFF2-40B4-BE49-F238E27FC236}">
                  <a16:creationId xmlns:a16="http://schemas.microsoft.com/office/drawing/2014/main" id="{AB2E86D5-3F19-FF04-2985-E726273EF9B9}"/>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8</a:t>
              </a:r>
            </a:p>
          </p:txBody>
        </p:sp>
      </p:grpSp>
      <p:grpSp>
        <p:nvGrpSpPr>
          <p:cNvPr id="7178" name="Group 67">
            <a:extLst>
              <a:ext uri="{FF2B5EF4-FFF2-40B4-BE49-F238E27FC236}">
                <a16:creationId xmlns:a16="http://schemas.microsoft.com/office/drawing/2014/main" id="{88F7A37D-97FC-9144-F58E-78F2101350EB}"/>
              </a:ext>
            </a:extLst>
          </p:cNvPr>
          <p:cNvGrpSpPr>
            <a:grpSpLocks/>
          </p:cNvGrpSpPr>
          <p:nvPr/>
        </p:nvGrpSpPr>
        <p:grpSpPr bwMode="auto">
          <a:xfrm>
            <a:off x="2700338" y="4941888"/>
            <a:ext cx="2087562" cy="417512"/>
            <a:chOff x="340" y="709"/>
            <a:chExt cx="1315" cy="263"/>
          </a:xfrm>
        </p:grpSpPr>
        <p:sp>
          <p:nvSpPr>
            <p:cNvPr id="7185" name="Text Box 68">
              <a:extLst>
                <a:ext uri="{FF2B5EF4-FFF2-40B4-BE49-F238E27FC236}">
                  <a16:creationId xmlns:a16="http://schemas.microsoft.com/office/drawing/2014/main" id="{12C769B8-3890-69CB-4EFC-65CF1F9821FD}"/>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186" name="Text Box 69">
              <a:extLst>
                <a:ext uri="{FF2B5EF4-FFF2-40B4-BE49-F238E27FC236}">
                  <a16:creationId xmlns:a16="http://schemas.microsoft.com/office/drawing/2014/main" id="{2F26146F-3F0C-F7B4-AE05-90AF9374905A}"/>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3</a:t>
              </a:r>
            </a:p>
          </p:txBody>
        </p:sp>
      </p:grpSp>
      <p:grpSp>
        <p:nvGrpSpPr>
          <p:cNvPr id="7179" name="Group 70">
            <a:extLst>
              <a:ext uri="{FF2B5EF4-FFF2-40B4-BE49-F238E27FC236}">
                <a16:creationId xmlns:a16="http://schemas.microsoft.com/office/drawing/2014/main" id="{CA71B6A2-5EEC-5D8C-9E8E-D77887375580}"/>
              </a:ext>
            </a:extLst>
          </p:cNvPr>
          <p:cNvGrpSpPr>
            <a:grpSpLocks/>
          </p:cNvGrpSpPr>
          <p:nvPr/>
        </p:nvGrpSpPr>
        <p:grpSpPr bwMode="auto">
          <a:xfrm>
            <a:off x="2700338" y="5445125"/>
            <a:ext cx="2087562" cy="417513"/>
            <a:chOff x="340" y="709"/>
            <a:chExt cx="1315" cy="263"/>
          </a:xfrm>
        </p:grpSpPr>
        <p:sp>
          <p:nvSpPr>
            <p:cNvPr id="7183" name="Text Box 71">
              <a:extLst>
                <a:ext uri="{FF2B5EF4-FFF2-40B4-BE49-F238E27FC236}">
                  <a16:creationId xmlns:a16="http://schemas.microsoft.com/office/drawing/2014/main" id="{E9A0D91A-56E6-641D-56F0-CD8A6D4D0962}"/>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184" name="Text Box 72">
              <a:extLst>
                <a:ext uri="{FF2B5EF4-FFF2-40B4-BE49-F238E27FC236}">
                  <a16:creationId xmlns:a16="http://schemas.microsoft.com/office/drawing/2014/main" id="{3EE1AF4E-1FE0-8FA3-23BF-94846E127585}"/>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4</a:t>
              </a:r>
            </a:p>
          </p:txBody>
        </p:sp>
      </p:grpSp>
      <p:grpSp>
        <p:nvGrpSpPr>
          <p:cNvPr id="7180" name="Group 73">
            <a:extLst>
              <a:ext uri="{FF2B5EF4-FFF2-40B4-BE49-F238E27FC236}">
                <a16:creationId xmlns:a16="http://schemas.microsoft.com/office/drawing/2014/main" id="{AD2C166A-6DC4-D05B-5E9B-320FC8EE8B04}"/>
              </a:ext>
            </a:extLst>
          </p:cNvPr>
          <p:cNvGrpSpPr>
            <a:grpSpLocks/>
          </p:cNvGrpSpPr>
          <p:nvPr/>
        </p:nvGrpSpPr>
        <p:grpSpPr bwMode="auto">
          <a:xfrm>
            <a:off x="2700338" y="4437063"/>
            <a:ext cx="2087562" cy="417512"/>
            <a:chOff x="340" y="709"/>
            <a:chExt cx="1315" cy="263"/>
          </a:xfrm>
        </p:grpSpPr>
        <p:sp>
          <p:nvSpPr>
            <p:cNvPr id="7181" name="Text Box 74">
              <a:extLst>
                <a:ext uri="{FF2B5EF4-FFF2-40B4-BE49-F238E27FC236}">
                  <a16:creationId xmlns:a16="http://schemas.microsoft.com/office/drawing/2014/main" id="{B234CF3B-D3D1-B3EF-1238-8FCA0E7AF2D3}"/>
                </a:ext>
              </a:extLst>
            </p:cNvPr>
            <p:cNvSpPr txBox="1">
              <a:spLocks noChangeArrowheads="1"/>
            </p:cNvSpPr>
            <p:nvPr/>
          </p:nvSpPr>
          <p:spPr bwMode="auto">
            <a:xfrm>
              <a:off x="476" y="709"/>
              <a:ext cx="1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182" name="Text Box 75">
              <a:extLst>
                <a:ext uri="{FF2B5EF4-FFF2-40B4-BE49-F238E27FC236}">
                  <a16:creationId xmlns:a16="http://schemas.microsoft.com/office/drawing/2014/main" id="{87A71359-3D1D-E3A1-921C-86E4CC41803D}"/>
                </a:ext>
              </a:extLst>
            </p:cNvPr>
            <p:cNvSpPr txBox="1">
              <a:spLocks noChangeArrowheads="1"/>
            </p:cNvSpPr>
            <p:nvPr/>
          </p:nvSpPr>
          <p:spPr bwMode="auto">
            <a:xfrm>
              <a:off x="340" y="799"/>
              <a:ext cx="1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algn="ctr" eaLnBrk="1" hangingPunct="1">
                <a:spcBef>
                  <a:spcPct val="50000"/>
                </a:spcBef>
              </a:pPr>
              <a:r>
                <a:rPr lang="de-DE" altLang="de-DE" sz="1200"/>
                <a:t>2</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A0D65E4-43A4-E639-3AAE-9AAFD49E2399}"/>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9BF54FB7-FB2F-3D6E-639C-F8FB3AD84DE8}"/>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E4C2C12E-7FF5-C72B-BDC1-4584B78395E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64475BE9-9854-A672-6BC1-6040E4D508C9}"/>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564382F2-7D7C-BFDA-FC8B-A9866DECD854}"/>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A7AB5247-3B44-33A8-0B15-341FA52249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4">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327</Words>
  <Application>Microsoft Office PowerPoint</Application>
  <PresentationFormat>Bildschirmpräsentation (4:3)</PresentationFormat>
  <Paragraphs>96</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1</vt:lpstr>
      <vt:lpstr>Benutzerdefiniertes Design</vt:lpstr>
      <vt:lpstr>Gebissvergleich</vt:lpstr>
      <vt:lpstr>Gebissvergleich</vt:lpstr>
      <vt:lpstr>Gebissvergleich</vt:lpstr>
      <vt:lpstr>Gebissvergleich</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Gebissvergleich</dc:title>
  <dc:creator>Sabrina</dc:creator>
  <cp:lastModifiedBy>Sabrina</cp:lastModifiedBy>
  <cp:revision>178</cp:revision>
  <dcterms:created xsi:type="dcterms:W3CDTF">2008-04-29T08:40:23Z</dcterms:created>
  <dcterms:modified xsi:type="dcterms:W3CDTF">2023-05-24T04:01:10Z</dcterms:modified>
</cp:coreProperties>
</file>