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59569" y="604206"/>
            <a:ext cx="8496300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Die EU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987675" y="1805943"/>
            <a:ext cx="32400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Europäischer Rat</a:t>
            </a:r>
          </a:p>
        </p:txBody>
      </p:sp>
      <p:sp>
        <p:nvSpPr>
          <p:cNvPr id="4" name="Rechteck 16"/>
          <p:cNvSpPr>
            <a:spLocks noChangeArrowheads="1"/>
          </p:cNvSpPr>
          <p:nvPr/>
        </p:nvSpPr>
        <p:spPr bwMode="auto">
          <a:xfrm>
            <a:off x="2484438" y="1302705"/>
            <a:ext cx="4248150" cy="1655763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484438" y="1302705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Richtlinien</a:t>
            </a:r>
          </a:p>
        </p:txBody>
      </p:sp>
      <p:sp>
        <p:nvSpPr>
          <p:cNvPr id="6" name="Rechteck 20"/>
          <p:cNvSpPr>
            <a:spLocks noChangeArrowheads="1"/>
          </p:cNvSpPr>
          <p:nvPr/>
        </p:nvSpPr>
        <p:spPr bwMode="auto">
          <a:xfrm>
            <a:off x="82550" y="3042605"/>
            <a:ext cx="4248150" cy="1655763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82550" y="3042605"/>
            <a:ext cx="42481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Vorschläge und  Ausführung der Beschlüsse</a:t>
            </a:r>
          </a:p>
        </p:txBody>
      </p:sp>
      <p:sp>
        <p:nvSpPr>
          <p:cNvPr id="8" name="Rechteck 22"/>
          <p:cNvSpPr>
            <a:spLocks noChangeArrowheads="1"/>
          </p:cNvSpPr>
          <p:nvPr/>
        </p:nvSpPr>
        <p:spPr bwMode="auto">
          <a:xfrm>
            <a:off x="4656138" y="3044193"/>
            <a:ext cx="4249737" cy="1655762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656138" y="3044193"/>
            <a:ext cx="42481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Gesetzesbeschlüsse und  Kontrolle</a:t>
            </a:r>
          </a:p>
        </p:txBody>
      </p:sp>
      <p:sp>
        <p:nvSpPr>
          <p:cNvPr id="10" name="Rechteck 24"/>
          <p:cNvSpPr>
            <a:spLocks noChangeArrowheads="1"/>
          </p:cNvSpPr>
          <p:nvPr/>
        </p:nvSpPr>
        <p:spPr bwMode="auto">
          <a:xfrm>
            <a:off x="2484438" y="4776155"/>
            <a:ext cx="4248150" cy="1655763"/>
          </a:xfrm>
          <a:prstGeom prst="rect">
            <a:avLst/>
          </a:prstGeom>
          <a:noFill/>
          <a:ln w="952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483644" y="4869491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Kontrolle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989263" y="2359025"/>
            <a:ext cx="32400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Ministerrat der EU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787900" y="3966530"/>
            <a:ext cx="3960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Europäisches Parlament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50825" y="3977643"/>
            <a:ext cx="39608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Europäische Kommission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2987675" y="5406393"/>
            <a:ext cx="32400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Europäischer Gerichtshof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Bildschirmpräsentation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50</cp:revision>
  <dcterms:created xsi:type="dcterms:W3CDTF">2011-07-14T19:54:09Z</dcterms:created>
  <dcterms:modified xsi:type="dcterms:W3CDTF">2019-05-09T08:50:02Z</dcterms:modified>
</cp:coreProperties>
</file>