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22" r:id="rId4"/>
    <p:sldId id="328" r:id="rId5"/>
    <p:sldId id="329" r:id="rId6"/>
    <p:sldId id="325" r:id="rId7"/>
  </p:sldIdLst>
  <p:sldSz cx="9144000" cy="6858000" type="screen4x3"/>
  <p:notesSz cx="6810375" cy="9942513"/>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8CCD9"/>
    <a:srgbClr val="549BB5"/>
    <a:srgbClr val="FFFFFF"/>
    <a:srgbClr val="FEFBB8"/>
    <a:srgbClr val="EFE7FF"/>
    <a:srgbClr val="EBE1FF"/>
    <a:srgbClr val="935EFC"/>
    <a:srgbClr val="AE87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autoAdjust="0"/>
    <p:restoredTop sz="94347" autoAdjust="0"/>
  </p:normalViewPr>
  <p:slideViewPr>
    <p:cSldViewPr>
      <p:cViewPr varScale="1">
        <p:scale>
          <a:sx n="117" d="100"/>
          <a:sy n="117" d="100"/>
        </p:scale>
        <p:origin x="1530" y="120"/>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2BDD611-24EA-AC92-5388-E52BEC2D5E6E}"/>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5AA0CB4F-1985-52A2-64EB-C6CB89D9F414}"/>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solidFill>
                  <a:schemeClr val="tx1"/>
                </a:solidFill>
                <a:latin typeface="Arial" charset="0"/>
              </a:defRPr>
            </a:lvl1pPr>
          </a:lstStyle>
          <a:p>
            <a:pPr>
              <a:defRPr/>
            </a:pPr>
            <a:endParaRPr lang="de-DE"/>
          </a:p>
        </p:txBody>
      </p:sp>
      <p:sp>
        <p:nvSpPr>
          <p:cNvPr id="4100" name="Rectangle 4">
            <a:extLst>
              <a:ext uri="{FF2B5EF4-FFF2-40B4-BE49-F238E27FC236}">
                <a16:creationId xmlns:a16="http://schemas.microsoft.com/office/drawing/2014/main" id="{0540C6E7-77C4-63D3-B39C-FDF2B05AA1A1}"/>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60D8E45A-07CA-704F-B447-4FACA014B32B}"/>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43F345F7-459D-7ADD-55D2-CB9545F728E3}"/>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5A1A8D63-866D-FC2D-029F-ED710FECBBB5}"/>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tx1"/>
                </a:solidFill>
              </a:defRPr>
            </a:lvl1pPr>
          </a:lstStyle>
          <a:p>
            <a:pPr>
              <a:defRPr/>
            </a:pPr>
            <a:fld id="{EA1E256C-34F8-4FF1-8853-AF3FD7A8F780}"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E7469CB1-8110-C0DD-76B8-EFBC652E9B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1C6F72-7E47-44B1-9E77-6B80DB61E64F}" type="slidenum">
              <a:rPr lang="de-DE" altLang="de-DE"/>
              <a:pPr>
                <a:spcBef>
                  <a:spcPct val="0"/>
                </a:spcBef>
              </a:pPr>
              <a:t>1</a:t>
            </a:fld>
            <a:endParaRPr lang="de-DE" altLang="de-DE"/>
          </a:p>
        </p:txBody>
      </p:sp>
      <p:sp>
        <p:nvSpPr>
          <p:cNvPr id="6147" name="Rectangle 2">
            <a:extLst>
              <a:ext uri="{FF2B5EF4-FFF2-40B4-BE49-F238E27FC236}">
                <a16:creationId xmlns:a16="http://schemas.microsoft.com/office/drawing/2014/main" id="{96B9F162-5A6D-7F36-7EA2-204EF6E0A8CE}"/>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22A4AB28-A76D-7566-94E8-849634578E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FB46AC4-5BDA-797E-C52B-007EA1FE5FC8}"/>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3" name="Rectangle 5">
            <a:extLst>
              <a:ext uri="{FF2B5EF4-FFF2-40B4-BE49-F238E27FC236}">
                <a16:creationId xmlns:a16="http://schemas.microsoft.com/office/drawing/2014/main" id="{97DF788C-DC8E-E7D8-4A21-048EBD94892C}"/>
              </a:ext>
            </a:extLst>
          </p:cNvPr>
          <p:cNvSpPr>
            <a:spLocks noChangeArrowheads="1"/>
          </p:cNvSpPr>
          <p:nvPr userDrawn="1"/>
        </p:nvSpPr>
        <p:spPr bwMode="auto">
          <a:xfrm>
            <a:off x="0" y="0"/>
            <a:ext cx="9144000" cy="2060575"/>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4" name="Text Box 10">
            <a:extLst>
              <a:ext uri="{FF2B5EF4-FFF2-40B4-BE49-F238E27FC236}">
                <a16:creationId xmlns:a16="http://schemas.microsoft.com/office/drawing/2014/main" id="{3A4F3140-0B54-1F60-A1B1-4B3402EE828E}"/>
              </a:ext>
            </a:extLst>
          </p:cNvPr>
          <p:cNvSpPr txBox="1">
            <a:spLocks noChangeArrowheads="1"/>
          </p:cNvSpPr>
          <p:nvPr userDrawn="1"/>
        </p:nvSpPr>
        <p:spPr bwMode="auto">
          <a:xfrm>
            <a:off x="6156325" y="115888"/>
            <a:ext cx="2592388" cy="731837"/>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a:solidFill>
                  <a:srgbClr val="FFFFFF"/>
                </a:solidFill>
              </a:rPr>
              <a:t>BioTOP 4</a:t>
            </a:r>
          </a:p>
        </p:txBody>
      </p:sp>
      <p:pic>
        <p:nvPicPr>
          <p:cNvPr id="5" name="Picture 2">
            <a:extLst>
              <a:ext uri="{FF2B5EF4-FFF2-40B4-BE49-F238E27FC236}">
                <a16:creationId xmlns:a16="http://schemas.microsoft.com/office/drawing/2014/main" id="{F39C65E9-D84D-D0F9-F7E6-E1F669BEF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33398260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260458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510417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2812109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1189003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929796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1072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316696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74749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72947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32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731329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861979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5912739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39090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630984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717672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38462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868865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3895240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8768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944007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527094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CCDF5081-D8EA-5DC9-8C8E-CCE338E471FD}"/>
              </a:ext>
            </a:extLst>
          </p:cNvPr>
          <p:cNvSpPr>
            <a:spLocks noChangeArrowheads="1"/>
          </p:cNvSpPr>
          <p:nvPr userDrawn="1"/>
        </p:nvSpPr>
        <p:spPr bwMode="auto">
          <a:xfrm>
            <a:off x="0" y="0"/>
            <a:ext cx="9144000" cy="476250"/>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1027" name="Rectangle 3">
            <a:extLst>
              <a:ext uri="{FF2B5EF4-FFF2-40B4-BE49-F238E27FC236}">
                <a16:creationId xmlns:a16="http://schemas.microsoft.com/office/drawing/2014/main" id="{43115ADE-9DB4-ECF0-198C-3D685D6A5B61}"/>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52022630-A957-3789-B58F-BF3FE76530AC}"/>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89328E57-E177-F0C1-0A3D-3FC5A5BEC142}"/>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eaLnBrk="1" hangingPunct="1">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093B3177-29DF-6D9C-7EF3-3F86900EE9F9}"/>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C6BB9837-743B-8300-353F-A9695397F5A4}"/>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5F9EFB90-2577-A9AB-BB59-9E80C3DEFB1F}"/>
              </a:ext>
            </a:extLst>
          </p:cNvPr>
          <p:cNvSpPr txBox="1">
            <a:spLocks noChangeArrowheads="1"/>
          </p:cNvSpPr>
          <p:nvPr userDrawn="1"/>
        </p:nvSpPr>
        <p:spPr bwMode="auto">
          <a:xfrm>
            <a:off x="7235825" y="0"/>
            <a:ext cx="1584325" cy="457200"/>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85308B1-24EB-C272-0CE0-0780FA562EAB}"/>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DB1DF2FC-D812-AC41-735E-B7A7095FC772}"/>
              </a:ext>
            </a:extLst>
          </p:cNvPr>
          <p:cNvSpPr>
            <a:spLocks noGrp="1" noChangeArrowheads="1"/>
          </p:cNvSpPr>
          <p:nvPr>
            <p:ph type="ctrTitle"/>
          </p:nvPr>
        </p:nvSpPr>
        <p:spPr>
          <a:xfrm>
            <a:off x="468313" y="836613"/>
            <a:ext cx="7772400" cy="792162"/>
          </a:xfrm>
        </p:spPr>
        <p:txBody>
          <a:bodyPr/>
          <a:lstStyle/>
          <a:p>
            <a:pPr eaLnBrk="1" hangingPunct="1"/>
            <a:r>
              <a:rPr lang="de-DE" altLang="de-DE"/>
              <a:t>Die weiblichen Geschlechtsorgane</a:t>
            </a:r>
          </a:p>
        </p:txBody>
      </p:sp>
      <p:sp>
        <p:nvSpPr>
          <p:cNvPr id="5123" name="Text Box 17">
            <a:extLst>
              <a:ext uri="{FF2B5EF4-FFF2-40B4-BE49-F238E27FC236}">
                <a16:creationId xmlns:a16="http://schemas.microsoft.com/office/drawing/2014/main" id="{3E61A822-1E1E-D26B-0FCD-903B1D434C32}"/>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3" action="ppaction://hlinksldjump"/>
              </a:rPr>
              <a:t>schrittweiser Aufbau des Tafelbildes</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4" action="ppaction://hlinksldjump"/>
              </a:rPr>
              <a:t>vollständige Ansicht</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5" action="ppaction://hlinksldjump"/>
              </a:rPr>
              <a:t>zum Ausfüllen</a:t>
            </a:r>
            <a:endParaRPr lang="de-DE" altLang="de-DE" sz="200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BCA78E2-A657-2D86-D423-72E0C49D8369}"/>
              </a:ext>
            </a:extLst>
          </p:cNvPr>
          <p:cNvSpPr>
            <a:spLocks noGrp="1" noChangeArrowheads="1"/>
          </p:cNvSpPr>
          <p:nvPr>
            <p:ph type="title"/>
          </p:nvPr>
        </p:nvSpPr>
        <p:spPr/>
        <p:txBody>
          <a:bodyPr/>
          <a:lstStyle/>
          <a:p>
            <a:r>
              <a:rPr lang="de-DE" altLang="de-DE"/>
              <a:t>Die weiblichen Geschlechtsorgane</a:t>
            </a:r>
          </a:p>
        </p:txBody>
      </p:sp>
      <p:sp>
        <p:nvSpPr>
          <p:cNvPr id="7171" name="Text Box 3">
            <a:extLst>
              <a:ext uri="{FF2B5EF4-FFF2-40B4-BE49-F238E27FC236}">
                <a16:creationId xmlns:a16="http://schemas.microsoft.com/office/drawing/2014/main" id="{A0F2341E-E737-D2E4-73EB-F43FA93CA5E8}"/>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2" name="Text Box 4">
            <a:extLst>
              <a:ext uri="{FF2B5EF4-FFF2-40B4-BE49-F238E27FC236}">
                <a16:creationId xmlns:a16="http://schemas.microsoft.com/office/drawing/2014/main" id="{DBAB4EFE-49E2-FF1A-B26A-302678D0CA47}"/>
              </a:ext>
            </a:extLst>
          </p:cNvPr>
          <p:cNvSpPr txBox="1">
            <a:spLocks noChangeArrowheads="1"/>
          </p:cNvSpPr>
          <p:nvPr/>
        </p:nvSpPr>
        <p:spPr bwMode="auto">
          <a:xfrm>
            <a:off x="684213" y="1773238"/>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3" name="Text Box 5">
            <a:extLst>
              <a:ext uri="{FF2B5EF4-FFF2-40B4-BE49-F238E27FC236}">
                <a16:creationId xmlns:a16="http://schemas.microsoft.com/office/drawing/2014/main" id="{CD5EA0B3-8BF8-7525-9975-72926BC79289}"/>
              </a:ext>
            </a:extLst>
          </p:cNvPr>
          <p:cNvSpPr txBox="1">
            <a:spLocks noChangeArrowheads="1"/>
          </p:cNvSpPr>
          <p:nvPr/>
        </p:nvSpPr>
        <p:spPr bwMode="auto">
          <a:xfrm>
            <a:off x="827088" y="17732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4" name="Text Box 6">
            <a:extLst>
              <a:ext uri="{FF2B5EF4-FFF2-40B4-BE49-F238E27FC236}">
                <a16:creationId xmlns:a16="http://schemas.microsoft.com/office/drawing/2014/main" id="{B46622AE-7977-4E07-EC1A-FB4ABCA92F2E}"/>
              </a:ext>
            </a:extLst>
          </p:cNvPr>
          <p:cNvSpPr txBox="1">
            <a:spLocks noChangeArrowheads="1"/>
          </p:cNvSpPr>
          <p:nvPr/>
        </p:nvSpPr>
        <p:spPr bwMode="auto">
          <a:xfrm>
            <a:off x="755650" y="3860800"/>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5" name="Text Box 7">
            <a:extLst>
              <a:ext uri="{FF2B5EF4-FFF2-40B4-BE49-F238E27FC236}">
                <a16:creationId xmlns:a16="http://schemas.microsoft.com/office/drawing/2014/main" id="{547DD99B-07F6-2056-4809-45AF445A5992}"/>
              </a:ext>
            </a:extLst>
          </p:cNvPr>
          <p:cNvSpPr txBox="1">
            <a:spLocks noChangeArrowheads="1"/>
          </p:cNvSpPr>
          <p:nvPr/>
        </p:nvSpPr>
        <p:spPr bwMode="auto">
          <a:xfrm>
            <a:off x="3851275" y="508476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6" name="Text Box 8">
            <a:extLst>
              <a:ext uri="{FF2B5EF4-FFF2-40B4-BE49-F238E27FC236}">
                <a16:creationId xmlns:a16="http://schemas.microsoft.com/office/drawing/2014/main" id="{AFEC56F4-805C-C0F8-665C-A8487914639A}"/>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7" name="Text Box 9">
            <a:extLst>
              <a:ext uri="{FF2B5EF4-FFF2-40B4-BE49-F238E27FC236}">
                <a16:creationId xmlns:a16="http://schemas.microsoft.com/office/drawing/2014/main" id="{FA6616E0-A58D-BDEA-67B4-DBE3638E3B7E}"/>
              </a:ext>
            </a:extLst>
          </p:cNvPr>
          <p:cNvSpPr txBox="1">
            <a:spLocks noChangeArrowheads="1"/>
          </p:cNvSpPr>
          <p:nvPr/>
        </p:nvSpPr>
        <p:spPr bwMode="auto">
          <a:xfrm>
            <a:off x="6516688" y="2492375"/>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169994" name="Text Box 10">
            <a:extLst>
              <a:ext uri="{FF2B5EF4-FFF2-40B4-BE49-F238E27FC236}">
                <a16:creationId xmlns:a16="http://schemas.microsoft.com/office/drawing/2014/main" id="{F85761F3-7788-2A14-DAB7-0705A5E53F33}"/>
              </a:ext>
            </a:extLst>
          </p:cNvPr>
          <p:cNvSpPr txBox="1">
            <a:spLocks noChangeArrowheads="1"/>
          </p:cNvSpPr>
          <p:nvPr/>
        </p:nvSpPr>
        <p:spPr bwMode="auto">
          <a:xfrm>
            <a:off x="6372225" y="3163888"/>
            <a:ext cx="17986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Harnblase</a:t>
            </a:r>
          </a:p>
        </p:txBody>
      </p:sp>
      <p:sp>
        <p:nvSpPr>
          <p:cNvPr id="169995" name="Text Box 11">
            <a:extLst>
              <a:ext uri="{FF2B5EF4-FFF2-40B4-BE49-F238E27FC236}">
                <a16:creationId xmlns:a16="http://schemas.microsoft.com/office/drawing/2014/main" id="{D458F68E-62EB-0A28-EB71-7029BF919BA7}"/>
              </a:ext>
            </a:extLst>
          </p:cNvPr>
          <p:cNvSpPr txBox="1">
            <a:spLocks noChangeArrowheads="1"/>
          </p:cNvSpPr>
          <p:nvPr/>
        </p:nvSpPr>
        <p:spPr bwMode="auto">
          <a:xfrm>
            <a:off x="755650" y="1147763"/>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Eierstock</a:t>
            </a:r>
          </a:p>
        </p:txBody>
      </p:sp>
      <p:sp>
        <p:nvSpPr>
          <p:cNvPr id="7180" name="Text Box 12">
            <a:extLst>
              <a:ext uri="{FF2B5EF4-FFF2-40B4-BE49-F238E27FC236}">
                <a16:creationId xmlns:a16="http://schemas.microsoft.com/office/drawing/2014/main" id="{6F36F5DB-0B86-3A52-5651-4C3C44331521}"/>
              </a:ext>
            </a:extLst>
          </p:cNvPr>
          <p:cNvSpPr txBox="1">
            <a:spLocks noChangeArrowheads="1"/>
          </p:cNvSpPr>
          <p:nvPr/>
        </p:nvSpPr>
        <p:spPr bwMode="auto">
          <a:xfrm>
            <a:off x="611188" y="26368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169997" name="Text Box 13">
            <a:extLst>
              <a:ext uri="{FF2B5EF4-FFF2-40B4-BE49-F238E27FC236}">
                <a16:creationId xmlns:a16="http://schemas.microsoft.com/office/drawing/2014/main" id="{F0EFAE6F-943B-8D34-0B93-8AAE1ACCABEC}"/>
              </a:ext>
            </a:extLst>
          </p:cNvPr>
          <p:cNvSpPr txBox="1">
            <a:spLocks noChangeArrowheads="1"/>
          </p:cNvSpPr>
          <p:nvPr/>
        </p:nvSpPr>
        <p:spPr bwMode="auto">
          <a:xfrm>
            <a:off x="755650" y="1797050"/>
            <a:ext cx="17287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Gebärmutter</a:t>
            </a:r>
          </a:p>
        </p:txBody>
      </p:sp>
      <p:sp>
        <p:nvSpPr>
          <p:cNvPr id="169998" name="Text Box 14">
            <a:extLst>
              <a:ext uri="{FF2B5EF4-FFF2-40B4-BE49-F238E27FC236}">
                <a16:creationId xmlns:a16="http://schemas.microsoft.com/office/drawing/2014/main" id="{9A6C3C15-D6C7-E43D-7916-D8B5FEBC9415}"/>
              </a:ext>
            </a:extLst>
          </p:cNvPr>
          <p:cNvSpPr txBox="1">
            <a:spLocks noChangeArrowheads="1"/>
          </p:cNvSpPr>
          <p:nvPr/>
        </p:nvSpPr>
        <p:spPr bwMode="auto">
          <a:xfrm>
            <a:off x="468313" y="2660650"/>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Schleimhaut</a:t>
            </a:r>
          </a:p>
        </p:txBody>
      </p:sp>
      <p:sp>
        <p:nvSpPr>
          <p:cNvPr id="169999" name="Text Box 15">
            <a:extLst>
              <a:ext uri="{FF2B5EF4-FFF2-40B4-BE49-F238E27FC236}">
                <a16:creationId xmlns:a16="http://schemas.microsoft.com/office/drawing/2014/main" id="{3DF7CAF1-BD64-019C-6830-6931A83C4CD7}"/>
              </a:ext>
            </a:extLst>
          </p:cNvPr>
          <p:cNvSpPr txBox="1">
            <a:spLocks noChangeArrowheads="1"/>
          </p:cNvSpPr>
          <p:nvPr/>
        </p:nvSpPr>
        <p:spPr bwMode="auto">
          <a:xfrm>
            <a:off x="684213" y="3860800"/>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Scheide</a:t>
            </a:r>
          </a:p>
        </p:txBody>
      </p:sp>
      <p:pic>
        <p:nvPicPr>
          <p:cNvPr id="3" name="Grafik 2">
            <a:extLst>
              <a:ext uri="{FF2B5EF4-FFF2-40B4-BE49-F238E27FC236}">
                <a16:creationId xmlns:a16="http://schemas.microsoft.com/office/drawing/2014/main" id="{CCA9AE31-8EE8-EEAD-3DEF-089B9516001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632595" y="1417282"/>
            <a:ext cx="3852345" cy="3712469"/>
          </a:xfrm>
          <a:prstGeom prst="rect">
            <a:avLst/>
          </a:prstGeom>
        </p:spPr>
      </p:pic>
      <p:grpSp>
        <p:nvGrpSpPr>
          <p:cNvPr id="7184" name="Group 16">
            <a:extLst>
              <a:ext uri="{FF2B5EF4-FFF2-40B4-BE49-F238E27FC236}">
                <a16:creationId xmlns:a16="http://schemas.microsoft.com/office/drawing/2014/main" id="{FEA5C84A-D5DE-B812-A130-2CBF5902825B}"/>
              </a:ext>
            </a:extLst>
          </p:cNvPr>
          <p:cNvGrpSpPr>
            <a:grpSpLocks/>
          </p:cNvGrpSpPr>
          <p:nvPr/>
        </p:nvGrpSpPr>
        <p:grpSpPr bwMode="auto">
          <a:xfrm>
            <a:off x="323850" y="1141542"/>
            <a:ext cx="7920038" cy="4248151"/>
            <a:chOff x="249" y="709"/>
            <a:chExt cx="4989" cy="2676"/>
          </a:xfrm>
        </p:grpSpPr>
        <p:grpSp>
          <p:nvGrpSpPr>
            <p:cNvPr id="7191" name="Group 18">
              <a:extLst>
                <a:ext uri="{FF2B5EF4-FFF2-40B4-BE49-F238E27FC236}">
                  <a16:creationId xmlns:a16="http://schemas.microsoft.com/office/drawing/2014/main" id="{140E5F22-AC92-E794-FE63-B1430005FE99}"/>
                </a:ext>
              </a:extLst>
            </p:cNvPr>
            <p:cNvGrpSpPr>
              <a:grpSpLocks/>
            </p:cNvGrpSpPr>
            <p:nvPr/>
          </p:nvGrpSpPr>
          <p:grpSpPr bwMode="auto">
            <a:xfrm>
              <a:off x="385" y="709"/>
              <a:ext cx="2785" cy="425"/>
              <a:chOff x="385" y="709"/>
              <a:chExt cx="2785" cy="425"/>
            </a:xfrm>
          </p:grpSpPr>
          <p:sp>
            <p:nvSpPr>
              <p:cNvPr id="7232" name="Line 19">
                <a:extLst>
                  <a:ext uri="{FF2B5EF4-FFF2-40B4-BE49-F238E27FC236}">
                    <a16:creationId xmlns:a16="http://schemas.microsoft.com/office/drawing/2014/main" id="{ADFC8A36-6A19-9275-DA79-2BA32617742D}"/>
                  </a:ext>
                </a:extLst>
              </p:cNvPr>
              <p:cNvSpPr>
                <a:spLocks noChangeShapeType="1"/>
              </p:cNvSpPr>
              <p:nvPr/>
            </p:nvSpPr>
            <p:spPr bwMode="auto">
              <a:xfrm>
                <a:off x="1655" y="845"/>
                <a:ext cx="1515" cy="2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7233" name="Group 20">
                <a:extLst>
                  <a:ext uri="{FF2B5EF4-FFF2-40B4-BE49-F238E27FC236}">
                    <a16:creationId xmlns:a16="http://schemas.microsoft.com/office/drawing/2014/main" id="{C6B74959-A3EF-9EB4-B486-3F3EDADBF714}"/>
                  </a:ext>
                </a:extLst>
              </p:cNvPr>
              <p:cNvGrpSpPr>
                <a:grpSpLocks/>
              </p:cNvGrpSpPr>
              <p:nvPr/>
            </p:nvGrpSpPr>
            <p:grpSpPr bwMode="auto">
              <a:xfrm>
                <a:off x="385" y="709"/>
                <a:ext cx="1271" cy="227"/>
                <a:chOff x="385" y="709"/>
                <a:chExt cx="1271" cy="227"/>
              </a:xfrm>
            </p:grpSpPr>
            <p:sp>
              <p:nvSpPr>
                <p:cNvPr id="7234" name="Rectangle 21">
                  <a:extLst>
                    <a:ext uri="{FF2B5EF4-FFF2-40B4-BE49-F238E27FC236}">
                      <a16:creationId xmlns:a16="http://schemas.microsoft.com/office/drawing/2014/main" id="{BAFBC435-C430-F64B-BDFD-4C638265EBB1}"/>
                    </a:ext>
                  </a:extLst>
                </p:cNvPr>
                <p:cNvSpPr>
                  <a:spLocks noChangeArrowheads="1"/>
                </p:cNvSpPr>
                <p:nvPr/>
              </p:nvSpPr>
              <p:spPr bwMode="auto">
                <a:xfrm>
                  <a:off x="385" y="709"/>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6" name="Text Box 23">
                  <a:extLst>
                    <a:ext uri="{FF2B5EF4-FFF2-40B4-BE49-F238E27FC236}">
                      <a16:creationId xmlns:a16="http://schemas.microsoft.com/office/drawing/2014/main" id="{9A27DC5A-6D81-30D2-C186-0B66C4BBD17A}"/>
                    </a:ext>
                  </a:extLst>
                </p:cNvPr>
                <p:cNvSpPr txBox="1">
                  <a:spLocks noChangeArrowheads="1"/>
                </p:cNvSpPr>
                <p:nvPr/>
              </p:nvSpPr>
              <p:spPr bwMode="auto">
                <a:xfrm>
                  <a:off x="476" y="709"/>
                  <a:ext cx="117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grpSp>
        </p:grpSp>
        <p:grpSp>
          <p:nvGrpSpPr>
            <p:cNvPr id="7192" name="Group 25">
              <a:extLst>
                <a:ext uri="{FF2B5EF4-FFF2-40B4-BE49-F238E27FC236}">
                  <a16:creationId xmlns:a16="http://schemas.microsoft.com/office/drawing/2014/main" id="{5DF987B7-424E-E425-5520-86F5F6BBE6A9}"/>
                </a:ext>
              </a:extLst>
            </p:cNvPr>
            <p:cNvGrpSpPr>
              <a:grpSpLocks/>
            </p:cNvGrpSpPr>
            <p:nvPr/>
          </p:nvGrpSpPr>
          <p:grpSpPr bwMode="auto">
            <a:xfrm>
              <a:off x="384" y="1117"/>
              <a:ext cx="2541" cy="291"/>
              <a:chOff x="384" y="1117"/>
              <a:chExt cx="2541" cy="291"/>
            </a:xfrm>
          </p:grpSpPr>
          <p:sp>
            <p:nvSpPr>
              <p:cNvPr id="7228" name="Line 26">
                <a:extLst>
                  <a:ext uri="{FF2B5EF4-FFF2-40B4-BE49-F238E27FC236}">
                    <a16:creationId xmlns:a16="http://schemas.microsoft.com/office/drawing/2014/main" id="{174C23AB-E34B-4032-6BA0-275081C90494}"/>
                  </a:ext>
                </a:extLst>
              </p:cNvPr>
              <p:cNvSpPr>
                <a:spLocks noChangeShapeType="1"/>
              </p:cNvSpPr>
              <p:nvPr/>
            </p:nvSpPr>
            <p:spPr bwMode="auto">
              <a:xfrm>
                <a:off x="1655" y="1207"/>
                <a:ext cx="1270" cy="2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30" name="Rectangle 28">
                <a:extLst>
                  <a:ext uri="{FF2B5EF4-FFF2-40B4-BE49-F238E27FC236}">
                    <a16:creationId xmlns:a16="http://schemas.microsoft.com/office/drawing/2014/main" id="{E7223EA8-D1D3-0AF1-AF0A-2B6E8CE1DE84}"/>
                  </a:ext>
                </a:extLst>
              </p:cNvPr>
              <p:cNvSpPr>
                <a:spLocks noChangeArrowheads="1"/>
              </p:cNvSpPr>
              <p:nvPr/>
            </p:nvSpPr>
            <p:spPr bwMode="auto">
              <a:xfrm>
                <a:off x="384"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3" name="Group 30">
              <a:extLst>
                <a:ext uri="{FF2B5EF4-FFF2-40B4-BE49-F238E27FC236}">
                  <a16:creationId xmlns:a16="http://schemas.microsoft.com/office/drawing/2014/main" id="{C4F9A896-9160-CC12-4B00-1CF0E92F2ABC}"/>
                </a:ext>
              </a:extLst>
            </p:cNvPr>
            <p:cNvGrpSpPr>
              <a:grpSpLocks/>
            </p:cNvGrpSpPr>
            <p:nvPr/>
          </p:nvGrpSpPr>
          <p:grpSpPr bwMode="auto">
            <a:xfrm>
              <a:off x="249" y="1661"/>
              <a:ext cx="2579" cy="227"/>
              <a:chOff x="249" y="1661"/>
              <a:chExt cx="2579" cy="227"/>
            </a:xfrm>
          </p:grpSpPr>
          <p:sp>
            <p:nvSpPr>
              <p:cNvPr id="7224" name="Line 31">
                <a:extLst>
                  <a:ext uri="{FF2B5EF4-FFF2-40B4-BE49-F238E27FC236}">
                    <a16:creationId xmlns:a16="http://schemas.microsoft.com/office/drawing/2014/main" id="{B1C2CC30-2804-1DD6-1E42-36ABD4C28E28}"/>
                  </a:ext>
                </a:extLst>
              </p:cNvPr>
              <p:cNvSpPr>
                <a:spLocks noChangeShapeType="1"/>
              </p:cNvSpPr>
              <p:nvPr/>
            </p:nvSpPr>
            <p:spPr bwMode="auto">
              <a:xfrm flipV="1">
                <a:off x="1519" y="1706"/>
                <a:ext cx="1309"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26" name="Rectangle 33">
                <a:extLst>
                  <a:ext uri="{FF2B5EF4-FFF2-40B4-BE49-F238E27FC236}">
                    <a16:creationId xmlns:a16="http://schemas.microsoft.com/office/drawing/2014/main" id="{D52839A3-2972-88A3-5AC9-F723B7B39400}"/>
                  </a:ext>
                </a:extLst>
              </p:cNvPr>
              <p:cNvSpPr>
                <a:spLocks noChangeArrowheads="1"/>
              </p:cNvSpPr>
              <p:nvPr/>
            </p:nvSpPr>
            <p:spPr bwMode="auto">
              <a:xfrm>
                <a:off x="249" y="1661"/>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4" name="Group 35">
              <a:extLst>
                <a:ext uri="{FF2B5EF4-FFF2-40B4-BE49-F238E27FC236}">
                  <a16:creationId xmlns:a16="http://schemas.microsoft.com/office/drawing/2014/main" id="{C4A04DC4-F9FD-48F6-74D2-88906DDB2124}"/>
                </a:ext>
              </a:extLst>
            </p:cNvPr>
            <p:cNvGrpSpPr>
              <a:grpSpLocks/>
            </p:cNvGrpSpPr>
            <p:nvPr/>
          </p:nvGrpSpPr>
          <p:grpSpPr bwMode="auto">
            <a:xfrm>
              <a:off x="384" y="2150"/>
              <a:ext cx="2567" cy="509"/>
              <a:chOff x="384" y="2150"/>
              <a:chExt cx="2567" cy="509"/>
            </a:xfrm>
          </p:grpSpPr>
          <p:sp>
            <p:nvSpPr>
              <p:cNvPr id="7220" name="Line 36">
                <a:extLst>
                  <a:ext uri="{FF2B5EF4-FFF2-40B4-BE49-F238E27FC236}">
                    <a16:creationId xmlns:a16="http://schemas.microsoft.com/office/drawing/2014/main" id="{3CFE2A14-1308-C5AA-A7AD-03199D1FD893}"/>
                  </a:ext>
                </a:extLst>
              </p:cNvPr>
              <p:cNvSpPr>
                <a:spLocks noChangeShapeType="1"/>
              </p:cNvSpPr>
              <p:nvPr/>
            </p:nvSpPr>
            <p:spPr bwMode="auto">
              <a:xfrm flipV="1">
                <a:off x="1655" y="2150"/>
                <a:ext cx="1296" cy="37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22" name="Rectangle 38">
                <a:extLst>
                  <a:ext uri="{FF2B5EF4-FFF2-40B4-BE49-F238E27FC236}">
                    <a16:creationId xmlns:a16="http://schemas.microsoft.com/office/drawing/2014/main" id="{393A2215-43E1-188C-BDD0-D94E8F7C4DD6}"/>
                  </a:ext>
                </a:extLst>
              </p:cNvPr>
              <p:cNvSpPr>
                <a:spLocks noChangeArrowheads="1"/>
              </p:cNvSpPr>
              <p:nvPr/>
            </p:nvSpPr>
            <p:spPr bwMode="auto">
              <a:xfrm>
                <a:off x="384" y="2432"/>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5" name="Group 40">
              <a:extLst>
                <a:ext uri="{FF2B5EF4-FFF2-40B4-BE49-F238E27FC236}">
                  <a16:creationId xmlns:a16="http://schemas.microsoft.com/office/drawing/2014/main" id="{038F3513-2E6C-5520-EA58-ED68A5B6F193}"/>
                </a:ext>
              </a:extLst>
            </p:cNvPr>
            <p:cNvGrpSpPr>
              <a:grpSpLocks/>
            </p:cNvGrpSpPr>
            <p:nvPr/>
          </p:nvGrpSpPr>
          <p:grpSpPr bwMode="auto">
            <a:xfrm>
              <a:off x="394" y="2605"/>
              <a:ext cx="2655" cy="689"/>
              <a:chOff x="394" y="2605"/>
              <a:chExt cx="2655" cy="689"/>
            </a:xfrm>
          </p:grpSpPr>
          <p:sp>
            <p:nvSpPr>
              <p:cNvPr id="7216" name="Line 41">
                <a:extLst>
                  <a:ext uri="{FF2B5EF4-FFF2-40B4-BE49-F238E27FC236}">
                    <a16:creationId xmlns:a16="http://schemas.microsoft.com/office/drawing/2014/main" id="{43A4A3E3-7666-51C7-A357-E07677B0EF86}"/>
                  </a:ext>
                </a:extLst>
              </p:cNvPr>
              <p:cNvSpPr>
                <a:spLocks noChangeShapeType="1"/>
              </p:cNvSpPr>
              <p:nvPr/>
            </p:nvSpPr>
            <p:spPr bwMode="auto">
              <a:xfrm flipV="1">
                <a:off x="1655" y="2605"/>
                <a:ext cx="1394" cy="41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8" name="Rectangle 43">
                <a:extLst>
                  <a:ext uri="{FF2B5EF4-FFF2-40B4-BE49-F238E27FC236}">
                    <a16:creationId xmlns:a16="http://schemas.microsoft.com/office/drawing/2014/main" id="{5155DADD-7624-D693-C270-E7AB0C6A6716}"/>
                  </a:ext>
                </a:extLst>
              </p:cNvPr>
              <p:cNvSpPr>
                <a:spLocks noChangeArrowheads="1"/>
              </p:cNvSpPr>
              <p:nvPr/>
            </p:nvSpPr>
            <p:spPr bwMode="auto">
              <a:xfrm>
                <a:off x="394" y="2886"/>
                <a:ext cx="1271" cy="40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6" name="Group 45">
              <a:extLst>
                <a:ext uri="{FF2B5EF4-FFF2-40B4-BE49-F238E27FC236}">
                  <a16:creationId xmlns:a16="http://schemas.microsoft.com/office/drawing/2014/main" id="{8752B36C-F8C8-BA3F-CA21-5CDECD28C720}"/>
                </a:ext>
              </a:extLst>
            </p:cNvPr>
            <p:cNvGrpSpPr>
              <a:grpSpLocks/>
            </p:cNvGrpSpPr>
            <p:nvPr/>
          </p:nvGrpSpPr>
          <p:grpSpPr bwMode="auto">
            <a:xfrm>
              <a:off x="2334" y="2265"/>
              <a:ext cx="1271" cy="1120"/>
              <a:chOff x="2334" y="2265"/>
              <a:chExt cx="1271" cy="1120"/>
            </a:xfrm>
          </p:grpSpPr>
          <p:sp>
            <p:nvSpPr>
              <p:cNvPr id="7212" name="Line 46">
                <a:extLst>
                  <a:ext uri="{FF2B5EF4-FFF2-40B4-BE49-F238E27FC236}">
                    <a16:creationId xmlns:a16="http://schemas.microsoft.com/office/drawing/2014/main" id="{62C154A3-50D3-F66D-1923-9D59F058120C}"/>
                  </a:ext>
                </a:extLst>
              </p:cNvPr>
              <p:cNvSpPr>
                <a:spLocks noChangeShapeType="1"/>
              </p:cNvSpPr>
              <p:nvPr/>
            </p:nvSpPr>
            <p:spPr bwMode="auto">
              <a:xfrm flipV="1">
                <a:off x="3041" y="2265"/>
                <a:ext cx="298" cy="89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4" name="Rectangle 48">
                <a:extLst>
                  <a:ext uri="{FF2B5EF4-FFF2-40B4-BE49-F238E27FC236}">
                    <a16:creationId xmlns:a16="http://schemas.microsoft.com/office/drawing/2014/main" id="{B8A60FD2-0E43-E10F-CCE3-F24B2D336B75}"/>
                  </a:ext>
                </a:extLst>
              </p:cNvPr>
              <p:cNvSpPr>
                <a:spLocks noChangeArrowheads="1"/>
              </p:cNvSpPr>
              <p:nvPr/>
            </p:nvSpPr>
            <p:spPr bwMode="auto">
              <a:xfrm>
                <a:off x="2334" y="3158"/>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7" name="Group 50">
              <a:extLst>
                <a:ext uri="{FF2B5EF4-FFF2-40B4-BE49-F238E27FC236}">
                  <a16:creationId xmlns:a16="http://schemas.microsoft.com/office/drawing/2014/main" id="{0CC69C64-1BE5-CE56-3397-BC17FA64A3A4}"/>
                </a:ext>
              </a:extLst>
            </p:cNvPr>
            <p:cNvGrpSpPr>
              <a:grpSpLocks/>
            </p:cNvGrpSpPr>
            <p:nvPr/>
          </p:nvGrpSpPr>
          <p:grpSpPr bwMode="auto">
            <a:xfrm>
              <a:off x="3515" y="1272"/>
              <a:ext cx="1723" cy="525"/>
              <a:chOff x="3515" y="1272"/>
              <a:chExt cx="1723" cy="525"/>
            </a:xfrm>
          </p:grpSpPr>
          <p:sp>
            <p:nvSpPr>
              <p:cNvPr id="7208" name="Line 51">
                <a:extLst>
                  <a:ext uri="{FF2B5EF4-FFF2-40B4-BE49-F238E27FC236}">
                    <a16:creationId xmlns:a16="http://schemas.microsoft.com/office/drawing/2014/main" id="{99ECBAE1-B056-8EE1-2CDB-19599721EC48}"/>
                  </a:ext>
                </a:extLst>
              </p:cNvPr>
              <p:cNvSpPr>
                <a:spLocks noChangeShapeType="1"/>
              </p:cNvSpPr>
              <p:nvPr/>
            </p:nvSpPr>
            <p:spPr bwMode="auto">
              <a:xfrm flipH="1" flipV="1">
                <a:off x="3515" y="1272"/>
                <a:ext cx="454" cy="43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0" name="Rectangle 53">
                <a:extLst>
                  <a:ext uri="{FF2B5EF4-FFF2-40B4-BE49-F238E27FC236}">
                    <a16:creationId xmlns:a16="http://schemas.microsoft.com/office/drawing/2014/main" id="{4EE4B99E-C9FF-1A4F-67DC-5512B3A5F872}"/>
                  </a:ext>
                </a:extLst>
              </p:cNvPr>
              <p:cNvSpPr>
                <a:spLocks noChangeArrowheads="1"/>
              </p:cNvSpPr>
              <p:nvPr/>
            </p:nvSpPr>
            <p:spPr bwMode="auto">
              <a:xfrm>
                <a:off x="3967" y="1570"/>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8" name="Group 55">
              <a:extLst>
                <a:ext uri="{FF2B5EF4-FFF2-40B4-BE49-F238E27FC236}">
                  <a16:creationId xmlns:a16="http://schemas.microsoft.com/office/drawing/2014/main" id="{9A00FC19-DFC4-60C0-3A36-5227256ABD98}"/>
                </a:ext>
              </a:extLst>
            </p:cNvPr>
            <p:cNvGrpSpPr>
              <a:grpSpLocks/>
            </p:cNvGrpSpPr>
            <p:nvPr/>
          </p:nvGrpSpPr>
          <p:grpSpPr bwMode="auto">
            <a:xfrm>
              <a:off x="3424" y="1987"/>
              <a:ext cx="1814" cy="227"/>
              <a:chOff x="3424" y="1987"/>
              <a:chExt cx="1814" cy="227"/>
            </a:xfrm>
          </p:grpSpPr>
          <p:sp>
            <p:nvSpPr>
              <p:cNvPr id="7204" name="Line 56">
                <a:extLst>
                  <a:ext uri="{FF2B5EF4-FFF2-40B4-BE49-F238E27FC236}">
                    <a16:creationId xmlns:a16="http://schemas.microsoft.com/office/drawing/2014/main" id="{746054BD-7210-1872-6606-5A39BCCC353D}"/>
                  </a:ext>
                </a:extLst>
              </p:cNvPr>
              <p:cNvSpPr>
                <a:spLocks noChangeShapeType="1"/>
              </p:cNvSpPr>
              <p:nvPr/>
            </p:nvSpPr>
            <p:spPr bwMode="auto">
              <a:xfrm flipH="1" flipV="1">
                <a:off x="3424" y="2024"/>
                <a:ext cx="545"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6" name="Rectangle 58">
                <a:extLst>
                  <a:ext uri="{FF2B5EF4-FFF2-40B4-BE49-F238E27FC236}">
                    <a16:creationId xmlns:a16="http://schemas.microsoft.com/office/drawing/2014/main" id="{76E4D16E-1C24-CC38-DD77-C1545D999536}"/>
                  </a:ext>
                </a:extLst>
              </p:cNvPr>
              <p:cNvSpPr>
                <a:spLocks noChangeArrowheads="1"/>
              </p:cNvSpPr>
              <p:nvPr/>
            </p:nvSpPr>
            <p:spPr bwMode="auto">
              <a:xfrm>
                <a:off x="3967" y="198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9" name="Group 60">
              <a:extLst>
                <a:ext uri="{FF2B5EF4-FFF2-40B4-BE49-F238E27FC236}">
                  <a16:creationId xmlns:a16="http://schemas.microsoft.com/office/drawing/2014/main" id="{43C495DB-7A16-726A-3445-890E7C96AD71}"/>
                </a:ext>
              </a:extLst>
            </p:cNvPr>
            <p:cNvGrpSpPr>
              <a:grpSpLocks/>
            </p:cNvGrpSpPr>
            <p:nvPr/>
          </p:nvGrpSpPr>
          <p:grpSpPr bwMode="auto">
            <a:xfrm>
              <a:off x="3560" y="2341"/>
              <a:ext cx="1678" cy="227"/>
              <a:chOff x="3560" y="2341"/>
              <a:chExt cx="1678" cy="227"/>
            </a:xfrm>
          </p:grpSpPr>
          <p:sp>
            <p:nvSpPr>
              <p:cNvPr id="7200" name="Line 61">
                <a:extLst>
                  <a:ext uri="{FF2B5EF4-FFF2-40B4-BE49-F238E27FC236}">
                    <a16:creationId xmlns:a16="http://schemas.microsoft.com/office/drawing/2014/main" id="{0719B5F8-EA78-75B0-E93F-421C16E08F2E}"/>
                  </a:ext>
                </a:extLst>
              </p:cNvPr>
              <p:cNvSpPr>
                <a:spLocks noChangeShapeType="1"/>
              </p:cNvSpPr>
              <p:nvPr/>
            </p:nvSpPr>
            <p:spPr bwMode="auto">
              <a:xfrm>
                <a:off x="3560" y="2432"/>
                <a:ext cx="409"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2" name="Rectangle 63">
                <a:extLst>
                  <a:ext uri="{FF2B5EF4-FFF2-40B4-BE49-F238E27FC236}">
                    <a16:creationId xmlns:a16="http://schemas.microsoft.com/office/drawing/2014/main" id="{4B5D18C9-684B-872B-820B-A203D2FC2B1F}"/>
                  </a:ext>
                </a:extLst>
              </p:cNvPr>
              <p:cNvSpPr>
                <a:spLocks noChangeArrowheads="1"/>
              </p:cNvSpPr>
              <p:nvPr/>
            </p:nvSpPr>
            <p:spPr bwMode="auto">
              <a:xfrm>
                <a:off x="3967" y="2341"/>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sp>
        <p:nvSpPr>
          <p:cNvPr id="170049" name="Text Box 65">
            <a:extLst>
              <a:ext uri="{FF2B5EF4-FFF2-40B4-BE49-F238E27FC236}">
                <a16:creationId xmlns:a16="http://schemas.microsoft.com/office/drawing/2014/main" id="{21453F18-9107-5961-8A3A-211295252830}"/>
              </a:ext>
            </a:extLst>
          </p:cNvPr>
          <p:cNvSpPr txBox="1">
            <a:spLocks noChangeArrowheads="1"/>
          </p:cNvSpPr>
          <p:nvPr/>
        </p:nvSpPr>
        <p:spPr bwMode="auto">
          <a:xfrm>
            <a:off x="626271" y="4595218"/>
            <a:ext cx="1976438"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innere und äußere Vulvalippen</a:t>
            </a:r>
          </a:p>
        </p:txBody>
      </p:sp>
      <p:sp>
        <p:nvSpPr>
          <p:cNvPr id="170050" name="Text Box 66">
            <a:extLst>
              <a:ext uri="{FF2B5EF4-FFF2-40B4-BE49-F238E27FC236}">
                <a16:creationId xmlns:a16="http://schemas.microsoft.com/office/drawing/2014/main" id="{87535156-C448-9B04-9B88-15613733F543}"/>
              </a:ext>
            </a:extLst>
          </p:cNvPr>
          <p:cNvSpPr txBox="1">
            <a:spLocks noChangeArrowheads="1"/>
          </p:cNvSpPr>
          <p:nvPr/>
        </p:nvSpPr>
        <p:spPr bwMode="auto">
          <a:xfrm>
            <a:off x="3779838" y="50371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Harnröhre</a:t>
            </a:r>
          </a:p>
        </p:txBody>
      </p:sp>
      <p:sp>
        <p:nvSpPr>
          <p:cNvPr id="170051" name="Text Box 67">
            <a:extLst>
              <a:ext uri="{FF2B5EF4-FFF2-40B4-BE49-F238E27FC236}">
                <a16:creationId xmlns:a16="http://schemas.microsoft.com/office/drawing/2014/main" id="{8E31055F-B867-7C9A-A5F5-0BBD0D55EEF4}"/>
              </a:ext>
            </a:extLst>
          </p:cNvPr>
          <p:cNvSpPr txBox="1">
            <a:spLocks noChangeArrowheads="1"/>
          </p:cNvSpPr>
          <p:nvPr/>
        </p:nvSpPr>
        <p:spPr bwMode="auto">
          <a:xfrm>
            <a:off x="6372225" y="37163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Kitzler</a:t>
            </a:r>
          </a:p>
        </p:txBody>
      </p:sp>
      <p:sp>
        <p:nvSpPr>
          <p:cNvPr id="170052" name="Text Box 68">
            <a:extLst>
              <a:ext uri="{FF2B5EF4-FFF2-40B4-BE49-F238E27FC236}">
                <a16:creationId xmlns:a16="http://schemas.microsoft.com/office/drawing/2014/main" id="{43196DBD-EC3A-9AF9-B6A7-07E3D5A72A82}"/>
              </a:ext>
            </a:extLst>
          </p:cNvPr>
          <p:cNvSpPr txBox="1">
            <a:spLocks noChangeArrowheads="1"/>
          </p:cNvSpPr>
          <p:nvPr/>
        </p:nvSpPr>
        <p:spPr bwMode="auto">
          <a:xfrm>
            <a:off x="6372225" y="251618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Eileiter</a:t>
            </a:r>
          </a:p>
        </p:txBody>
      </p:sp>
      <p:sp>
        <p:nvSpPr>
          <p:cNvPr id="7189" name="Line 41">
            <a:extLst>
              <a:ext uri="{FF2B5EF4-FFF2-40B4-BE49-F238E27FC236}">
                <a16:creationId xmlns:a16="http://schemas.microsoft.com/office/drawing/2014/main" id="{9156D01B-7A39-4D7E-A22F-3AC591E8B50F}"/>
              </a:ext>
            </a:extLst>
          </p:cNvPr>
          <p:cNvSpPr>
            <a:spLocks noChangeShapeType="1"/>
          </p:cNvSpPr>
          <p:nvPr/>
        </p:nvSpPr>
        <p:spPr bwMode="auto">
          <a:xfrm flipV="1">
            <a:off x="2555875" y="4021268"/>
            <a:ext cx="2182812" cy="79268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99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99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999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999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004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005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005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999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0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94" grpId="0"/>
      <p:bldP spid="169995" grpId="0"/>
      <p:bldP spid="169997" grpId="0"/>
      <p:bldP spid="169998" grpId="0"/>
      <p:bldP spid="169999" grpId="0"/>
      <p:bldP spid="170049" grpId="0"/>
      <p:bldP spid="170050" grpId="0"/>
      <p:bldP spid="170051" grpId="0"/>
      <p:bldP spid="170052"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375918D-6500-0018-C315-1958E3404526}"/>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3E54FA30-C512-8CD5-39A3-37AFB4B69200}"/>
              </a:ext>
            </a:extLst>
          </p:cNvPr>
          <p:cNvSpPr>
            <a:spLocks noGrp="1" noChangeArrowheads="1"/>
          </p:cNvSpPr>
          <p:nvPr>
            <p:ph type="title"/>
          </p:nvPr>
        </p:nvSpPr>
        <p:spPr/>
        <p:txBody>
          <a:bodyPr/>
          <a:lstStyle/>
          <a:p>
            <a:r>
              <a:rPr lang="de-DE" altLang="de-DE"/>
              <a:t>Die weiblichen Geschlechtsorgane</a:t>
            </a:r>
          </a:p>
        </p:txBody>
      </p:sp>
      <p:sp>
        <p:nvSpPr>
          <p:cNvPr id="7171" name="Text Box 3">
            <a:extLst>
              <a:ext uri="{FF2B5EF4-FFF2-40B4-BE49-F238E27FC236}">
                <a16:creationId xmlns:a16="http://schemas.microsoft.com/office/drawing/2014/main" id="{FD2A39B9-CB6D-BCAA-329D-9918F149B2FD}"/>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2" name="Text Box 4">
            <a:extLst>
              <a:ext uri="{FF2B5EF4-FFF2-40B4-BE49-F238E27FC236}">
                <a16:creationId xmlns:a16="http://schemas.microsoft.com/office/drawing/2014/main" id="{1EE70209-0805-D0F3-D1B8-31E10B4C3830}"/>
              </a:ext>
            </a:extLst>
          </p:cNvPr>
          <p:cNvSpPr txBox="1">
            <a:spLocks noChangeArrowheads="1"/>
          </p:cNvSpPr>
          <p:nvPr/>
        </p:nvSpPr>
        <p:spPr bwMode="auto">
          <a:xfrm>
            <a:off x="684213" y="1773238"/>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3" name="Text Box 5">
            <a:extLst>
              <a:ext uri="{FF2B5EF4-FFF2-40B4-BE49-F238E27FC236}">
                <a16:creationId xmlns:a16="http://schemas.microsoft.com/office/drawing/2014/main" id="{A8C158E2-D109-946E-FA37-6F91A78F44B5}"/>
              </a:ext>
            </a:extLst>
          </p:cNvPr>
          <p:cNvSpPr txBox="1">
            <a:spLocks noChangeArrowheads="1"/>
          </p:cNvSpPr>
          <p:nvPr/>
        </p:nvSpPr>
        <p:spPr bwMode="auto">
          <a:xfrm>
            <a:off x="827088" y="17732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4" name="Text Box 6">
            <a:extLst>
              <a:ext uri="{FF2B5EF4-FFF2-40B4-BE49-F238E27FC236}">
                <a16:creationId xmlns:a16="http://schemas.microsoft.com/office/drawing/2014/main" id="{9A340995-9A07-9B5E-A263-71C37AC388EA}"/>
              </a:ext>
            </a:extLst>
          </p:cNvPr>
          <p:cNvSpPr txBox="1">
            <a:spLocks noChangeArrowheads="1"/>
          </p:cNvSpPr>
          <p:nvPr/>
        </p:nvSpPr>
        <p:spPr bwMode="auto">
          <a:xfrm>
            <a:off x="755650" y="3860800"/>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5" name="Text Box 7">
            <a:extLst>
              <a:ext uri="{FF2B5EF4-FFF2-40B4-BE49-F238E27FC236}">
                <a16:creationId xmlns:a16="http://schemas.microsoft.com/office/drawing/2014/main" id="{152CA92F-71B8-8DF4-92DC-03CDB3FB26B3}"/>
              </a:ext>
            </a:extLst>
          </p:cNvPr>
          <p:cNvSpPr txBox="1">
            <a:spLocks noChangeArrowheads="1"/>
          </p:cNvSpPr>
          <p:nvPr/>
        </p:nvSpPr>
        <p:spPr bwMode="auto">
          <a:xfrm>
            <a:off x="3851275" y="508476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6" name="Text Box 8">
            <a:extLst>
              <a:ext uri="{FF2B5EF4-FFF2-40B4-BE49-F238E27FC236}">
                <a16:creationId xmlns:a16="http://schemas.microsoft.com/office/drawing/2014/main" id="{EBF51D15-4100-8892-86D3-96D900FA0E94}"/>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7" name="Text Box 9">
            <a:extLst>
              <a:ext uri="{FF2B5EF4-FFF2-40B4-BE49-F238E27FC236}">
                <a16:creationId xmlns:a16="http://schemas.microsoft.com/office/drawing/2014/main" id="{64F0B7F8-4ED7-637E-F76F-73D57F3FC06F}"/>
              </a:ext>
            </a:extLst>
          </p:cNvPr>
          <p:cNvSpPr txBox="1">
            <a:spLocks noChangeArrowheads="1"/>
          </p:cNvSpPr>
          <p:nvPr/>
        </p:nvSpPr>
        <p:spPr bwMode="auto">
          <a:xfrm>
            <a:off x="6516688" y="2492375"/>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169994" name="Text Box 10">
            <a:extLst>
              <a:ext uri="{FF2B5EF4-FFF2-40B4-BE49-F238E27FC236}">
                <a16:creationId xmlns:a16="http://schemas.microsoft.com/office/drawing/2014/main" id="{F2C36489-CA70-99F0-C33E-BB753B66305F}"/>
              </a:ext>
            </a:extLst>
          </p:cNvPr>
          <p:cNvSpPr txBox="1">
            <a:spLocks noChangeArrowheads="1"/>
          </p:cNvSpPr>
          <p:nvPr/>
        </p:nvSpPr>
        <p:spPr bwMode="auto">
          <a:xfrm>
            <a:off x="6372225" y="3163888"/>
            <a:ext cx="17986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Harnblase</a:t>
            </a:r>
          </a:p>
        </p:txBody>
      </p:sp>
      <p:sp>
        <p:nvSpPr>
          <p:cNvPr id="169995" name="Text Box 11">
            <a:extLst>
              <a:ext uri="{FF2B5EF4-FFF2-40B4-BE49-F238E27FC236}">
                <a16:creationId xmlns:a16="http://schemas.microsoft.com/office/drawing/2014/main" id="{E4209B4E-6A14-F6FE-35D4-E4B5D30B9A10}"/>
              </a:ext>
            </a:extLst>
          </p:cNvPr>
          <p:cNvSpPr txBox="1">
            <a:spLocks noChangeArrowheads="1"/>
          </p:cNvSpPr>
          <p:nvPr/>
        </p:nvSpPr>
        <p:spPr bwMode="auto">
          <a:xfrm>
            <a:off x="755650" y="1147763"/>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Eierstock</a:t>
            </a:r>
          </a:p>
        </p:txBody>
      </p:sp>
      <p:sp>
        <p:nvSpPr>
          <p:cNvPr id="7180" name="Text Box 12">
            <a:extLst>
              <a:ext uri="{FF2B5EF4-FFF2-40B4-BE49-F238E27FC236}">
                <a16:creationId xmlns:a16="http://schemas.microsoft.com/office/drawing/2014/main" id="{F7075F9C-D965-6B8C-9E96-FB7C5E3C10FC}"/>
              </a:ext>
            </a:extLst>
          </p:cNvPr>
          <p:cNvSpPr txBox="1">
            <a:spLocks noChangeArrowheads="1"/>
          </p:cNvSpPr>
          <p:nvPr/>
        </p:nvSpPr>
        <p:spPr bwMode="auto">
          <a:xfrm>
            <a:off x="611188" y="26368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169997" name="Text Box 13">
            <a:extLst>
              <a:ext uri="{FF2B5EF4-FFF2-40B4-BE49-F238E27FC236}">
                <a16:creationId xmlns:a16="http://schemas.microsoft.com/office/drawing/2014/main" id="{8B0FFCFD-3B4E-7816-370F-0BA5ACD10E94}"/>
              </a:ext>
            </a:extLst>
          </p:cNvPr>
          <p:cNvSpPr txBox="1">
            <a:spLocks noChangeArrowheads="1"/>
          </p:cNvSpPr>
          <p:nvPr/>
        </p:nvSpPr>
        <p:spPr bwMode="auto">
          <a:xfrm>
            <a:off x="755650" y="1797050"/>
            <a:ext cx="17287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Gebärmutter</a:t>
            </a:r>
          </a:p>
        </p:txBody>
      </p:sp>
      <p:sp>
        <p:nvSpPr>
          <p:cNvPr id="169998" name="Text Box 14">
            <a:extLst>
              <a:ext uri="{FF2B5EF4-FFF2-40B4-BE49-F238E27FC236}">
                <a16:creationId xmlns:a16="http://schemas.microsoft.com/office/drawing/2014/main" id="{7933B9C1-2745-3827-7145-93ABB96D3B2A}"/>
              </a:ext>
            </a:extLst>
          </p:cNvPr>
          <p:cNvSpPr txBox="1">
            <a:spLocks noChangeArrowheads="1"/>
          </p:cNvSpPr>
          <p:nvPr/>
        </p:nvSpPr>
        <p:spPr bwMode="auto">
          <a:xfrm>
            <a:off x="468313" y="2660650"/>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Schleimhaut</a:t>
            </a:r>
          </a:p>
        </p:txBody>
      </p:sp>
      <p:sp>
        <p:nvSpPr>
          <p:cNvPr id="169999" name="Text Box 15">
            <a:extLst>
              <a:ext uri="{FF2B5EF4-FFF2-40B4-BE49-F238E27FC236}">
                <a16:creationId xmlns:a16="http://schemas.microsoft.com/office/drawing/2014/main" id="{3E2F0B23-2EE6-7AC8-30E8-5DB440908879}"/>
              </a:ext>
            </a:extLst>
          </p:cNvPr>
          <p:cNvSpPr txBox="1">
            <a:spLocks noChangeArrowheads="1"/>
          </p:cNvSpPr>
          <p:nvPr/>
        </p:nvSpPr>
        <p:spPr bwMode="auto">
          <a:xfrm>
            <a:off x="684213" y="3860800"/>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Scheide</a:t>
            </a:r>
          </a:p>
        </p:txBody>
      </p:sp>
      <p:pic>
        <p:nvPicPr>
          <p:cNvPr id="3" name="Grafik 2">
            <a:extLst>
              <a:ext uri="{FF2B5EF4-FFF2-40B4-BE49-F238E27FC236}">
                <a16:creationId xmlns:a16="http://schemas.microsoft.com/office/drawing/2014/main" id="{EC476BC2-41F9-AB21-72FC-7C2C9C3F2AF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93586" y="1482023"/>
            <a:ext cx="4117459" cy="3967957"/>
          </a:xfrm>
          <a:prstGeom prst="rect">
            <a:avLst/>
          </a:prstGeom>
        </p:spPr>
      </p:pic>
      <p:grpSp>
        <p:nvGrpSpPr>
          <p:cNvPr id="7184" name="Group 16">
            <a:extLst>
              <a:ext uri="{FF2B5EF4-FFF2-40B4-BE49-F238E27FC236}">
                <a16:creationId xmlns:a16="http://schemas.microsoft.com/office/drawing/2014/main" id="{EC55C42E-C411-7160-9A6F-B6037697BFA8}"/>
              </a:ext>
            </a:extLst>
          </p:cNvPr>
          <p:cNvGrpSpPr>
            <a:grpSpLocks/>
          </p:cNvGrpSpPr>
          <p:nvPr/>
        </p:nvGrpSpPr>
        <p:grpSpPr bwMode="auto">
          <a:xfrm>
            <a:off x="373063" y="1121660"/>
            <a:ext cx="7920038" cy="4248150"/>
            <a:chOff x="249" y="709"/>
            <a:chExt cx="4989" cy="2676"/>
          </a:xfrm>
        </p:grpSpPr>
        <p:grpSp>
          <p:nvGrpSpPr>
            <p:cNvPr id="7191" name="Group 18">
              <a:extLst>
                <a:ext uri="{FF2B5EF4-FFF2-40B4-BE49-F238E27FC236}">
                  <a16:creationId xmlns:a16="http://schemas.microsoft.com/office/drawing/2014/main" id="{37FAD03C-D628-09EF-70DA-DA8E2D0B4E45}"/>
                </a:ext>
              </a:extLst>
            </p:cNvPr>
            <p:cNvGrpSpPr>
              <a:grpSpLocks/>
            </p:cNvGrpSpPr>
            <p:nvPr/>
          </p:nvGrpSpPr>
          <p:grpSpPr bwMode="auto">
            <a:xfrm>
              <a:off x="385" y="709"/>
              <a:ext cx="2877" cy="496"/>
              <a:chOff x="385" y="709"/>
              <a:chExt cx="2877" cy="496"/>
            </a:xfrm>
          </p:grpSpPr>
          <p:sp>
            <p:nvSpPr>
              <p:cNvPr id="7232" name="Line 19">
                <a:extLst>
                  <a:ext uri="{FF2B5EF4-FFF2-40B4-BE49-F238E27FC236}">
                    <a16:creationId xmlns:a16="http://schemas.microsoft.com/office/drawing/2014/main" id="{98DEFE02-7DF6-52AA-91CB-684052030252}"/>
                  </a:ext>
                </a:extLst>
              </p:cNvPr>
              <p:cNvSpPr>
                <a:spLocks noChangeShapeType="1"/>
              </p:cNvSpPr>
              <p:nvPr/>
            </p:nvSpPr>
            <p:spPr bwMode="auto">
              <a:xfrm>
                <a:off x="1655" y="845"/>
                <a:ext cx="1607" cy="36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7233" name="Group 20">
                <a:extLst>
                  <a:ext uri="{FF2B5EF4-FFF2-40B4-BE49-F238E27FC236}">
                    <a16:creationId xmlns:a16="http://schemas.microsoft.com/office/drawing/2014/main" id="{C87AA071-128E-6170-3F74-C5C3A97A8E99}"/>
                  </a:ext>
                </a:extLst>
              </p:cNvPr>
              <p:cNvGrpSpPr>
                <a:grpSpLocks/>
              </p:cNvGrpSpPr>
              <p:nvPr/>
            </p:nvGrpSpPr>
            <p:grpSpPr bwMode="auto">
              <a:xfrm>
                <a:off x="385" y="709"/>
                <a:ext cx="1271" cy="227"/>
                <a:chOff x="385" y="709"/>
                <a:chExt cx="1271" cy="227"/>
              </a:xfrm>
            </p:grpSpPr>
            <p:sp>
              <p:nvSpPr>
                <p:cNvPr id="7234" name="Rectangle 21">
                  <a:extLst>
                    <a:ext uri="{FF2B5EF4-FFF2-40B4-BE49-F238E27FC236}">
                      <a16:creationId xmlns:a16="http://schemas.microsoft.com/office/drawing/2014/main" id="{5AB6258F-BDED-0720-66D4-73745D211779}"/>
                    </a:ext>
                  </a:extLst>
                </p:cNvPr>
                <p:cNvSpPr>
                  <a:spLocks noChangeArrowheads="1"/>
                </p:cNvSpPr>
                <p:nvPr/>
              </p:nvSpPr>
              <p:spPr bwMode="auto">
                <a:xfrm>
                  <a:off x="385" y="709"/>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6" name="Text Box 23">
                  <a:extLst>
                    <a:ext uri="{FF2B5EF4-FFF2-40B4-BE49-F238E27FC236}">
                      <a16:creationId xmlns:a16="http://schemas.microsoft.com/office/drawing/2014/main" id="{FD2CB096-5D2E-F8B9-E78B-012D3ECC936A}"/>
                    </a:ext>
                  </a:extLst>
                </p:cNvPr>
                <p:cNvSpPr txBox="1">
                  <a:spLocks noChangeArrowheads="1"/>
                </p:cNvSpPr>
                <p:nvPr/>
              </p:nvSpPr>
              <p:spPr bwMode="auto">
                <a:xfrm>
                  <a:off x="476" y="709"/>
                  <a:ext cx="117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grpSp>
        </p:grpSp>
        <p:grpSp>
          <p:nvGrpSpPr>
            <p:cNvPr id="7192" name="Group 25">
              <a:extLst>
                <a:ext uri="{FF2B5EF4-FFF2-40B4-BE49-F238E27FC236}">
                  <a16:creationId xmlns:a16="http://schemas.microsoft.com/office/drawing/2014/main" id="{2B39D229-40E9-6652-F24C-DE57993208FE}"/>
                </a:ext>
              </a:extLst>
            </p:cNvPr>
            <p:cNvGrpSpPr>
              <a:grpSpLocks/>
            </p:cNvGrpSpPr>
            <p:nvPr/>
          </p:nvGrpSpPr>
          <p:grpSpPr bwMode="auto">
            <a:xfrm>
              <a:off x="384" y="1117"/>
              <a:ext cx="2516" cy="468"/>
              <a:chOff x="384" y="1117"/>
              <a:chExt cx="2516" cy="468"/>
            </a:xfrm>
          </p:grpSpPr>
          <p:sp>
            <p:nvSpPr>
              <p:cNvPr id="7228" name="Line 26">
                <a:extLst>
                  <a:ext uri="{FF2B5EF4-FFF2-40B4-BE49-F238E27FC236}">
                    <a16:creationId xmlns:a16="http://schemas.microsoft.com/office/drawing/2014/main" id="{36D08B57-A483-8CBE-3C87-0BFEE655B9A0}"/>
                  </a:ext>
                </a:extLst>
              </p:cNvPr>
              <p:cNvSpPr>
                <a:spLocks noChangeShapeType="1"/>
              </p:cNvSpPr>
              <p:nvPr/>
            </p:nvSpPr>
            <p:spPr bwMode="auto">
              <a:xfrm>
                <a:off x="1655" y="1207"/>
                <a:ext cx="1245" cy="37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30" name="Rectangle 28">
                <a:extLst>
                  <a:ext uri="{FF2B5EF4-FFF2-40B4-BE49-F238E27FC236}">
                    <a16:creationId xmlns:a16="http://schemas.microsoft.com/office/drawing/2014/main" id="{7FB73146-C2C5-20E7-8342-B89F53ACF654}"/>
                  </a:ext>
                </a:extLst>
              </p:cNvPr>
              <p:cNvSpPr>
                <a:spLocks noChangeArrowheads="1"/>
              </p:cNvSpPr>
              <p:nvPr/>
            </p:nvSpPr>
            <p:spPr bwMode="auto">
              <a:xfrm>
                <a:off x="384"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3" name="Group 30">
              <a:extLst>
                <a:ext uri="{FF2B5EF4-FFF2-40B4-BE49-F238E27FC236}">
                  <a16:creationId xmlns:a16="http://schemas.microsoft.com/office/drawing/2014/main" id="{5F8ED2F3-3A77-B7FB-4FEC-6B6C09E33B54}"/>
                </a:ext>
              </a:extLst>
            </p:cNvPr>
            <p:cNvGrpSpPr>
              <a:grpSpLocks/>
            </p:cNvGrpSpPr>
            <p:nvPr/>
          </p:nvGrpSpPr>
          <p:grpSpPr bwMode="auto">
            <a:xfrm>
              <a:off x="249" y="1661"/>
              <a:ext cx="2676" cy="227"/>
              <a:chOff x="249" y="1661"/>
              <a:chExt cx="2676" cy="227"/>
            </a:xfrm>
          </p:grpSpPr>
          <p:sp>
            <p:nvSpPr>
              <p:cNvPr id="7224" name="Line 31">
                <a:extLst>
                  <a:ext uri="{FF2B5EF4-FFF2-40B4-BE49-F238E27FC236}">
                    <a16:creationId xmlns:a16="http://schemas.microsoft.com/office/drawing/2014/main" id="{4A1C929C-7C95-1951-2AFF-E2738D41B65D}"/>
                  </a:ext>
                </a:extLst>
              </p:cNvPr>
              <p:cNvSpPr>
                <a:spLocks noChangeShapeType="1"/>
              </p:cNvSpPr>
              <p:nvPr/>
            </p:nvSpPr>
            <p:spPr bwMode="auto">
              <a:xfrm flipV="1">
                <a:off x="1519" y="1715"/>
                <a:ext cx="1406" cy="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26" name="Rectangle 33">
                <a:extLst>
                  <a:ext uri="{FF2B5EF4-FFF2-40B4-BE49-F238E27FC236}">
                    <a16:creationId xmlns:a16="http://schemas.microsoft.com/office/drawing/2014/main" id="{748EF628-34D9-633B-1B7B-889807D12879}"/>
                  </a:ext>
                </a:extLst>
              </p:cNvPr>
              <p:cNvSpPr>
                <a:spLocks noChangeArrowheads="1"/>
              </p:cNvSpPr>
              <p:nvPr/>
            </p:nvSpPr>
            <p:spPr bwMode="auto">
              <a:xfrm>
                <a:off x="249" y="1661"/>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4" name="Group 35">
              <a:extLst>
                <a:ext uri="{FF2B5EF4-FFF2-40B4-BE49-F238E27FC236}">
                  <a16:creationId xmlns:a16="http://schemas.microsoft.com/office/drawing/2014/main" id="{C11C88EC-A134-9B05-92F4-F9B4CE41B75C}"/>
                </a:ext>
              </a:extLst>
            </p:cNvPr>
            <p:cNvGrpSpPr>
              <a:grpSpLocks/>
            </p:cNvGrpSpPr>
            <p:nvPr/>
          </p:nvGrpSpPr>
          <p:grpSpPr bwMode="auto">
            <a:xfrm>
              <a:off x="384" y="2195"/>
              <a:ext cx="2572" cy="464"/>
              <a:chOff x="384" y="2195"/>
              <a:chExt cx="2572" cy="464"/>
            </a:xfrm>
          </p:grpSpPr>
          <p:sp>
            <p:nvSpPr>
              <p:cNvPr id="7220" name="Line 36">
                <a:extLst>
                  <a:ext uri="{FF2B5EF4-FFF2-40B4-BE49-F238E27FC236}">
                    <a16:creationId xmlns:a16="http://schemas.microsoft.com/office/drawing/2014/main" id="{ABA25BA0-13AB-F2D1-4E71-C6FC01207C83}"/>
                  </a:ext>
                </a:extLst>
              </p:cNvPr>
              <p:cNvSpPr>
                <a:spLocks noChangeShapeType="1"/>
              </p:cNvSpPr>
              <p:nvPr/>
            </p:nvSpPr>
            <p:spPr bwMode="auto">
              <a:xfrm flipV="1">
                <a:off x="1655" y="2195"/>
                <a:ext cx="1301" cy="3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22" name="Rectangle 38">
                <a:extLst>
                  <a:ext uri="{FF2B5EF4-FFF2-40B4-BE49-F238E27FC236}">
                    <a16:creationId xmlns:a16="http://schemas.microsoft.com/office/drawing/2014/main" id="{731ABE05-3AA2-AFBA-56A2-4E966167F7C9}"/>
                  </a:ext>
                </a:extLst>
              </p:cNvPr>
              <p:cNvSpPr>
                <a:spLocks noChangeArrowheads="1"/>
              </p:cNvSpPr>
              <p:nvPr/>
            </p:nvSpPr>
            <p:spPr bwMode="auto">
              <a:xfrm>
                <a:off x="384" y="2432"/>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5" name="Group 40">
              <a:extLst>
                <a:ext uri="{FF2B5EF4-FFF2-40B4-BE49-F238E27FC236}">
                  <a16:creationId xmlns:a16="http://schemas.microsoft.com/office/drawing/2014/main" id="{4A9AF76E-B665-E896-E3B4-79CA2A81F77D}"/>
                </a:ext>
              </a:extLst>
            </p:cNvPr>
            <p:cNvGrpSpPr>
              <a:grpSpLocks/>
            </p:cNvGrpSpPr>
            <p:nvPr/>
          </p:nvGrpSpPr>
          <p:grpSpPr bwMode="auto">
            <a:xfrm>
              <a:off x="394" y="2770"/>
              <a:ext cx="2636" cy="524"/>
              <a:chOff x="394" y="2770"/>
              <a:chExt cx="2636" cy="524"/>
            </a:xfrm>
          </p:grpSpPr>
          <p:sp>
            <p:nvSpPr>
              <p:cNvPr id="7216" name="Line 41">
                <a:extLst>
                  <a:ext uri="{FF2B5EF4-FFF2-40B4-BE49-F238E27FC236}">
                    <a16:creationId xmlns:a16="http://schemas.microsoft.com/office/drawing/2014/main" id="{4A17C3AD-48D8-F165-50E5-F6706D5129A1}"/>
                  </a:ext>
                </a:extLst>
              </p:cNvPr>
              <p:cNvSpPr>
                <a:spLocks noChangeShapeType="1"/>
              </p:cNvSpPr>
              <p:nvPr/>
            </p:nvSpPr>
            <p:spPr bwMode="auto">
              <a:xfrm flipV="1">
                <a:off x="1655" y="2770"/>
                <a:ext cx="1375" cy="25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8" name="Rectangle 43">
                <a:extLst>
                  <a:ext uri="{FF2B5EF4-FFF2-40B4-BE49-F238E27FC236}">
                    <a16:creationId xmlns:a16="http://schemas.microsoft.com/office/drawing/2014/main" id="{25B9938B-AA2D-C8EA-AB39-12DA119C3390}"/>
                  </a:ext>
                </a:extLst>
              </p:cNvPr>
              <p:cNvSpPr>
                <a:spLocks noChangeArrowheads="1"/>
              </p:cNvSpPr>
              <p:nvPr/>
            </p:nvSpPr>
            <p:spPr bwMode="auto">
              <a:xfrm>
                <a:off x="394" y="2886"/>
                <a:ext cx="1271" cy="40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6" name="Group 45">
              <a:extLst>
                <a:ext uri="{FF2B5EF4-FFF2-40B4-BE49-F238E27FC236}">
                  <a16:creationId xmlns:a16="http://schemas.microsoft.com/office/drawing/2014/main" id="{DCE777F4-E64E-1745-DDA1-0AAA1A772D81}"/>
                </a:ext>
              </a:extLst>
            </p:cNvPr>
            <p:cNvGrpSpPr>
              <a:grpSpLocks/>
            </p:cNvGrpSpPr>
            <p:nvPr/>
          </p:nvGrpSpPr>
          <p:grpSpPr bwMode="auto">
            <a:xfrm>
              <a:off x="2334" y="2341"/>
              <a:ext cx="1271" cy="1044"/>
              <a:chOff x="2334" y="2341"/>
              <a:chExt cx="1271" cy="1044"/>
            </a:xfrm>
          </p:grpSpPr>
          <p:sp>
            <p:nvSpPr>
              <p:cNvPr id="7212" name="Line 46">
                <a:extLst>
                  <a:ext uri="{FF2B5EF4-FFF2-40B4-BE49-F238E27FC236}">
                    <a16:creationId xmlns:a16="http://schemas.microsoft.com/office/drawing/2014/main" id="{B75D2EC1-6BFE-4894-C282-41614C279401}"/>
                  </a:ext>
                </a:extLst>
              </p:cNvPr>
              <p:cNvSpPr>
                <a:spLocks noChangeShapeType="1"/>
              </p:cNvSpPr>
              <p:nvPr/>
            </p:nvSpPr>
            <p:spPr bwMode="auto">
              <a:xfrm flipV="1">
                <a:off x="3216" y="2341"/>
                <a:ext cx="181" cy="7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4" name="Rectangle 48">
                <a:extLst>
                  <a:ext uri="{FF2B5EF4-FFF2-40B4-BE49-F238E27FC236}">
                    <a16:creationId xmlns:a16="http://schemas.microsoft.com/office/drawing/2014/main" id="{9F4BDB0E-2ECE-CBF7-451E-878E7E87155C}"/>
                  </a:ext>
                </a:extLst>
              </p:cNvPr>
              <p:cNvSpPr>
                <a:spLocks noChangeArrowheads="1"/>
              </p:cNvSpPr>
              <p:nvPr/>
            </p:nvSpPr>
            <p:spPr bwMode="auto">
              <a:xfrm>
                <a:off x="2334" y="3158"/>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7" name="Group 50">
              <a:extLst>
                <a:ext uri="{FF2B5EF4-FFF2-40B4-BE49-F238E27FC236}">
                  <a16:creationId xmlns:a16="http://schemas.microsoft.com/office/drawing/2014/main" id="{E5F5FFBD-D6B8-31AC-EDB3-51626A512F85}"/>
                </a:ext>
              </a:extLst>
            </p:cNvPr>
            <p:cNvGrpSpPr>
              <a:grpSpLocks/>
            </p:cNvGrpSpPr>
            <p:nvPr/>
          </p:nvGrpSpPr>
          <p:grpSpPr bwMode="auto">
            <a:xfrm>
              <a:off x="3424" y="1443"/>
              <a:ext cx="1814" cy="354"/>
              <a:chOff x="3424" y="1443"/>
              <a:chExt cx="1814" cy="354"/>
            </a:xfrm>
          </p:grpSpPr>
          <p:sp>
            <p:nvSpPr>
              <p:cNvPr id="7208" name="Line 51">
                <a:extLst>
                  <a:ext uri="{FF2B5EF4-FFF2-40B4-BE49-F238E27FC236}">
                    <a16:creationId xmlns:a16="http://schemas.microsoft.com/office/drawing/2014/main" id="{FF20986E-24C4-90D7-4E92-346E10EB32A5}"/>
                  </a:ext>
                </a:extLst>
              </p:cNvPr>
              <p:cNvSpPr>
                <a:spLocks noChangeShapeType="1"/>
              </p:cNvSpPr>
              <p:nvPr/>
            </p:nvSpPr>
            <p:spPr bwMode="auto">
              <a:xfrm flipH="1" flipV="1">
                <a:off x="3424" y="1443"/>
                <a:ext cx="545" cy="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0" name="Rectangle 53">
                <a:extLst>
                  <a:ext uri="{FF2B5EF4-FFF2-40B4-BE49-F238E27FC236}">
                    <a16:creationId xmlns:a16="http://schemas.microsoft.com/office/drawing/2014/main" id="{12491F85-3E5F-DA88-B0A5-E027341E5A4A}"/>
                  </a:ext>
                </a:extLst>
              </p:cNvPr>
              <p:cNvSpPr>
                <a:spLocks noChangeArrowheads="1"/>
              </p:cNvSpPr>
              <p:nvPr/>
            </p:nvSpPr>
            <p:spPr bwMode="auto">
              <a:xfrm>
                <a:off x="3967" y="1570"/>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8" name="Group 55">
              <a:extLst>
                <a:ext uri="{FF2B5EF4-FFF2-40B4-BE49-F238E27FC236}">
                  <a16:creationId xmlns:a16="http://schemas.microsoft.com/office/drawing/2014/main" id="{C693162D-B84F-C30B-21F0-E05587EAA58E}"/>
                </a:ext>
              </a:extLst>
            </p:cNvPr>
            <p:cNvGrpSpPr>
              <a:grpSpLocks/>
            </p:cNvGrpSpPr>
            <p:nvPr/>
          </p:nvGrpSpPr>
          <p:grpSpPr bwMode="auto">
            <a:xfrm>
              <a:off x="3424" y="1987"/>
              <a:ext cx="1814" cy="227"/>
              <a:chOff x="3424" y="1987"/>
              <a:chExt cx="1814" cy="227"/>
            </a:xfrm>
          </p:grpSpPr>
          <p:sp>
            <p:nvSpPr>
              <p:cNvPr id="7204" name="Line 56">
                <a:extLst>
                  <a:ext uri="{FF2B5EF4-FFF2-40B4-BE49-F238E27FC236}">
                    <a16:creationId xmlns:a16="http://schemas.microsoft.com/office/drawing/2014/main" id="{72D8F7A5-28C6-6E55-14BE-2B11300A25BA}"/>
                  </a:ext>
                </a:extLst>
              </p:cNvPr>
              <p:cNvSpPr>
                <a:spLocks noChangeShapeType="1"/>
              </p:cNvSpPr>
              <p:nvPr/>
            </p:nvSpPr>
            <p:spPr bwMode="auto">
              <a:xfrm flipH="1" flipV="1">
                <a:off x="3424" y="2024"/>
                <a:ext cx="545"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6" name="Rectangle 58">
                <a:extLst>
                  <a:ext uri="{FF2B5EF4-FFF2-40B4-BE49-F238E27FC236}">
                    <a16:creationId xmlns:a16="http://schemas.microsoft.com/office/drawing/2014/main" id="{DA377859-0DB5-F702-AED6-5AD38AB53A6A}"/>
                  </a:ext>
                </a:extLst>
              </p:cNvPr>
              <p:cNvSpPr>
                <a:spLocks noChangeArrowheads="1"/>
              </p:cNvSpPr>
              <p:nvPr/>
            </p:nvSpPr>
            <p:spPr bwMode="auto">
              <a:xfrm>
                <a:off x="3967" y="198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9" name="Group 60">
              <a:extLst>
                <a:ext uri="{FF2B5EF4-FFF2-40B4-BE49-F238E27FC236}">
                  <a16:creationId xmlns:a16="http://schemas.microsoft.com/office/drawing/2014/main" id="{CF9EE149-6E47-98D1-530B-B464ED4E95EB}"/>
                </a:ext>
              </a:extLst>
            </p:cNvPr>
            <p:cNvGrpSpPr>
              <a:grpSpLocks/>
            </p:cNvGrpSpPr>
            <p:nvPr/>
          </p:nvGrpSpPr>
          <p:grpSpPr bwMode="auto">
            <a:xfrm>
              <a:off x="3657" y="2341"/>
              <a:ext cx="1581" cy="242"/>
              <a:chOff x="3657" y="2341"/>
              <a:chExt cx="1581" cy="242"/>
            </a:xfrm>
          </p:grpSpPr>
          <p:sp>
            <p:nvSpPr>
              <p:cNvPr id="7200" name="Line 61">
                <a:extLst>
                  <a:ext uri="{FF2B5EF4-FFF2-40B4-BE49-F238E27FC236}">
                    <a16:creationId xmlns:a16="http://schemas.microsoft.com/office/drawing/2014/main" id="{068000CE-F7A2-6386-8B01-A863873B694F}"/>
                  </a:ext>
                </a:extLst>
              </p:cNvPr>
              <p:cNvSpPr>
                <a:spLocks noChangeShapeType="1"/>
              </p:cNvSpPr>
              <p:nvPr/>
            </p:nvSpPr>
            <p:spPr bwMode="auto">
              <a:xfrm flipV="1">
                <a:off x="3657" y="2478"/>
                <a:ext cx="312" cy="10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2" name="Rectangle 63">
                <a:extLst>
                  <a:ext uri="{FF2B5EF4-FFF2-40B4-BE49-F238E27FC236}">
                    <a16:creationId xmlns:a16="http://schemas.microsoft.com/office/drawing/2014/main" id="{67E966C4-71E4-C677-6D6C-35238C15A256}"/>
                  </a:ext>
                </a:extLst>
              </p:cNvPr>
              <p:cNvSpPr>
                <a:spLocks noChangeArrowheads="1"/>
              </p:cNvSpPr>
              <p:nvPr/>
            </p:nvSpPr>
            <p:spPr bwMode="auto">
              <a:xfrm>
                <a:off x="3967" y="2341"/>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sp>
        <p:nvSpPr>
          <p:cNvPr id="170049" name="Text Box 65">
            <a:extLst>
              <a:ext uri="{FF2B5EF4-FFF2-40B4-BE49-F238E27FC236}">
                <a16:creationId xmlns:a16="http://schemas.microsoft.com/office/drawing/2014/main" id="{4BB5DB39-381F-93C4-025A-CA2CDAE085FE}"/>
              </a:ext>
            </a:extLst>
          </p:cNvPr>
          <p:cNvSpPr txBox="1">
            <a:spLocks noChangeArrowheads="1"/>
          </p:cNvSpPr>
          <p:nvPr/>
        </p:nvSpPr>
        <p:spPr bwMode="auto">
          <a:xfrm>
            <a:off x="611188" y="4603842"/>
            <a:ext cx="1976438"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innere und äußere Vulvalippen</a:t>
            </a:r>
          </a:p>
        </p:txBody>
      </p:sp>
      <p:sp>
        <p:nvSpPr>
          <p:cNvPr id="170050" name="Text Box 66">
            <a:extLst>
              <a:ext uri="{FF2B5EF4-FFF2-40B4-BE49-F238E27FC236}">
                <a16:creationId xmlns:a16="http://schemas.microsoft.com/office/drawing/2014/main" id="{4AC4CFF6-7648-4B08-B0B6-2BA0E3D385C0}"/>
              </a:ext>
            </a:extLst>
          </p:cNvPr>
          <p:cNvSpPr txBox="1">
            <a:spLocks noChangeArrowheads="1"/>
          </p:cNvSpPr>
          <p:nvPr/>
        </p:nvSpPr>
        <p:spPr bwMode="auto">
          <a:xfrm>
            <a:off x="3779838" y="50371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Harnröhre</a:t>
            </a:r>
          </a:p>
        </p:txBody>
      </p:sp>
      <p:sp>
        <p:nvSpPr>
          <p:cNvPr id="170051" name="Text Box 67">
            <a:extLst>
              <a:ext uri="{FF2B5EF4-FFF2-40B4-BE49-F238E27FC236}">
                <a16:creationId xmlns:a16="http://schemas.microsoft.com/office/drawing/2014/main" id="{1F3054EC-9437-31A9-BB57-6B0B86D6A89E}"/>
              </a:ext>
            </a:extLst>
          </p:cNvPr>
          <p:cNvSpPr txBox="1">
            <a:spLocks noChangeArrowheads="1"/>
          </p:cNvSpPr>
          <p:nvPr/>
        </p:nvSpPr>
        <p:spPr bwMode="auto">
          <a:xfrm>
            <a:off x="6372225" y="37163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Kitzler</a:t>
            </a:r>
          </a:p>
        </p:txBody>
      </p:sp>
      <p:sp>
        <p:nvSpPr>
          <p:cNvPr id="170052" name="Text Box 68">
            <a:extLst>
              <a:ext uri="{FF2B5EF4-FFF2-40B4-BE49-F238E27FC236}">
                <a16:creationId xmlns:a16="http://schemas.microsoft.com/office/drawing/2014/main" id="{FEB3892B-D3DC-1FCA-F555-A614149699E6}"/>
              </a:ext>
            </a:extLst>
          </p:cNvPr>
          <p:cNvSpPr txBox="1">
            <a:spLocks noChangeArrowheads="1"/>
          </p:cNvSpPr>
          <p:nvPr/>
        </p:nvSpPr>
        <p:spPr bwMode="auto">
          <a:xfrm>
            <a:off x="6372225" y="251618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Eileiter</a:t>
            </a:r>
          </a:p>
        </p:txBody>
      </p:sp>
      <p:sp>
        <p:nvSpPr>
          <p:cNvPr id="7189" name="Line 41">
            <a:extLst>
              <a:ext uri="{FF2B5EF4-FFF2-40B4-BE49-F238E27FC236}">
                <a16:creationId xmlns:a16="http://schemas.microsoft.com/office/drawing/2014/main" id="{36909B00-8F0C-90CB-ECCA-4ECF84F4DEF1}"/>
              </a:ext>
            </a:extLst>
          </p:cNvPr>
          <p:cNvSpPr>
            <a:spLocks noChangeShapeType="1"/>
          </p:cNvSpPr>
          <p:nvPr/>
        </p:nvSpPr>
        <p:spPr bwMode="auto">
          <a:xfrm flipV="1">
            <a:off x="2657475" y="4260470"/>
            <a:ext cx="2130426" cy="5210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Tree>
    <p:extLst>
      <p:ext uri="{BB962C8B-B14F-4D97-AF65-F5344CB8AC3E}">
        <p14:creationId xmlns:p14="http://schemas.microsoft.com/office/powerpoint/2010/main" val="255623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EFDF1F7-F112-28ED-FEAF-2BB4048E65E3}"/>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F60E6DC9-876D-6FC8-7819-86B182001D24}"/>
              </a:ext>
            </a:extLst>
          </p:cNvPr>
          <p:cNvSpPr>
            <a:spLocks noGrp="1" noChangeArrowheads="1"/>
          </p:cNvSpPr>
          <p:nvPr>
            <p:ph type="title"/>
          </p:nvPr>
        </p:nvSpPr>
        <p:spPr/>
        <p:txBody>
          <a:bodyPr/>
          <a:lstStyle/>
          <a:p>
            <a:r>
              <a:rPr lang="de-DE" altLang="de-DE"/>
              <a:t>Die weiblichen Geschlechtsorgane</a:t>
            </a:r>
          </a:p>
        </p:txBody>
      </p:sp>
      <p:sp>
        <p:nvSpPr>
          <p:cNvPr id="7171" name="Text Box 3">
            <a:extLst>
              <a:ext uri="{FF2B5EF4-FFF2-40B4-BE49-F238E27FC236}">
                <a16:creationId xmlns:a16="http://schemas.microsoft.com/office/drawing/2014/main" id="{A7215C75-E385-2C5A-A75F-407EC37B418A}"/>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2" name="Text Box 4">
            <a:extLst>
              <a:ext uri="{FF2B5EF4-FFF2-40B4-BE49-F238E27FC236}">
                <a16:creationId xmlns:a16="http://schemas.microsoft.com/office/drawing/2014/main" id="{99C6A46B-5169-6131-EB5D-51B19C75AC3B}"/>
              </a:ext>
            </a:extLst>
          </p:cNvPr>
          <p:cNvSpPr txBox="1">
            <a:spLocks noChangeArrowheads="1"/>
          </p:cNvSpPr>
          <p:nvPr/>
        </p:nvSpPr>
        <p:spPr bwMode="auto">
          <a:xfrm>
            <a:off x="684213" y="1773238"/>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3" name="Text Box 5">
            <a:extLst>
              <a:ext uri="{FF2B5EF4-FFF2-40B4-BE49-F238E27FC236}">
                <a16:creationId xmlns:a16="http://schemas.microsoft.com/office/drawing/2014/main" id="{7A7A3BC0-D111-3575-619F-2B9A262D1635}"/>
              </a:ext>
            </a:extLst>
          </p:cNvPr>
          <p:cNvSpPr txBox="1">
            <a:spLocks noChangeArrowheads="1"/>
          </p:cNvSpPr>
          <p:nvPr/>
        </p:nvSpPr>
        <p:spPr bwMode="auto">
          <a:xfrm>
            <a:off x="827088" y="17732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4" name="Text Box 6">
            <a:extLst>
              <a:ext uri="{FF2B5EF4-FFF2-40B4-BE49-F238E27FC236}">
                <a16:creationId xmlns:a16="http://schemas.microsoft.com/office/drawing/2014/main" id="{04965646-422B-3607-BCCA-325A7393AFAB}"/>
              </a:ext>
            </a:extLst>
          </p:cNvPr>
          <p:cNvSpPr txBox="1">
            <a:spLocks noChangeArrowheads="1"/>
          </p:cNvSpPr>
          <p:nvPr/>
        </p:nvSpPr>
        <p:spPr bwMode="auto">
          <a:xfrm>
            <a:off x="755650" y="3860800"/>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5" name="Text Box 7">
            <a:extLst>
              <a:ext uri="{FF2B5EF4-FFF2-40B4-BE49-F238E27FC236}">
                <a16:creationId xmlns:a16="http://schemas.microsoft.com/office/drawing/2014/main" id="{D6192DA7-04E8-4D7C-245F-B1760DCC1F61}"/>
              </a:ext>
            </a:extLst>
          </p:cNvPr>
          <p:cNvSpPr txBox="1">
            <a:spLocks noChangeArrowheads="1"/>
          </p:cNvSpPr>
          <p:nvPr/>
        </p:nvSpPr>
        <p:spPr bwMode="auto">
          <a:xfrm>
            <a:off x="3851275" y="508476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6" name="Text Box 8">
            <a:extLst>
              <a:ext uri="{FF2B5EF4-FFF2-40B4-BE49-F238E27FC236}">
                <a16:creationId xmlns:a16="http://schemas.microsoft.com/office/drawing/2014/main" id="{DD887BB5-CFBB-908F-8776-0908F088989A}"/>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7" name="Text Box 9">
            <a:extLst>
              <a:ext uri="{FF2B5EF4-FFF2-40B4-BE49-F238E27FC236}">
                <a16:creationId xmlns:a16="http://schemas.microsoft.com/office/drawing/2014/main" id="{223DE37A-370C-C446-9A08-683ED45E86F7}"/>
              </a:ext>
            </a:extLst>
          </p:cNvPr>
          <p:cNvSpPr txBox="1">
            <a:spLocks noChangeArrowheads="1"/>
          </p:cNvSpPr>
          <p:nvPr/>
        </p:nvSpPr>
        <p:spPr bwMode="auto">
          <a:xfrm>
            <a:off x="6516688" y="2492375"/>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80" name="Text Box 12">
            <a:extLst>
              <a:ext uri="{FF2B5EF4-FFF2-40B4-BE49-F238E27FC236}">
                <a16:creationId xmlns:a16="http://schemas.microsoft.com/office/drawing/2014/main" id="{9D2F512C-8A23-F611-E32A-3AC8186E74D8}"/>
              </a:ext>
            </a:extLst>
          </p:cNvPr>
          <p:cNvSpPr txBox="1">
            <a:spLocks noChangeArrowheads="1"/>
          </p:cNvSpPr>
          <p:nvPr/>
        </p:nvSpPr>
        <p:spPr bwMode="auto">
          <a:xfrm>
            <a:off x="611188" y="26368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pic>
        <p:nvPicPr>
          <p:cNvPr id="3" name="Grafik 2">
            <a:extLst>
              <a:ext uri="{FF2B5EF4-FFF2-40B4-BE49-F238E27FC236}">
                <a16:creationId xmlns:a16="http://schemas.microsoft.com/office/drawing/2014/main" id="{7A71AD8B-B130-A493-AD98-6FA621D1A9F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70620" y="1449387"/>
            <a:ext cx="3950772" cy="3807322"/>
          </a:xfrm>
          <a:prstGeom prst="rect">
            <a:avLst/>
          </a:prstGeom>
        </p:spPr>
      </p:pic>
      <p:grpSp>
        <p:nvGrpSpPr>
          <p:cNvPr id="7184" name="Group 16">
            <a:extLst>
              <a:ext uri="{FF2B5EF4-FFF2-40B4-BE49-F238E27FC236}">
                <a16:creationId xmlns:a16="http://schemas.microsoft.com/office/drawing/2014/main" id="{C7F8CD5F-0AB3-CBEE-502C-1DF3119B7359}"/>
              </a:ext>
            </a:extLst>
          </p:cNvPr>
          <p:cNvGrpSpPr>
            <a:grpSpLocks/>
          </p:cNvGrpSpPr>
          <p:nvPr/>
        </p:nvGrpSpPr>
        <p:grpSpPr bwMode="auto">
          <a:xfrm>
            <a:off x="373063" y="1121660"/>
            <a:ext cx="7920038" cy="4248150"/>
            <a:chOff x="249" y="709"/>
            <a:chExt cx="4989" cy="2676"/>
          </a:xfrm>
        </p:grpSpPr>
        <p:grpSp>
          <p:nvGrpSpPr>
            <p:cNvPr id="7191" name="Group 18">
              <a:extLst>
                <a:ext uri="{FF2B5EF4-FFF2-40B4-BE49-F238E27FC236}">
                  <a16:creationId xmlns:a16="http://schemas.microsoft.com/office/drawing/2014/main" id="{427FE7A5-45A6-2808-DF2C-DC084813124D}"/>
                </a:ext>
              </a:extLst>
            </p:cNvPr>
            <p:cNvGrpSpPr>
              <a:grpSpLocks/>
            </p:cNvGrpSpPr>
            <p:nvPr/>
          </p:nvGrpSpPr>
          <p:grpSpPr bwMode="auto">
            <a:xfrm>
              <a:off x="385" y="709"/>
              <a:ext cx="2781" cy="478"/>
              <a:chOff x="385" y="709"/>
              <a:chExt cx="2781" cy="478"/>
            </a:xfrm>
          </p:grpSpPr>
          <p:sp>
            <p:nvSpPr>
              <p:cNvPr id="7232" name="Line 19">
                <a:extLst>
                  <a:ext uri="{FF2B5EF4-FFF2-40B4-BE49-F238E27FC236}">
                    <a16:creationId xmlns:a16="http://schemas.microsoft.com/office/drawing/2014/main" id="{48E3760E-3303-EBE6-128B-8BDFDB3005AC}"/>
                  </a:ext>
                </a:extLst>
              </p:cNvPr>
              <p:cNvSpPr>
                <a:spLocks noChangeShapeType="1"/>
              </p:cNvSpPr>
              <p:nvPr/>
            </p:nvSpPr>
            <p:spPr bwMode="auto">
              <a:xfrm>
                <a:off x="1655" y="845"/>
                <a:ext cx="1511" cy="3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34" name="Rectangle 21">
                <a:extLst>
                  <a:ext uri="{FF2B5EF4-FFF2-40B4-BE49-F238E27FC236}">
                    <a16:creationId xmlns:a16="http://schemas.microsoft.com/office/drawing/2014/main" id="{99731FC9-3786-CB72-8665-CB3700BDDCA0}"/>
                  </a:ext>
                </a:extLst>
              </p:cNvPr>
              <p:cNvSpPr>
                <a:spLocks noChangeArrowheads="1"/>
              </p:cNvSpPr>
              <p:nvPr/>
            </p:nvSpPr>
            <p:spPr bwMode="auto">
              <a:xfrm>
                <a:off x="385" y="709"/>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2" name="Group 25">
              <a:extLst>
                <a:ext uri="{FF2B5EF4-FFF2-40B4-BE49-F238E27FC236}">
                  <a16:creationId xmlns:a16="http://schemas.microsoft.com/office/drawing/2014/main" id="{68B45E47-B9D2-171D-7F0A-A6A4E0914779}"/>
                </a:ext>
              </a:extLst>
            </p:cNvPr>
            <p:cNvGrpSpPr>
              <a:grpSpLocks/>
            </p:cNvGrpSpPr>
            <p:nvPr/>
          </p:nvGrpSpPr>
          <p:grpSpPr bwMode="auto">
            <a:xfrm>
              <a:off x="384" y="1117"/>
              <a:ext cx="2541" cy="317"/>
              <a:chOff x="384" y="1117"/>
              <a:chExt cx="2541" cy="317"/>
            </a:xfrm>
          </p:grpSpPr>
          <p:sp>
            <p:nvSpPr>
              <p:cNvPr id="7228" name="Line 26">
                <a:extLst>
                  <a:ext uri="{FF2B5EF4-FFF2-40B4-BE49-F238E27FC236}">
                    <a16:creationId xmlns:a16="http://schemas.microsoft.com/office/drawing/2014/main" id="{0EEC0529-518B-795E-EC1E-B857F9C3E57A}"/>
                  </a:ext>
                </a:extLst>
              </p:cNvPr>
              <p:cNvSpPr>
                <a:spLocks noChangeShapeType="1"/>
              </p:cNvSpPr>
              <p:nvPr/>
            </p:nvSpPr>
            <p:spPr bwMode="auto">
              <a:xfrm>
                <a:off x="1655" y="1207"/>
                <a:ext cx="127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30" name="Rectangle 28">
                <a:extLst>
                  <a:ext uri="{FF2B5EF4-FFF2-40B4-BE49-F238E27FC236}">
                    <a16:creationId xmlns:a16="http://schemas.microsoft.com/office/drawing/2014/main" id="{EA30AFE8-490E-ECA7-D42A-76A02212A6DE}"/>
                  </a:ext>
                </a:extLst>
              </p:cNvPr>
              <p:cNvSpPr>
                <a:spLocks noChangeArrowheads="1"/>
              </p:cNvSpPr>
              <p:nvPr/>
            </p:nvSpPr>
            <p:spPr bwMode="auto">
              <a:xfrm>
                <a:off x="384"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3" name="Group 30">
              <a:extLst>
                <a:ext uri="{FF2B5EF4-FFF2-40B4-BE49-F238E27FC236}">
                  <a16:creationId xmlns:a16="http://schemas.microsoft.com/office/drawing/2014/main" id="{19D5A101-CE7A-B83E-5F17-03FD09433AAF}"/>
                </a:ext>
              </a:extLst>
            </p:cNvPr>
            <p:cNvGrpSpPr>
              <a:grpSpLocks/>
            </p:cNvGrpSpPr>
            <p:nvPr/>
          </p:nvGrpSpPr>
          <p:grpSpPr bwMode="auto">
            <a:xfrm>
              <a:off x="249" y="1661"/>
              <a:ext cx="2602" cy="227"/>
              <a:chOff x="249" y="1661"/>
              <a:chExt cx="2602" cy="227"/>
            </a:xfrm>
          </p:grpSpPr>
          <p:sp>
            <p:nvSpPr>
              <p:cNvPr id="7224" name="Line 31">
                <a:extLst>
                  <a:ext uri="{FF2B5EF4-FFF2-40B4-BE49-F238E27FC236}">
                    <a16:creationId xmlns:a16="http://schemas.microsoft.com/office/drawing/2014/main" id="{F86B13BF-BD9A-0A3C-1D1A-86133806625B}"/>
                  </a:ext>
                </a:extLst>
              </p:cNvPr>
              <p:cNvSpPr>
                <a:spLocks noChangeShapeType="1"/>
              </p:cNvSpPr>
              <p:nvPr/>
            </p:nvSpPr>
            <p:spPr bwMode="auto">
              <a:xfrm flipV="1">
                <a:off x="1519" y="1706"/>
                <a:ext cx="1332"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26" name="Rectangle 33">
                <a:extLst>
                  <a:ext uri="{FF2B5EF4-FFF2-40B4-BE49-F238E27FC236}">
                    <a16:creationId xmlns:a16="http://schemas.microsoft.com/office/drawing/2014/main" id="{E85D52EC-3B61-5035-9B39-838BA31672B9}"/>
                  </a:ext>
                </a:extLst>
              </p:cNvPr>
              <p:cNvSpPr>
                <a:spLocks noChangeArrowheads="1"/>
              </p:cNvSpPr>
              <p:nvPr/>
            </p:nvSpPr>
            <p:spPr bwMode="auto">
              <a:xfrm>
                <a:off x="249" y="1661"/>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4" name="Group 35">
              <a:extLst>
                <a:ext uri="{FF2B5EF4-FFF2-40B4-BE49-F238E27FC236}">
                  <a16:creationId xmlns:a16="http://schemas.microsoft.com/office/drawing/2014/main" id="{437BAB97-116F-8E38-2244-F921422EB9F9}"/>
                </a:ext>
              </a:extLst>
            </p:cNvPr>
            <p:cNvGrpSpPr>
              <a:grpSpLocks/>
            </p:cNvGrpSpPr>
            <p:nvPr/>
          </p:nvGrpSpPr>
          <p:grpSpPr bwMode="auto">
            <a:xfrm>
              <a:off x="384" y="2235"/>
              <a:ext cx="2519" cy="424"/>
              <a:chOff x="384" y="2235"/>
              <a:chExt cx="2519" cy="424"/>
            </a:xfrm>
          </p:grpSpPr>
          <p:sp>
            <p:nvSpPr>
              <p:cNvPr id="7220" name="Line 36">
                <a:extLst>
                  <a:ext uri="{FF2B5EF4-FFF2-40B4-BE49-F238E27FC236}">
                    <a16:creationId xmlns:a16="http://schemas.microsoft.com/office/drawing/2014/main" id="{A6FAAA25-903C-41E5-1165-35588CF36202}"/>
                  </a:ext>
                </a:extLst>
              </p:cNvPr>
              <p:cNvSpPr>
                <a:spLocks noChangeShapeType="1"/>
              </p:cNvSpPr>
              <p:nvPr/>
            </p:nvSpPr>
            <p:spPr bwMode="auto">
              <a:xfrm flipV="1">
                <a:off x="1655" y="2235"/>
                <a:ext cx="1248"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22" name="Rectangle 38">
                <a:extLst>
                  <a:ext uri="{FF2B5EF4-FFF2-40B4-BE49-F238E27FC236}">
                    <a16:creationId xmlns:a16="http://schemas.microsoft.com/office/drawing/2014/main" id="{52B6B020-05D5-89A9-A4B6-3BCCAE59B2CB}"/>
                  </a:ext>
                </a:extLst>
              </p:cNvPr>
              <p:cNvSpPr>
                <a:spLocks noChangeArrowheads="1"/>
              </p:cNvSpPr>
              <p:nvPr/>
            </p:nvSpPr>
            <p:spPr bwMode="auto">
              <a:xfrm>
                <a:off x="384" y="2432"/>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5" name="Group 40">
              <a:extLst>
                <a:ext uri="{FF2B5EF4-FFF2-40B4-BE49-F238E27FC236}">
                  <a16:creationId xmlns:a16="http://schemas.microsoft.com/office/drawing/2014/main" id="{BE6B595D-9366-9D4C-C12C-F49790029E6B}"/>
                </a:ext>
              </a:extLst>
            </p:cNvPr>
            <p:cNvGrpSpPr>
              <a:grpSpLocks/>
            </p:cNvGrpSpPr>
            <p:nvPr/>
          </p:nvGrpSpPr>
          <p:grpSpPr bwMode="auto">
            <a:xfrm>
              <a:off x="394" y="2673"/>
              <a:ext cx="2636" cy="621"/>
              <a:chOff x="394" y="2673"/>
              <a:chExt cx="2636" cy="621"/>
            </a:xfrm>
          </p:grpSpPr>
          <p:sp>
            <p:nvSpPr>
              <p:cNvPr id="7216" name="Line 41">
                <a:extLst>
                  <a:ext uri="{FF2B5EF4-FFF2-40B4-BE49-F238E27FC236}">
                    <a16:creationId xmlns:a16="http://schemas.microsoft.com/office/drawing/2014/main" id="{71FC7E62-3F1E-31A7-C5FC-A901CBEEE674}"/>
                  </a:ext>
                </a:extLst>
              </p:cNvPr>
              <p:cNvSpPr>
                <a:spLocks noChangeShapeType="1"/>
              </p:cNvSpPr>
              <p:nvPr/>
            </p:nvSpPr>
            <p:spPr bwMode="auto">
              <a:xfrm flipV="1">
                <a:off x="1655" y="2673"/>
                <a:ext cx="1375" cy="34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8" name="Rectangle 43">
                <a:extLst>
                  <a:ext uri="{FF2B5EF4-FFF2-40B4-BE49-F238E27FC236}">
                    <a16:creationId xmlns:a16="http://schemas.microsoft.com/office/drawing/2014/main" id="{7475AA0E-5213-F4B6-6598-FCF16302BAA6}"/>
                  </a:ext>
                </a:extLst>
              </p:cNvPr>
              <p:cNvSpPr>
                <a:spLocks noChangeArrowheads="1"/>
              </p:cNvSpPr>
              <p:nvPr/>
            </p:nvSpPr>
            <p:spPr bwMode="auto">
              <a:xfrm>
                <a:off x="394" y="2886"/>
                <a:ext cx="1271" cy="40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6" name="Group 45">
              <a:extLst>
                <a:ext uri="{FF2B5EF4-FFF2-40B4-BE49-F238E27FC236}">
                  <a16:creationId xmlns:a16="http://schemas.microsoft.com/office/drawing/2014/main" id="{202A3E91-F3A2-1E0C-16B9-39390E017521}"/>
                </a:ext>
              </a:extLst>
            </p:cNvPr>
            <p:cNvGrpSpPr>
              <a:grpSpLocks/>
            </p:cNvGrpSpPr>
            <p:nvPr/>
          </p:nvGrpSpPr>
          <p:grpSpPr bwMode="auto">
            <a:xfrm>
              <a:off x="2334" y="2341"/>
              <a:ext cx="1271" cy="1044"/>
              <a:chOff x="2334" y="2341"/>
              <a:chExt cx="1271" cy="1044"/>
            </a:xfrm>
          </p:grpSpPr>
          <p:sp>
            <p:nvSpPr>
              <p:cNvPr id="7212" name="Line 46">
                <a:extLst>
                  <a:ext uri="{FF2B5EF4-FFF2-40B4-BE49-F238E27FC236}">
                    <a16:creationId xmlns:a16="http://schemas.microsoft.com/office/drawing/2014/main" id="{AEA86D35-D74C-E5FE-A376-5AE15521093E}"/>
                  </a:ext>
                </a:extLst>
              </p:cNvPr>
              <p:cNvSpPr>
                <a:spLocks noChangeShapeType="1"/>
              </p:cNvSpPr>
              <p:nvPr/>
            </p:nvSpPr>
            <p:spPr bwMode="auto">
              <a:xfrm flipV="1">
                <a:off x="3216" y="2341"/>
                <a:ext cx="118" cy="7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4" name="Rectangle 48">
                <a:extLst>
                  <a:ext uri="{FF2B5EF4-FFF2-40B4-BE49-F238E27FC236}">
                    <a16:creationId xmlns:a16="http://schemas.microsoft.com/office/drawing/2014/main" id="{D9EC0E80-218D-C182-A356-8A48E25564BC}"/>
                  </a:ext>
                </a:extLst>
              </p:cNvPr>
              <p:cNvSpPr>
                <a:spLocks noChangeArrowheads="1"/>
              </p:cNvSpPr>
              <p:nvPr/>
            </p:nvSpPr>
            <p:spPr bwMode="auto">
              <a:xfrm>
                <a:off x="2334" y="3158"/>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7" name="Group 50">
              <a:extLst>
                <a:ext uri="{FF2B5EF4-FFF2-40B4-BE49-F238E27FC236}">
                  <a16:creationId xmlns:a16="http://schemas.microsoft.com/office/drawing/2014/main" id="{34616E2A-94C9-91D9-6153-0D3D3600E394}"/>
                </a:ext>
              </a:extLst>
            </p:cNvPr>
            <p:cNvGrpSpPr>
              <a:grpSpLocks/>
            </p:cNvGrpSpPr>
            <p:nvPr/>
          </p:nvGrpSpPr>
          <p:grpSpPr bwMode="auto">
            <a:xfrm>
              <a:off x="3484" y="1269"/>
              <a:ext cx="1754" cy="528"/>
              <a:chOff x="3484" y="1269"/>
              <a:chExt cx="1754" cy="528"/>
            </a:xfrm>
          </p:grpSpPr>
          <p:sp>
            <p:nvSpPr>
              <p:cNvPr id="7208" name="Line 51">
                <a:extLst>
                  <a:ext uri="{FF2B5EF4-FFF2-40B4-BE49-F238E27FC236}">
                    <a16:creationId xmlns:a16="http://schemas.microsoft.com/office/drawing/2014/main" id="{C4B2C140-4E1A-ABDB-C6EE-E90BBA41D3F7}"/>
                  </a:ext>
                </a:extLst>
              </p:cNvPr>
              <p:cNvSpPr>
                <a:spLocks noChangeShapeType="1"/>
              </p:cNvSpPr>
              <p:nvPr/>
            </p:nvSpPr>
            <p:spPr bwMode="auto">
              <a:xfrm flipH="1" flipV="1">
                <a:off x="3484" y="1269"/>
                <a:ext cx="485" cy="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0" name="Rectangle 53">
                <a:extLst>
                  <a:ext uri="{FF2B5EF4-FFF2-40B4-BE49-F238E27FC236}">
                    <a16:creationId xmlns:a16="http://schemas.microsoft.com/office/drawing/2014/main" id="{ACC30039-BD83-19F7-9022-94A1CF6A52E1}"/>
                  </a:ext>
                </a:extLst>
              </p:cNvPr>
              <p:cNvSpPr>
                <a:spLocks noChangeArrowheads="1"/>
              </p:cNvSpPr>
              <p:nvPr/>
            </p:nvSpPr>
            <p:spPr bwMode="auto">
              <a:xfrm>
                <a:off x="3967" y="1570"/>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8" name="Group 55">
              <a:extLst>
                <a:ext uri="{FF2B5EF4-FFF2-40B4-BE49-F238E27FC236}">
                  <a16:creationId xmlns:a16="http://schemas.microsoft.com/office/drawing/2014/main" id="{7C74C430-1EB7-983A-A42D-3B451BE78E0B}"/>
                </a:ext>
              </a:extLst>
            </p:cNvPr>
            <p:cNvGrpSpPr>
              <a:grpSpLocks/>
            </p:cNvGrpSpPr>
            <p:nvPr/>
          </p:nvGrpSpPr>
          <p:grpSpPr bwMode="auto">
            <a:xfrm>
              <a:off x="3424" y="1987"/>
              <a:ext cx="1814" cy="227"/>
              <a:chOff x="3424" y="1987"/>
              <a:chExt cx="1814" cy="227"/>
            </a:xfrm>
          </p:grpSpPr>
          <p:sp>
            <p:nvSpPr>
              <p:cNvPr id="7204" name="Line 56">
                <a:extLst>
                  <a:ext uri="{FF2B5EF4-FFF2-40B4-BE49-F238E27FC236}">
                    <a16:creationId xmlns:a16="http://schemas.microsoft.com/office/drawing/2014/main" id="{9B67B742-0C89-F7CF-2EC7-0C09A40D4894}"/>
                  </a:ext>
                </a:extLst>
              </p:cNvPr>
              <p:cNvSpPr>
                <a:spLocks noChangeShapeType="1"/>
              </p:cNvSpPr>
              <p:nvPr/>
            </p:nvSpPr>
            <p:spPr bwMode="auto">
              <a:xfrm flipH="1" flipV="1">
                <a:off x="3424" y="2024"/>
                <a:ext cx="545"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6" name="Rectangle 58">
                <a:extLst>
                  <a:ext uri="{FF2B5EF4-FFF2-40B4-BE49-F238E27FC236}">
                    <a16:creationId xmlns:a16="http://schemas.microsoft.com/office/drawing/2014/main" id="{22FE5742-2BAA-2A69-E566-9455A4373D25}"/>
                  </a:ext>
                </a:extLst>
              </p:cNvPr>
              <p:cNvSpPr>
                <a:spLocks noChangeArrowheads="1"/>
              </p:cNvSpPr>
              <p:nvPr/>
            </p:nvSpPr>
            <p:spPr bwMode="auto">
              <a:xfrm>
                <a:off x="3967" y="198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7199" name="Group 60">
              <a:extLst>
                <a:ext uri="{FF2B5EF4-FFF2-40B4-BE49-F238E27FC236}">
                  <a16:creationId xmlns:a16="http://schemas.microsoft.com/office/drawing/2014/main" id="{E74E3E87-A2EC-6CE0-C201-819599D85298}"/>
                </a:ext>
              </a:extLst>
            </p:cNvPr>
            <p:cNvGrpSpPr>
              <a:grpSpLocks/>
            </p:cNvGrpSpPr>
            <p:nvPr/>
          </p:nvGrpSpPr>
          <p:grpSpPr bwMode="auto">
            <a:xfrm>
              <a:off x="3548" y="2341"/>
              <a:ext cx="1690" cy="227"/>
              <a:chOff x="3548" y="2341"/>
              <a:chExt cx="1690" cy="227"/>
            </a:xfrm>
          </p:grpSpPr>
          <p:sp>
            <p:nvSpPr>
              <p:cNvPr id="7200" name="Line 61">
                <a:extLst>
                  <a:ext uri="{FF2B5EF4-FFF2-40B4-BE49-F238E27FC236}">
                    <a16:creationId xmlns:a16="http://schemas.microsoft.com/office/drawing/2014/main" id="{20EBE6D9-ACC6-0EAB-5CFC-90043B3AFF9C}"/>
                  </a:ext>
                </a:extLst>
              </p:cNvPr>
              <p:cNvSpPr>
                <a:spLocks noChangeShapeType="1"/>
              </p:cNvSpPr>
              <p:nvPr/>
            </p:nvSpPr>
            <p:spPr bwMode="auto">
              <a:xfrm flipV="1">
                <a:off x="3548" y="2396"/>
                <a:ext cx="419"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2" name="Rectangle 63">
                <a:extLst>
                  <a:ext uri="{FF2B5EF4-FFF2-40B4-BE49-F238E27FC236}">
                    <a16:creationId xmlns:a16="http://schemas.microsoft.com/office/drawing/2014/main" id="{F5378A49-1A63-68D7-F806-5ABBF833EE6B}"/>
                  </a:ext>
                </a:extLst>
              </p:cNvPr>
              <p:cNvSpPr>
                <a:spLocks noChangeArrowheads="1"/>
              </p:cNvSpPr>
              <p:nvPr/>
            </p:nvSpPr>
            <p:spPr bwMode="auto">
              <a:xfrm>
                <a:off x="3967" y="2341"/>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sp>
        <p:nvSpPr>
          <p:cNvPr id="7189" name="Line 41">
            <a:extLst>
              <a:ext uri="{FF2B5EF4-FFF2-40B4-BE49-F238E27FC236}">
                <a16:creationId xmlns:a16="http://schemas.microsoft.com/office/drawing/2014/main" id="{E0752559-8A78-75B4-4276-B921A43C1F88}"/>
              </a:ext>
            </a:extLst>
          </p:cNvPr>
          <p:cNvSpPr>
            <a:spLocks noChangeShapeType="1"/>
          </p:cNvSpPr>
          <p:nvPr/>
        </p:nvSpPr>
        <p:spPr bwMode="auto">
          <a:xfrm flipV="1">
            <a:off x="2657474" y="4080761"/>
            <a:ext cx="2130427" cy="700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Tree>
    <p:extLst>
      <p:ext uri="{BB962C8B-B14F-4D97-AF65-F5344CB8AC3E}">
        <p14:creationId xmlns:p14="http://schemas.microsoft.com/office/powerpoint/2010/main" val="562920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A31050A-D01E-A0BF-840B-3B639F5F9263}"/>
              </a:ext>
            </a:extLst>
          </p:cNvPr>
          <p:cNvSpPr>
            <a:spLocks noGrp="1" noChangeArrowheads="1"/>
          </p:cNvSpPr>
          <p:nvPr>
            <p:ph type="title" idx="4294967295"/>
          </p:nvPr>
        </p:nvSpPr>
        <p:spPr/>
        <p:txBody>
          <a:bodyPr/>
          <a:lstStyle/>
          <a:p>
            <a:pPr eaLnBrk="1" hangingPunct="1"/>
            <a:r>
              <a:rPr lang="de-DE" altLang="de-DE"/>
              <a:t>Tafelbildinfo</a:t>
            </a:r>
          </a:p>
        </p:txBody>
      </p:sp>
      <p:sp>
        <p:nvSpPr>
          <p:cNvPr id="10243" name="Rectangle 5">
            <a:extLst>
              <a:ext uri="{FF2B5EF4-FFF2-40B4-BE49-F238E27FC236}">
                <a16:creationId xmlns:a16="http://schemas.microsoft.com/office/drawing/2014/main" id="{782E558D-4B5A-2AFB-CDFA-CB31DD9019F7}"/>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10244" name="Rectangle 6">
            <a:extLst>
              <a:ext uri="{FF2B5EF4-FFF2-40B4-BE49-F238E27FC236}">
                <a16:creationId xmlns:a16="http://schemas.microsoft.com/office/drawing/2014/main" id="{F68499E4-24B1-839A-DB0B-C714D0D2D877}"/>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a:t>
            </a:r>
            <a:r>
              <a:rPr lang="de-DE" altLang="de-DE" sz="1200">
                <a:latin typeface="Arial" panose="020B0604020202020204" pitchFamily="34" charset="0"/>
                <a:cs typeface="Arial" panose="020B0604020202020204" pitchFamily="34" charset="0"/>
              </a:rPr>
              <a:t>KG, Wien 2026</a:t>
            </a:r>
            <a:br>
              <a:rPr lang="de-DE" altLang="de-DE" sz="1200">
                <a:latin typeface="Arial" panose="020B0604020202020204" pitchFamily="34" charset="0"/>
                <a:cs typeface="Arial" panose="020B0604020202020204" pitchFamily="34" charset="0"/>
              </a:rPr>
            </a:br>
            <a:r>
              <a:rPr lang="de-DE" altLang="de-DE" sz="1200">
                <a:latin typeface="Arial" panose="020B0604020202020204" pitchFamily="34" charset="0"/>
                <a:cs typeface="Arial" panose="020B0604020202020204" pitchFamily="34" charset="0"/>
              </a:rPr>
              <a:t>Redaktion und Herstellung: Dr. </a:t>
            </a:r>
            <a:r>
              <a:rPr lang="de-DE" altLang="de-DE" sz="1200" dirty="0">
                <a:latin typeface="Arial" panose="020B0604020202020204" pitchFamily="34" charset="0"/>
                <a:cs typeface="Arial" panose="020B0604020202020204" pitchFamily="34" charset="0"/>
              </a:rPr>
              <a:t>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10245" name="AutoShape 5">
            <a:hlinkClick r:id="" action="ppaction://hlinkshowjump?jump=lastslideviewed" highlightClick="1"/>
            <a:extLst>
              <a:ext uri="{FF2B5EF4-FFF2-40B4-BE49-F238E27FC236}">
                <a16:creationId xmlns:a16="http://schemas.microsoft.com/office/drawing/2014/main" id="{1D377418-EB40-2DCC-2570-326C79A415B1}"/>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46" name="Rectangle 6">
            <a:extLst>
              <a:ext uri="{FF2B5EF4-FFF2-40B4-BE49-F238E27FC236}">
                <a16:creationId xmlns:a16="http://schemas.microsoft.com/office/drawing/2014/main" id="{D285698C-D1FF-4CA1-8897-012C27B074E1}"/>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10247" name="Picture 2">
            <a:extLst>
              <a:ext uri="{FF2B5EF4-FFF2-40B4-BE49-F238E27FC236}">
                <a16:creationId xmlns:a16="http://schemas.microsoft.com/office/drawing/2014/main" id="{B3ECDFC2-BEC2-C921-1AF8-F6EB454FF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290</Words>
  <Application>Microsoft Office PowerPoint</Application>
  <PresentationFormat>Bildschirmpräsentation (4:3)</PresentationFormat>
  <Paragraphs>46</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PoloST11KLeicht</vt:lpstr>
      <vt:lpstr>Wingdings</vt:lpstr>
      <vt:lpstr>BioTOP 4</vt:lpstr>
      <vt:lpstr>Benutzerdefiniertes Design</vt:lpstr>
      <vt:lpstr>Die weiblichen Geschlechtsorgane</vt:lpstr>
      <vt:lpstr>Die weiblichen Geschlechtsorgane</vt:lpstr>
      <vt:lpstr>Die weiblichen Geschlechtsorgane</vt:lpstr>
      <vt:lpstr>Die weiblichen Geschlechtsorgane</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weiblichen Geschlechtsorgane</dc:title>
  <dc:creator>Sabrina</dc:creator>
  <cp:lastModifiedBy>Marion Heszle</cp:lastModifiedBy>
  <cp:revision>288</cp:revision>
  <dcterms:created xsi:type="dcterms:W3CDTF">2008-04-29T08:40:23Z</dcterms:created>
  <dcterms:modified xsi:type="dcterms:W3CDTF">2026-05-11T12:55:29Z</dcterms:modified>
</cp:coreProperties>
</file>