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Pyramiden</a:t>
            </a:r>
          </a:p>
        </p:txBody>
      </p:sp>
      <p:sp>
        <p:nvSpPr>
          <p:cNvPr id="11" name="Gleichschenkliges Dreieck 10">
            <a:extLst>
              <a:ext uri="{FF2B5EF4-FFF2-40B4-BE49-F238E27FC236}">
                <a16:creationId xmlns:a16="http://schemas.microsoft.com/office/drawing/2014/main" id="{0ABA2C5B-B1FA-D726-0AD3-32BA7285B2A2}"/>
              </a:ext>
            </a:extLst>
          </p:cNvPr>
          <p:cNvSpPr>
            <a:spLocks noChangeArrowheads="1"/>
          </p:cNvSpPr>
          <p:nvPr/>
        </p:nvSpPr>
        <p:spPr bwMode="auto">
          <a:xfrm>
            <a:off x="684213" y="1773238"/>
            <a:ext cx="8135937" cy="4535487"/>
          </a:xfrm>
          <a:prstGeom prst="triangle">
            <a:avLst>
              <a:gd name="adj" fmla="val 50000"/>
            </a:avLst>
          </a:prstGeom>
          <a:noFill/>
          <a:ln w="57150" algn="ctr">
            <a:solidFill>
              <a:srgbClr val="66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solidFill>
                <a:srgbClr val="336600"/>
              </a:solidFill>
            </a:endParaRPr>
          </a:p>
        </p:txBody>
      </p:sp>
      <p:sp>
        <p:nvSpPr>
          <p:cNvPr id="12" name="Text Box 10">
            <a:extLst>
              <a:ext uri="{FF2B5EF4-FFF2-40B4-BE49-F238E27FC236}">
                <a16:creationId xmlns:a16="http://schemas.microsoft.com/office/drawing/2014/main" id="{15E3EE43-96C0-1E83-C069-E0CE71C97AEE}"/>
              </a:ext>
            </a:extLst>
          </p:cNvPr>
          <p:cNvSpPr txBox="1">
            <a:spLocks noChangeArrowheads="1"/>
          </p:cNvSpPr>
          <p:nvPr/>
        </p:nvSpPr>
        <p:spPr bwMode="auto">
          <a:xfrm>
            <a:off x="3348038" y="2909888"/>
            <a:ext cx="280828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Grabstätten einiger </a:t>
            </a:r>
            <a:r>
              <a:rPr lang="de-DE" altLang="de-DE" sz="2800" dirty="0" err="1">
                <a:solidFill>
                  <a:srgbClr val="333333"/>
                </a:solidFill>
                <a:latin typeface="Calibri" panose="020F0502020204030204" pitchFamily="34" charset="0"/>
              </a:rPr>
              <a:t>Pharaoninnen</a:t>
            </a:r>
            <a:r>
              <a:rPr lang="de-DE" altLang="de-DE" sz="2800" dirty="0">
                <a:solidFill>
                  <a:srgbClr val="333333"/>
                </a:solidFill>
                <a:latin typeface="Calibri" panose="020F0502020204030204" pitchFamily="34" charset="0"/>
              </a:rPr>
              <a:t> und Pharaonen</a:t>
            </a:r>
          </a:p>
        </p:txBody>
      </p:sp>
      <p:sp>
        <p:nvSpPr>
          <p:cNvPr id="13" name="Text Box 10">
            <a:extLst>
              <a:ext uri="{FF2B5EF4-FFF2-40B4-BE49-F238E27FC236}">
                <a16:creationId xmlns:a16="http://schemas.microsoft.com/office/drawing/2014/main" id="{E3676EAC-4A30-8023-3739-77B2B51877A6}"/>
              </a:ext>
            </a:extLst>
          </p:cNvPr>
          <p:cNvSpPr txBox="1">
            <a:spLocks noChangeArrowheads="1"/>
          </p:cNvSpPr>
          <p:nvPr/>
        </p:nvSpPr>
        <p:spPr bwMode="auto">
          <a:xfrm>
            <a:off x="1439068" y="5766472"/>
            <a:ext cx="6624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prächtige Grabkammern im Inneren</a:t>
            </a:r>
          </a:p>
        </p:txBody>
      </p:sp>
      <p:sp>
        <p:nvSpPr>
          <p:cNvPr id="14" name="Text Box 10">
            <a:extLst>
              <a:ext uri="{FF2B5EF4-FFF2-40B4-BE49-F238E27FC236}">
                <a16:creationId xmlns:a16="http://schemas.microsoft.com/office/drawing/2014/main" id="{4B496630-24D4-B272-B281-B0E65FF9F8C1}"/>
              </a:ext>
            </a:extLst>
          </p:cNvPr>
          <p:cNvSpPr txBox="1">
            <a:spLocks noChangeArrowheads="1"/>
          </p:cNvSpPr>
          <p:nvPr/>
        </p:nvSpPr>
        <p:spPr bwMode="auto">
          <a:xfrm>
            <a:off x="2519362" y="4773080"/>
            <a:ext cx="44640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Bau vermutlich mit Rampen und/oder Hebelmaschinen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„Pyramiden“ auf den Seiten 30 bis 31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204</Words>
  <Application>Microsoft Office PowerPoint</Application>
  <PresentationFormat>Bildschirmpräsentation (4:3)</PresentationFormat>
  <Paragraphs>24</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65</cp:revision>
  <dcterms:created xsi:type="dcterms:W3CDTF">2011-07-14T19:54:09Z</dcterms:created>
  <dcterms:modified xsi:type="dcterms:W3CDTF">2022-12-12T08:38:33Z</dcterms:modified>
</cp:coreProperties>
</file>