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93" r:id="rId2"/>
    <p:sldId id="342" r:id="rId3"/>
    <p:sldId id="307" r:id="rId4"/>
    <p:sldId id="343" r:id="rId5"/>
    <p:sldId id="344" r:id="rId6"/>
    <p:sldId id="345" r:id="rId7"/>
    <p:sldId id="353" r:id="rId8"/>
    <p:sldId id="347" r:id="rId9"/>
    <p:sldId id="346" r:id="rId10"/>
    <p:sldId id="349" r:id="rId11"/>
    <p:sldId id="348" r:id="rId12"/>
    <p:sldId id="351" r:id="rId13"/>
    <p:sldId id="352" r:id="rId14"/>
    <p:sldId id="350" r:id="rId15"/>
    <p:sldId id="292" r:id="rId16"/>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A0A0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545" autoAdjust="0"/>
  </p:normalViewPr>
  <p:slideViewPr>
    <p:cSldViewPr>
      <p:cViewPr varScale="1">
        <p:scale>
          <a:sx n="109" d="100"/>
          <a:sy n="109" d="100"/>
        </p:scale>
        <p:origin x="1662" y="114"/>
      </p:cViewPr>
      <p:guideLst>
        <p:guide orient="horz" pos="2886"/>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B9E3A265-A2F6-F9F8-9B50-85EEFF68EBC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63032726-1965-97CA-92C1-58ED74B291E6}"/>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8014BCC-2AFE-4425-BE6B-06C23CF08855}" type="datetimeFigureOut">
              <a:rPr lang="de-AT"/>
              <a:pPr>
                <a:defRPr/>
              </a:pPr>
              <a:t>07.07.2022</a:t>
            </a:fld>
            <a:endParaRPr lang="de-AT"/>
          </a:p>
        </p:txBody>
      </p:sp>
      <p:sp>
        <p:nvSpPr>
          <p:cNvPr id="4" name="Fußzeilenplatzhalter 3">
            <a:extLst>
              <a:ext uri="{FF2B5EF4-FFF2-40B4-BE49-F238E27FC236}">
                <a16:creationId xmlns:a16="http://schemas.microsoft.com/office/drawing/2014/main" id="{74D47C5D-2AB2-E334-F107-479E907A90C1}"/>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5" name="Foliennummernplatzhalter 4">
            <a:extLst>
              <a:ext uri="{FF2B5EF4-FFF2-40B4-BE49-F238E27FC236}">
                <a16:creationId xmlns:a16="http://schemas.microsoft.com/office/drawing/2014/main" id="{C23D06BA-236C-7D39-AA36-4C71E462FB2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5D414BE-1F27-4F54-8223-DBA20FB152F1}" type="slidenum">
              <a:rPr lang="de-AT" altLang="de-DE"/>
              <a:pPr>
                <a:defRPr/>
              </a:pPr>
              <a:t>‹Nr.›</a:t>
            </a:fld>
            <a:endParaRPr lang="de-AT"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957C2DA-B911-6876-2CD2-3006959D193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EDB9748B-1C37-5E48-C485-EC836F599880}"/>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BFAC90E-B29D-4D6A-8213-111B09B0E5D8}" type="datetimeFigureOut">
              <a:rPr lang="de-AT"/>
              <a:pPr>
                <a:defRPr/>
              </a:pPr>
              <a:t>07.07.2022</a:t>
            </a:fld>
            <a:endParaRPr lang="de-AT"/>
          </a:p>
        </p:txBody>
      </p:sp>
      <p:sp>
        <p:nvSpPr>
          <p:cNvPr id="4" name="Folienbildplatzhalter 3">
            <a:extLst>
              <a:ext uri="{FF2B5EF4-FFF2-40B4-BE49-F238E27FC236}">
                <a16:creationId xmlns:a16="http://schemas.microsoft.com/office/drawing/2014/main" id="{E4A7E365-43D8-2A82-7803-2C175CE121B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a:extLst>
              <a:ext uri="{FF2B5EF4-FFF2-40B4-BE49-F238E27FC236}">
                <a16:creationId xmlns:a16="http://schemas.microsoft.com/office/drawing/2014/main" id="{B40FAF09-28A9-A755-4610-6DEED1B666A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a:extLst>
              <a:ext uri="{FF2B5EF4-FFF2-40B4-BE49-F238E27FC236}">
                <a16:creationId xmlns:a16="http://schemas.microsoft.com/office/drawing/2014/main" id="{910A8912-9C98-BCDB-6695-44FCE2660CF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7" name="Foliennummernplatzhalter 6">
            <a:extLst>
              <a:ext uri="{FF2B5EF4-FFF2-40B4-BE49-F238E27FC236}">
                <a16:creationId xmlns:a16="http://schemas.microsoft.com/office/drawing/2014/main" id="{A3F2E9F5-8999-C921-5AEC-D6DE104B231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8793B74-CA06-4515-BBA7-277CAD800306}" type="slidenum">
              <a:rPr lang="de-AT" altLang="de-DE"/>
              <a:pPr>
                <a:defRPr/>
              </a:pPr>
              <a:t>‹Nr.›</a:t>
            </a:fld>
            <a:endParaRPr lang="de-AT"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6" name="Textplatzhalter 2"/>
          <p:cNvSpPr>
            <a:spLocks noGrp="1"/>
          </p:cNvSpPr>
          <p:nvPr>
            <p:ph type="body" idx="1"/>
          </p:nvPr>
        </p:nvSpPr>
        <p:spPr>
          <a:xfrm>
            <a:off x="683568" y="1628800"/>
            <a:ext cx="1954560" cy="4740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de-DE" dirty="0"/>
          </a:p>
        </p:txBody>
      </p:sp>
    </p:spTree>
    <p:extLst>
      <p:ext uri="{BB962C8B-B14F-4D97-AF65-F5344CB8AC3E}">
        <p14:creationId xmlns:p14="http://schemas.microsoft.com/office/powerpoint/2010/main" val="3623512709"/>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3EDFE72-5F1B-2127-6434-46DCFA4F4039}"/>
              </a:ext>
            </a:extLst>
          </p:cNvPr>
          <p:cNvSpPr>
            <a:spLocks noGrp="1"/>
          </p:cNvSpPr>
          <p:nvPr>
            <p:ph type="dt" sz="half" idx="10"/>
          </p:nvPr>
        </p:nvSpPr>
        <p:spPr/>
        <p:txBody>
          <a:bodyPr/>
          <a:lstStyle>
            <a:lvl1pPr>
              <a:defRPr/>
            </a:lvl1pPr>
          </a:lstStyle>
          <a:p>
            <a:pPr>
              <a:defRPr/>
            </a:pPr>
            <a:fld id="{1CB44633-D5E2-45D1-BD0A-58C4FBDD64D4}" type="datetimeFigureOut">
              <a:rPr lang="de-AT"/>
              <a:pPr>
                <a:defRPr/>
              </a:pPr>
              <a:t>07.07.2022</a:t>
            </a:fld>
            <a:endParaRPr lang="de-AT"/>
          </a:p>
        </p:txBody>
      </p:sp>
      <p:sp>
        <p:nvSpPr>
          <p:cNvPr id="5" name="Fußzeilenplatzhalter 4">
            <a:extLst>
              <a:ext uri="{FF2B5EF4-FFF2-40B4-BE49-F238E27FC236}">
                <a16:creationId xmlns:a16="http://schemas.microsoft.com/office/drawing/2014/main" id="{20653DAA-3CB1-A9BC-E8F0-D66DA473BE0B}"/>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77CAD450-A382-BACC-BA86-16B9154DFE41}"/>
              </a:ext>
            </a:extLst>
          </p:cNvPr>
          <p:cNvSpPr>
            <a:spLocks noGrp="1"/>
          </p:cNvSpPr>
          <p:nvPr>
            <p:ph type="sldNum" sz="quarter" idx="12"/>
          </p:nvPr>
        </p:nvSpPr>
        <p:spPr/>
        <p:txBody>
          <a:bodyPr/>
          <a:lstStyle>
            <a:lvl1pPr>
              <a:defRPr/>
            </a:lvl1pPr>
          </a:lstStyle>
          <a:p>
            <a:pPr>
              <a:defRPr/>
            </a:pPr>
            <a:fld id="{DB868E70-7474-4D1F-82E7-E2EDDA6A9B90}" type="slidenum">
              <a:rPr lang="de-AT" altLang="de-DE"/>
              <a:pPr>
                <a:defRPr/>
              </a:pPr>
              <a:t>‹Nr.›</a:t>
            </a:fld>
            <a:endParaRPr lang="de-AT" altLang="de-DE"/>
          </a:p>
        </p:txBody>
      </p:sp>
    </p:spTree>
    <p:extLst>
      <p:ext uri="{BB962C8B-B14F-4D97-AF65-F5344CB8AC3E}">
        <p14:creationId xmlns:p14="http://schemas.microsoft.com/office/powerpoint/2010/main" val="2169000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4C188B92-1509-A7B8-954B-389048FC04E3}"/>
              </a:ext>
            </a:extLst>
          </p:cNvPr>
          <p:cNvSpPr>
            <a:spLocks noGrp="1"/>
          </p:cNvSpPr>
          <p:nvPr>
            <p:ph type="dt" sz="half" idx="10"/>
          </p:nvPr>
        </p:nvSpPr>
        <p:spPr/>
        <p:txBody>
          <a:bodyPr/>
          <a:lstStyle>
            <a:lvl1pPr>
              <a:defRPr/>
            </a:lvl1pPr>
          </a:lstStyle>
          <a:p>
            <a:pPr>
              <a:defRPr/>
            </a:pPr>
            <a:fld id="{92D0C807-A1BC-4B45-9207-2479D249E20E}" type="datetimeFigureOut">
              <a:rPr lang="de-AT"/>
              <a:pPr>
                <a:defRPr/>
              </a:pPr>
              <a:t>07.07.2022</a:t>
            </a:fld>
            <a:endParaRPr lang="de-AT"/>
          </a:p>
        </p:txBody>
      </p:sp>
      <p:sp>
        <p:nvSpPr>
          <p:cNvPr id="5" name="Fußzeilenplatzhalter 4">
            <a:extLst>
              <a:ext uri="{FF2B5EF4-FFF2-40B4-BE49-F238E27FC236}">
                <a16:creationId xmlns:a16="http://schemas.microsoft.com/office/drawing/2014/main" id="{7D818BC8-396B-300E-3104-782BAA42CB99}"/>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2273C97F-30AF-525C-4C5B-86C372AEB830}"/>
              </a:ext>
            </a:extLst>
          </p:cNvPr>
          <p:cNvSpPr>
            <a:spLocks noGrp="1"/>
          </p:cNvSpPr>
          <p:nvPr>
            <p:ph type="sldNum" sz="quarter" idx="12"/>
          </p:nvPr>
        </p:nvSpPr>
        <p:spPr/>
        <p:txBody>
          <a:bodyPr/>
          <a:lstStyle>
            <a:lvl1pPr>
              <a:defRPr/>
            </a:lvl1pPr>
          </a:lstStyle>
          <a:p>
            <a:pPr>
              <a:defRPr/>
            </a:pPr>
            <a:fld id="{45C7ACCD-B4D6-4252-B5F2-68AB63B25235}" type="slidenum">
              <a:rPr lang="de-AT" altLang="de-DE"/>
              <a:pPr>
                <a:defRPr/>
              </a:pPr>
              <a:t>‹Nr.›</a:t>
            </a:fld>
            <a:endParaRPr lang="de-AT" altLang="de-DE"/>
          </a:p>
        </p:txBody>
      </p:sp>
    </p:spTree>
    <p:extLst>
      <p:ext uri="{BB962C8B-B14F-4D97-AF65-F5344CB8AC3E}">
        <p14:creationId xmlns:p14="http://schemas.microsoft.com/office/powerpoint/2010/main" val="146002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73832"/>
            <a:ext cx="8229600" cy="1143000"/>
          </a:xfrm>
        </p:spPr>
        <p:txBody>
          <a:bodyPr/>
          <a:lstStyle/>
          <a:p>
            <a:r>
              <a:rPr lang="de-DE" dirty="0"/>
              <a:t>Titelmasterformat durch Klicken bearbeiten</a:t>
            </a:r>
            <a:endParaRPr lang="de-AT" dirty="0"/>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6B5A8392-06CB-ECE5-FFCE-E7F6FDD05EE4}"/>
              </a:ext>
            </a:extLst>
          </p:cNvPr>
          <p:cNvSpPr>
            <a:spLocks noGrp="1"/>
          </p:cNvSpPr>
          <p:nvPr>
            <p:ph type="dt" sz="half" idx="10"/>
          </p:nvPr>
        </p:nvSpPr>
        <p:spPr/>
        <p:txBody>
          <a:bodyPr/>
          <a:lstStyle>
            <a:lvl1pPr>
              <a:defRPr/>
            </a:lvl1pPr>
          </a:lstStyle>
          <a:p>
            <a:pPr>
              <a:defRPr/>
            </a:pPr>
            <a:fld id="{9BB95B46-87BE-40DE-AA50-1CAFF0FD81B6}" type="datetimeFigureOut">
              <a:rPr lang="de-AT"/>
              <a:pPr>
                <a:defRPr/>
              </a:pPr>
              <a:t>07.07.2022</a:t>
            </a:fld>
            <a:endParaRPr lang="de-AT"/>
          </a:p>
        </p:txBody>
      </p:sp>
      <p:sp>
        <p:nvSpPr>
          <p:cNvPr id="5" name="Fußzeilenplatzhalter 4">
            <a:extLst>
              <a:ext uri="{FF2B5EF4-FFF2-40B4-BE49-F238E27FC236}">
                <a16:creationId xmlns:a16="http://schemas.microsoft.com/office/drawing/2014/main" id="{A98D44B9-7C3A-6B38-84E1-7614894BF885}"/>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04FD73B6-1BB4-D752-7B33-D3E9AED8C4FA}"/>
              </a:ext>
            </a:extLst>
          </p:cNvPr>
          <p:cNvSpPr>
            <a:spLocks noGrp="1"/>
          </p:cNvSpPr>
          <p:nvPr>
            <p:ph type="sldNum" sz="quarter" idx="12"/>
          </p:nvPr>
        </p:nvSpPr>
        <p:spPr/>
        <p:txBody>
          <a:bodyPr/>
          <a:lstStyle>
            <a:lvl1pPr>
              <a:defRPr/>
            </a:lvl1pPr>
          </a:lstStyle>
          <a:p>
            <a:pPr>
              <a:defRPr/>
            </a:pPr>
            <a:fld id="{FCA8BBA3-408E-4D0B-ACF8-A14EB4F5BCDA}" type="slidenum">
              <a:rPr lang="de-AT" altLang="de-DE"/>
              <a:pPr>
                <a:defRPr/>
              </a:pPr>
              <a:t>‹Nr.›</a:t>
            </a:fld>
            <a:endParaRPr lang="de-AT" altLang="de-DE"/>
          </a:p>
        </p:txBody>
      </p:sp>
    </p:spTree>
    <p:extLst>
      <p:ext uri="{BB962C8B-B14F-4D97-AF65-F5344CB8AC3E}">
        <p14:creationId xmlns:p14="http://schemas.microsoft.com/office/powerpoint/2010/main" val="3749871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CDFED462-4135-C316-210B-25797961B212}"/>
              </a:ext>
            </a:extLst>
          </p:cNvPr>
          <p:cNvSpPr>
            <a:spLocks noGrp="1"/>
          </p:cNvSpPr>
          <p:nvPr>
            <p:ph type="dt" sz="half" idx="10"/>
          </p:nvPr>
        </p:nvSpPr>
        <p:spPr/>
        <p:txBody>
          <a:bodyPr/>
          <a:lstStyle>
            <a:lvl1pPr>
              <a:defRPr/>
            </a:lvl1pPr>
          </a:lstStyle>
          <a:p>
            <a:pPr>
              <a:defRPr/>
            </a:pPr>
            <a:fld id="{EB859DCB-3EC5-4695-A7A1-314B088A83AD}" type="datetimeFigureOut">
              <a:rPr lang="de-AT"/>
              <a:pPr>
                <a:defRPr/>
              </a:pPr>
              <a:t>07.07.2022</a:t>
            </a:fld>
            <a:endParaRPr lang="de-AT"/>
          </a:p>
        </p:txBody>
      </p:sp>
      <p:sp>
        <p:nvSpPr>
          <p:cNvPr id="5" name="Fußzeilenplatzhalter 4">
            <a:extLst>
              <a:ext uri="{FF2B5EF4-FFF2-40B4-BE49-F238E27FC236}">
                <a16:creationId xmlns:a16="http://schemas.microsoft.com/office/drawing/2014/main" id="{52265C52-9587-9973-1BC2-F76EB96E1028}"/>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1E8E550F-5A1F-F5CD-1B8F-3715A4EAD94A}"/>
              </a:ext>
            </a:extLst>
          </p:cNvPr>
          <p:cNvSpPr>
            <a:spLocks noGrp="1"/>
          </p:cNvSpPr>
          <p:nvPr>
            <p:ph type="sldNum" sz="quarter" idx="12"/>
          </p:nvPr>
        </p:nvSpPr>
        <p:spPr/>
        <p:txBody>
          <a:bodyPr/>
          <a:lstStyle>
            <a:lvl1pPr>
              <a:defRPr/>
            </a:lvl1pPr>
          </a:lstStyle>
          <a:p>
            <a:pPr>
              <a:defRPr/>
            </a:pPr>
            <a:fld id="{50825C43-C0DB-46D2-89DD-DE88B1F77B12}" type="slidenum">
              <a:rPr lang="de-AT" altLang="de-DE"/>
              <a:pPr>
                <a:defRPr/>
              </a:pPr>
              <a:t>‹Nr.›</a:t>
            </a:fld>
            <a:endParaRPr lang="de-AT" altLang="de-DE"/>
          </a:p>
        </p:txBody>
      </p:sp>
    </p:spTree>
    <p:extLst>
      <p:ext uri="{BB962C8B-B14F-4D97-AF65-F5344CB8AC3E}">
        <p14:creationId xmlns:p14="http://schemas.microsoft.com/office/powerpoint/2010/main" val="600692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3">
            <a:extLst>
              <a:ext uri="{FF2B5EF4-FFF2-40B4-BE49-F238E27FC236}">
                <a16:creationId xmlns:a16="http://schemas.microsoft.com/office/drawing/2014/main" id="{AD923758-CFBC-EBFF-14AD-3ED538E04D1A}"/>
              </a:ext>
            </a:extLst>
          </p:cNvPr>
          <p:cNvSpPr>
            <a:spLocks noGrp="1"/>
          </p:cNvSpPr>
          <p:nvPr>
            <p:ph type="dt" sz="half" idx="10"/>
          </p:nvPr>
        </p:nvSpPr>
        <p:spPr/>
        <p:txBody>
          <a:bodyPr/>
          <a:lstStyle>
            <a:lvl1pPr>
              <a:defRPr/>
            </a:lvl1pPr>
          </a:lstStyle>
          <a:p>
            <a:pPr>
              <a:defRPr/>
            </a:pPr>
            <a:fld id="{0CC0822E-0730-4DE5-A67D-45DA04694CF0}" type="datetimeFigureOut">
              <a:rPr lang="de-AT"/>
              <a:pPr>
                <a:defRPr/>
              </a:pPr>
              <a:t>07.07.2022</a:t>
            </a:fld>
            <a:endParaRPr lang="de-AT"/>
          </a:p>
        </p:txBody>
      </p:sp>
      <p:sp>
        <p:nvSpPr>
          <p:cNvPr id="6" name="Fußzeilenplatzhalter 4">
            <a:extLst>
              <a:ext uri="{FF2B5EF4-FFF2-40B4-BE49-F238E27FC236}">
                <a16:creationId xmlns:a16="http://schemas.microsoft.com/office/drawing/2014/main" id="{B0EC87AF-30B0-5F4A-8995-B258D378698B}"/>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55DD97C5-650A-BBAA-B0BF-3C6D3178C9CD}"/>
              </a:ext>
            </a:extLst>
          </p:cNvPr>
          <p:cNvSpPr>
            <a:spLocks noGrp="1"/>
          </p:cNvSpPr>
          <p:nvPr>
            <p:ph type="sldNum" sz="quarter" idx="12"/>
          </p:nvPr>
        </p:nvSpPr>
        <p:spPr/>
        <p:txBody>
          <a:bodyPr/>
          <a:lstStyle>
            <a:lvl1pPr>
              <a:defRPr/>
            </a:lvl1pPr>
          </a:lstStyle>
          <a:p>
            <a:pPr>
              <a:defRPr/>
            </a:pPr>
            <a:fld id="{F268A239-1198-447C-B05A-663E1C2606C8}" type="slidenum">
              <a:rPr lang="de-AT" altLang="de-DE"/>
              <a:pPr>
                <a:defRPr/>
              </a:pPr>
              <a:t>‹Nr.›</a:t>
            </a:fld>
            <a:endParaRPr lang="de-AT" altLang="de-DE"/>
          </a:p>
        </p:txBody>
      </p:sp>
    </p:spTree>
    <p:extLst>
      <p:ext uri="{BB962C8B-B14F-4D97-AF65-F5344CB8AC3E}">
        <p14:creationId xmlns:p14="http://schemas.microsoft.com/office/powerpoint/2010/main" val="1936423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3">
            <a:extLst>
              <a:ext uri="{FF2B5EF4-FFF2-40B4-BE49-F238E27FC236}">
                <a16:creationId xmlns:a16="http://schemas.microsoft.com/office/drawing/2014/main" id="{419BE744-EA96-A2FF-7577-A7B991C27142}"/>
              </a:ext>
            </a:extLst>
          </p:cNvPr>
          <p:cNvSpPr>
            <a:spLocks noGrp="1"/>
          </p:cNvSpPr>
          <p:nvPr>
            <p:ph type="dt" sz="half" idx="10"/>
          </p:nvPr>
        </p:nvSpPr>
        <p:spPr/>
        <p:txBody>
          <a:bodyPr/>
          <a:lstStyle>
            <a:lvl1pPr>
              <a:defRPr/>
            </a:lvl1pPr>
          </a:lstStyle>
          <a:p>
            <a:pPr>
              <a:defRPr/>
            </a:pPr>
            <a:fld id="{472F475D-EAC1-4FE3-AA87-FDB52B68531C}" type="datetimeFigureOut">
              <a:rPr lang="de-AT"/>
              <a:pPr>
                <a:defRPr/>
              </a:pPr>
              <a:t>07.07.2022</a:t>
            </a:fld>
            <a:endParaRPr lang="de-AT"/>
          </a:p>
        </p:txBody>
      </p:sp>
      <p:sp>
        <p:nvSpPr>
          <p:cNvPr id="8" name="Fußzeilenplatzhalter 4">
            <a:extLst>
              <a:ext uri="{FF2B5EF4-FFF2-40B4-BE49-F238E27FC236}">
                <a16:creationId xmlns:a16="http://schemas.microsoft.com/office/drawing/2014/main" id="{C866C93D-2B65-61F4-1214-6F14AC855E32}"/>
              </a:ext>
            </a:extLst>
          </p:cNvPr>
          <p:cNvSpPr>
            <a:spLocks noGrp="1"/>
          </p:cNvSpPr>
          <p:nvPr>
            <p:ph type="ftr" sz="quarter" idx="11"/>
          </p:nvPr>
        </p:nvSpPr>
        <p:spPr/>
        <p:txBody>
          <a:bodyPr/>
          <a:lstStyle>
            <a:lvl1pPr>
              <a:defRPr/>
            </a:lvl1pPr>
          </a:lstStyle>
          <a:p>
            <a:pPr>
              <a:defRPr/>
            </a:pPr>
            <a:endParaRPr lang="de-AT"/>
          </a:p>
        </p:txBody>
      </p:sp>
      <p:sp>
        <p:nvSpPr>
          <p:cNvPr id="9" name="Foliennummernplatzhalter 5">
            <a:extLst>
              <a:ext uri="{FF2B5EF4-FFF2-40B4-BE49-F238E27FC236}">
                <a16:creationId xmlns:a16="http://schemas.microsoft.com/office/drawing/2014/main" id="{98BC0484-01CE-7702-421C-D50B20E4253C}"/>
              </a:ext>
            </a:extLst>
          </p:cNvPr>
          <p:cNvSpPr>
            <a:spLocks noGrp="1"/>
          </p:cNvSpPr>
          <p:nvPr>
            <p:ph type="sldNum" sz="quarter" idx="12"/>
          </p:nvPr>
        </p:nvSpPr>
        <p:spPr/>
        <p:txBody>
          <a:bodyPr/>
          <a:lstStyle>
            <a:lvl1pPr>
              <a:defRPr/>
            </a:lvl1pPr>
          </a:lstStyle>
          <a:p>
            <a:pPr>
              <a:defRPr/>
            </a:pPr>
            <a:fld id="{5EB1BC03-9BF8-427F-A6C9-88F4486809A5}" type="slidenum">
              <a:rPr lang="de-AT" altLang="de-DE"/>
              <a:pPr>
                <a:defRPr/>
              </a:pPr>
              <a:t>‹Nr.›</a:t>
            </a:fld>
            <a:endParaRPr lang="de-AT" altLang="de-DE"/>
          </a:p>
        </p:txBody>
      </p:sp>
    </p:spTree>
    <p:extLst>
      <p:ext uri="{BB962C8B-B14F-4D97-AF65-F5344CB8AC3E}">
        <p14:creationId xmlns:p14="http://schemas.microsoft.com/office/powerpoint/2010/main" val="3858807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3">
            <a:extLst>
              <a:ext uri="{FF2B5EF4-FFF2-40B4-BE49-F238E27FC236}">
                <a16:creationId xmlns:a16="http://schemas.microsoft.com/office/drawing/2014/main" id="{D3917674-8BEB-5901-5EA6-952931B36683}"/>
              </a:ext>
            </a:extLst>
          </p:cNvPr>
          <p:cNvSpPr>
            <a:spLocks noGrp="1"/>
          </p:cNvSpPr>
          <p:nvPr>
            <p:ph type="dt" sz="half" idx="10"/>
          </p:nvPr>
        </p:nvSpPr>
        <p:spPr/>
        <p:txBody>
          <a:bodyPr/>
          <a:lstStyle>
            <a:lvl1pPr>
              <a:defRPr/>
            </a:lvl1pPr>
          </a:lstStyle>
          <a:p>
            <a:pPr>
              <a:defRPr/>
            </a:pPr>
            <a:fld id="{41CD3FA6-ACE8-4D10-90F7-511BB444FDB9}" type="datetimeFigureOut">
              <a:rPr lang="de-AT"/>
              <a:pPr>
                <a:defRPr/>
              </a:pPr>
              <a:t>07.07.2022</a:t>
            </a:fld>
            <a:endParaRPr lang="de-AT"/>
          </a:p>
        </p:txBody>
      </p:sp>
      <p:sp>
        <p:nvSpPr>
          <p:cNvPr id="4" name="Fußzeilenplatzhalter 4">
            <a:extLst>
              <a:ext uri="{FF2B5EF4-FFF2-40B4-BE49-F238E27FC236}">
                <a16:creationId xmlns:a16="http://schemas.microsoft.com/office/drawing/2014/main" id="{0FF8484E-2AEB-AF3F-1472-5D279E85FE45}"/>
              </a:ext>
            </a:extLst>
          </p:cNvPr>
          <p:cNvSpPr>
            <a:spLocks noGrp="1"/>
          </p:cNvSpPr>
          <p:nvPr>
            <p:ph type="ftr" sz="quarter" idx="11"/>
          </p:nvPr>
        </p:nvSpPr>
        <p:spPr/>
        <p:txBody>
          <a:bodyPr/>
          <a:lstStyle>
            <a:lvl1pPr>
              <a:defRPr/>
            </a:lvl1pPr>
          </a:lstStyle>
          <a:p>
            <a:pPr>
              <a:defRPr/>
            </a:pPr>
            <a:endParaRPr lang="de-AT"/>
          </a:p>
        </p:txBody>
      </p:sp>
      <p:sp>
        <p:nvSpPr>
          <p:cNvPr id="5" name="Foliennummernplatzhalter 5">
            <a:extLst>
              <a:ext uri="{FF2B5EF4-FFF2-40B4-BE49-F238E27FC236}">
                <a16:creationId xmlns:a16="http://schemas.microsoft.com/office/drawing/2014/main" id="{1548AE51-EC70-F4FE-1BA5-EF99A9A5760D}"/>
              </a:ext>
            </a:extLst>
          </p:cNvPr>
          <p:cNvSpPr>
            <a:spLocks noGrp="1"/>
          </p:cNvSpPr>
          <p:nvPr>
            <p:ph type="sldNum" sz="quarter" idx="12"/>
          </p:nvPr>
        </p:nvSpPr>
        <p:spPr/>
        <p:txBody>
          <a:bodyPr/>
          <a:lstStyle>
            <a:lvl1pPr>
              <a:defRPr/>
            </a:lvl1pPr>
          </a:lstStyle>
          <a:p>
            <a:pPr>
              <a:defRPr/>
            </a:pPr>
            <a:fld id="{92FA3AE2-F499-49E9-A9A4-17866C07928D}" type="slidenum">
              <a:rPr lang="de-AT" altLang="de-DE"/>
              <a:pPr>
                <a:defRPr/>
              </a:pPr>
              <a:t>‹Nr.›</a:t>
            </a:fld>
            <a:endParaRPr lang="de-AT" altLang="de-DE"/>
          </a:p>
        </p:txBody>
      </p:sp>
    </p:spTree>
    <p:extLst>
      <p:ext uri="{BB962C8B-B14F-4D97-AF65-F5344CB8AC3E}">
        <p14:creationId xmlns:p14="http://schemas.microsoft.com/office/powerpoint/2010/main" val="3709867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EB4EC9D0-0C83-BF2A-5DA4-B7EFDC79E61B}"/>
              </a:ext>
            </a:extLst>
          </p:cNvPr>
          <p:cNvSpPr>
            <a:spLocks noGrp="1"/>
          </p:cNvSpPr>
          <p:nvPr>
            <p:ph type="dt" sz="half" idx="10"/>
          </p:nvPr>
        </p:nvSpPr>
        <p:spPr/>
        <p:txBody>
          <a:bodyPr/>
          <a:lstStyle>
            <a:lvl1pPr>
              <a:defRPr/>
            </a:lvl1pPr>
          </a:lstStyle>
          <a:p>
            <a:pPr>
              <a:defRPr/>
            </a:pPr>
            <a:fld id="{160FC6AE-8C11-4F3A-8310-AC1FF9F791B4}" type="datetimeFigureOut">
              <a:rPr lang="de-AT"/>
              <a:pPr>
                <a:defRPr/>
              </a:pPr>
              <a:t>07.07.2022</a:t>
            </a:fld>
            <a:endParaRPr lang="de-AT"/>
          </a:p>
        </p:txBody>
      </p:sp>
      <p:sp>
        <p:nvSpPr>
          <p:cNvPr id="3" name="Fußzeilenplatzhalter 4">
            <a:extLst>
              <a:ext uri="{FF2B5EF4-FFF2-40B4-BE49-F238E27FC236}">
                <a16:creationId xmlns:a16="http://schemas.microsoft.com/office/drawing/2014/main" id="{40AD00A6-4FC6-0EB8-48D1-E88AA3E35661}"/>
              </a:ext>
            </a:extLst>
          </p:cNvPr>
          <p:cNvSpPr>
            <a:spLocks noGrp="1"/>
          </p:cNvSpPr>
          <p:nvPr>
            <p:ph type="ftr" sz="quarter" idx="11"/>
          </p:nvPr>
        </p:nvSpPr>
        <p:spPr/>
        <p:txBody>
          <a:bodyPr/>
          <a:lstStyle>
            <a:lvl1pPr>
              <a:defRPr/>
            </a:lvl1pPr>
          </a:lstStyle>
          <a:p>
            <a:pPr>
              <a:defRPr/>
            </a:pPr>
            <a:endParaRPr lang="de-AT"/>
          </a:p>
        </p:txBody>
      </p:sp>
      <p:sp>
        <p:nvSpPr>
          <p:cNvPr id="4" name="Foliennummernplatzhalter 5">
            <a:extLst>
              <a:ext uri="{FF2B5EF4-FFF2-40B4-BE49-F238E27FC236}">
                <a16:creationId xmlns:a16="http://schemas.microsoft.com/office/drawing/2014/main" id="{048D8B2B-1F82-AF63-1CA4-40D71C2F5153}"/>
              </a:ext>
            </a:extLst>
          </p:cNvPr>
          <p:cNvSpPr>
            <a:spLocks noGrp="1"/>
          </p:cNvSpPr>
          <p:nvPr>
            <p:ph type="sldNum" sz="quarter" idx="12"/>
          </p:nvPr>
        </p:nvSpPr>
        <p:spPr/>
        <p:txBody>
          <a:bodyPr/>
          <a:lstStyle>
            <a:lvl1pPr>
              <a:defRPr/>
            </a:lvl1pPr>
          </a:lstStyle>
          <a:p>
            <a:pPr>
              <a:defRPr/>
            </a:pPr>
            <a:fld id="{12C5E142-F7BA-463B-A409-6024A984BD4C}" type="slidenum">
              <a:rPr lang="de-AT" altLang="de-DE"/>
              <a:pPr>
                <a:defRPr/>
              </a:pPr>
              <a:t>‹Nr.›</a:t>
            </a:fld>
            <a:endParaRPr lang="de-AT" altLang="de-DE"/>
          </a:p>
        </p:txBody>
      </p:sp>
    </p:spTree>
    <p:extLst>
      <p:ext uri="{BB962C8B-B14F-4D97-AF65-F5344CB8AC3E}">
        <p14:creationId xmlns:p14="http://schemas.microsoft.com/office/powerpoint/2010/main" val="338286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382EBB13-3132-5C56-D5A8-68C8761F8F8C}"/>
              </a:ext>
            </a:extLst>
          </p:cNvPr>
          <p:cNvSpPr>
            <a:spLocks noGrp="1"/>
          </p:cNvSpPr>
          <p:nvPr>
            <p:ph type="dt" sz="half" idx="10"/>
          </p:nvPr>
        </p:nvSpPr>
        <p:spPr/>
        <p:txBody>
          <a:bodyPr/>
          <a:lstStyle>
            <a:lvl1pPr>
              <a:defRPr/>
            </a:lvl1pPr>
          </a:lstStyle>
          <a:p>
            <a:pPr>
              <a:defRPr/>
            </a:pPr>
            <a:fld id="{849AD531-6D91-466E-BA40-A38CDE8E70BD}" type="datetimeFigureOut">
              <a:rPr lang="de-AT"/>
              <a:pPr>
                <a:defRPr/>
              </a:pPr>
              <a:t>07.07.2022</a:t>
            </a:fld>
            <a:endParaRPr lang="de-AT"/>
          </a:p>
        </p:txBody>
      </p:sp>
      <p:sp>
        <p:nvSpPr>
          <p:cNvPr id="6" name="Fußzeilenplatzhalter 4">
            <a:extLst>
              <a:ext uri="{FF2B5EF4-FFF2-40B4-BE49-F238E27FC236}">
                <a16:creationId xmlns:a16="http://schemas.microsoft.com/office/drawing/2014/main" id="{1948B281-4475-E268-7B4F-D23C9A718E3F}"/>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38470CC7-EBBF-8764-85F8-FDE02096C8DC}"/>
              </a:ext>
            </a:extLst>
          </p:cNvPr>
          <p:cNvSpPr>
            <a:spLocks noGrp="1"/>
          </p:cNvSpPr>
          <p:nvPr>
            <p:ph type="sldNum" sz="quarter" idx="12"/>
          </p:nvPr>
        </p:nvSpPr>
        <p:spPr/>
        <p:txBody>
          <a:bodyPr/>
          <a:lstStyle>
            <a:lvl1pPr>
              <a:defRPr/>
            </a:lvl1pPr>
          </a:lstStyle>
          <a:p>
            <a:pPr>
              <a:defRPr/>
            </a:pPr>
            <a:fld id="{ADFE42CB-C0CA-488E-9550-BA5B5BBB3C1A}" type="slidenum">
              <a:rPr lang="de-AT" altLang="de-DE"/>
              <a:pPr>
                <a:defRPr/>
              </a:pPr>
              <a:t>‹Nr.›</a:t>
            </a:fld>
            <a:endParaRPr lang="de-AT" altLang="de-DE"/>
          </a:p>
        </p:txBody>
      </p:sp>
    </p:spTree>
    <p:extLst>
      <p:ext uri="{BB962C8B-B14F-4D97-AF65-F5344CB8AC3E}">
        <p14:creationId xmlns:p14="http://schemas.microsoft.com/office/powerpoint/2010/main" val="4129207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84E3C4DE-C1DC-A783-388C-9E94EF8DD6B2}"/>
              </a:ext>
            </a:extLst>
          </p:cNvPr>
          <p:cNvSpPr>
            <a:spLocks noGrp="1"/>
          </p:cNvSpPr>
          <p:nvPr>
            <p:ph type="dt" sz="half" idx="10"/>
          </p:nvPr>
        </p:nvSpPr>
        <p:spPr/>
        <p:txBody>
          <a:bodyPr/>
          <a:lstStyle>
            <a:lvl1pPr>
              <a:defRPr/>
            </a:lvl1pPr>
          </a:lstStyle>
          <a:p>
            <a:pPr>
              <a:defRPr/>
            </a:pPr>
            <a:fld id="{3C9A6194-4DC4-4267-B5F4-4BF656F960C0}" type="datetimeFigureOut">
              <a:rPr lang="de-AT"/>
              <a:pPr>
                <a:defRPr/>
              </a:pPr>
              <a:t>07.07.2022</a:t>
            </a:fld>
            <a:endParaRPr lang="de-AT"/>
          </a:p>
        </p:txBody>
      </p:sp>
      <p:sp>
        <p:nvSpPr>
          <p:cNvPr id="6" name="Fußzeilenplatzhalter 4">
            <a:extLst>
              <a:ext uri="{FF2B5EF4-FFF2-40B4-BE49-F238E27FC236}">
                <a16:creationId xmlns:a16="http://schemas.microsoft.com/office/drawing/2014/main" id="{62237E1F-4289-A4D0-FEC8-8DF0F0F34B66}"/>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0FCBDEC6-1451-557A-197F-B9715D46B40F}"/>
              </a:ext>
            </a:extLst>
          </p:cNvPr>
          <p:cNvSpPr>
            <a:spLocks noGrp="1"/>
          </p:cNvSpPr>
          <p:nvPr>
            <p:ph type="sldNum" sz="quarter" idx="12"/>
          </p:nvPr>
        </p:nvSpPr>
        <p:spPr/>
        <p:txBody>
          <a:bodyPr/>
          <a:lstStyle>
            <a:lvl1pPr>
              <a:defRPr/>
            </a:lvl1pPr>
          </a:lstStyle>
          <a:p>
            <a:pPr>
              <a:defRPr/>
            </a:pPr>
            <a:fld id="{7A96A4C5-9EEA-440F-8B2F-9F61B851A0EA}" type="slidenum">
              <a:rPr lang="de-AT" altLang="de-DE"/>
              <a:pPr>
                <a:defRPr/>
              </a:pPr>
              <a:t>‹Nr.›</a:t>
            </a:fld>
            <a:endParaRPr lang="de-AT" altLang="de-DE"/>
          </a:p>
        </p:txBody>
      </p:sp>
    </p:spTree>
    <p:extLst>
      <p:ext uri="{BB962C8B-B14F-4D97-AF65-F5344CB8AC3E}">
        <p14:creationId xmlns:p14="http://schemas.microsoft.com/office/powerpoint/2010/main" val="644030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4EB75EFD-BD4C-0491-4131-B4BAE2341A3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a:extLst>
              <a:ext uri="{FF2B5EF4-FFF2-40B4-BE49-F238E27FC236}">
                <a16:creationId xmlns:a16="http://schemas.microsoft.com/office/drawing/2014/main" id="{192D7325-314D-D812-1CEE-D7DCAED90C6E}"/>
              </a:ext>
            </a:extLst>
          </p:cNvPr>
          <p:cNvSpPr>
            <a:spLocks noGrp="1"/>
          </p:cNvSpPr>
          <p:nvPr>
            <p:ph type="title"/>
          </p:nvPr>
        </p:nvSpPr>
        <p:spPr bwMode="auto">
          <a:xfrm>
            <a:off x="306388" y="893763"/>
            <a:ext cx="8229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endParaRPr lang="de-AT" altLang="de-DE"/>
          </a:p>
        </p:txBody>
      </p:sp>
      <p:sp>
        <p:nvSpPr>
          <p:cNvPr id="1028" name="Textplatzhalter 2">
            <a:extLst>
              <a:ext uri="{FF2B5EF4-FFF2-40B4-BE49-F238E27FC236}">
                <a16:creationId xmlns:a16="http://schemas.microsoft.com/office/drawing/2014/main" id="{D985EF72-92A1-0FA4-61C1-7C9BB5D0FBD5}"/>
              </a:ext>
            </a:extLst>
          </p:cNvPr>
          <p:cNvSpPr>
            <a:spLocks noGrp="1"/>
          </p:cNvSpPr>
          <p:nvPr>
            <p:ph type="body" idx="1"/>
          </p:nvPr>
        </p:nvSpPr>
        <p:spPr bwMode="auto">
          <a:xfrm>
            <a:off x="323850" y="2060575"/>
            <a:ext cx="82296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a:p>
        </p:txBody>
      </p:sp>
      <p:sp>
        <p:nvSpPr>
          <p:cNvPr id="4" name="Datumsplatzhalter 3">
            <a:extLst>
              <a:ext uri="{FF2B5EF4-FFF2-40B4-BE49-F238E27FC236}">
                <a16:creationId xmlns:a16="http://schemas.microsoft.com/office/drawing/2014/main" id="{72320CBC-0001-71D0-A653-980938D84E0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2D988F8-5851-4B35-AE5A-AA465A1C5CFC}" type="datetimeFigureOut">
              <a:rPr lang="de-AT"/>
              <a:pPr>
                <a:defRPr/>
              </a:pPr>
              <a:t>07.07.2022</a:t>
            </a:fld>
            <a:endParaRPr lang="de-AT"/>
          </a:p>
        </p:txBody>
      </p:sp>
      <p:sp>
        <p:nvSpPr>
          <p:cNvPr id="5" name="Fußzeilenplatzhalter 4">
            <a:extLst>
              <a:ext uri="{FF2B5EF4-FFF2-40B4-BE49-F238E27FC236}">
                <a16:creationId xmlns:a16="http://schemas.microsoft.com/office/drawing/2014/main" id="{A3A5E45E-F380-91FF-6C94-07B67ECE9F0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6" name="Foliennummernplatzhalter 5">
            <a:extLst>
              <a:ext uri="{FF2B5EF4-FFF2-40B4-BE49-F238E27FC236}">
                <a16:creationId xmlns:a16="http://schemas.microsoft.com/office/drawing/2014/main" id="{411E5F96-B8C6-811D-6DC9-F04D5F08D3E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4AB3613E-D9ED-447E-BA5F-2CBA5D514E3C}" type="slidenum">
              <a:rPr lang="de-AT" altLang="de-DE"/>
              <a:pPr>
                <a:defRPr/>
              </a:pPr>
              <a:t>‹Nr.›</a:t>
            </a:fld>
            <a:endParaRPr lang="de-AT" altLang="de-DE"/>
          </a:p>
        </p:txBody>
      </p:sp>
      <p:pic>
        <p:nvPicPr>
          <p:cNvPr id="1032" name="Picture 19">
            <a:extLst>
              <a:ext uri="{FF2B5EF4-FFF2-40B4-BE49-F238E27FC236}">
                <a16:creationId xmlns:a16="http://schemas.microsoft.com/office/drawing/2014/main" id="{0F462BE0-5E58-7EFF-E497-81F9371FEA37}"/>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12138" y="46038"/>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a:extLst>
              <a:ext uri="{FF2B5EF4-FFF2-40B4-BE49-F238E27FC236}">
                <a16:creationId xmlns:a16="http://schemas.microsoft.com/office/drawing/2014/main" id="{7CEEEE14-1356-C8EC-B92E-CF24437E679B}"/>
              </a:ext>
            </a:extLst>
          </p:cNvPr>
          <p:cNvPicPr preferRelativeResize="0">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602413"/>
            <a:ext cx="9144000" cy="25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5" name="Rechteck 21">
            <a:extLst>
              <a:ext uri="{FF2B5EF4-FFF2-40B4-BE49-F238E27FC236}">
                <a16:creationId xmlns:a16="http://schemas.microsoft.com/office/drawing/2014/main" id="{7F4B7D61-5A8E-EB84-EBF1-CBBEF6BEA659}"/>
              </a:ext>
            </a:extLst>
          </p:cNvPr>
          <p:cNvSpPr>
            <a:spLocks noChangeArrowheads="1"/>
          </p:cNvSpPr>
          <p:nvPr/>
        </p:nvSpPr>
        <p:spPr bwMode="auto">
          <a:xfrm>
            <a:off x="-15875" y="6516688"/>
            <a:ext cx="9144000" cy="3683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de-DE" altLang="de-DE" dirty="0">
                <a:solidFill>
                  <a:srgbClr val="333333"/>
                </a:solidFill>
                <a:cs typeface="Arial" charset="0"/>
              </a:rPr>
              <a:t> </a:t>
            </a:r>
            <a:r>
              <a:rPr lang="de-DE" altLang="de-DE" sz="1000" dirty="0">
                <a:solidFill>
                  <a:srgbClr val="333333"/>
                </a:solidFill>
                <a:latin typeface="Syntax LT Std" pitchFamily="34" charset="0"/>
                <a:cs typeface="Arial" charset="0"/>
              </a:rPr>
              <a:t>© Österreichischer Bundesverlag Schulbuch GmbH &amp; Co. KG, Wien 2023</a:t>
            </a:r>
          </a:p>
        </p:txBody>
      </p:sp>
      <p:pic>
        <p:nvPicPr>
          <p:cNvPr id="2" name="Picture 13" descr="I:\500-vs_hs\Aushilfen\___Carina\Unterwegs\uw1_schriftzug_weiss.gif">
            <a:extLst>
              <a:ext uri="{FF2B5EF4-FFF2-40B4-BE49-F238E27FC236}">
                <a16:creationId xmlns:a16="http://schemas.microsoft.com/office/drawing/2014/main" id="{5BF54EB4-08B9-19D6-0B30-7F8242A9F9F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0825" y="77788"/>
            <a:ext cx="1944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7"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xStyles>
    <p:title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de-AT" sz="3800" b="1" kern="1200" dirty="0">
          <a:solidFill>
            <a:srgbClr val="333333"/>
          </a:solidFill>
          <a:latin typeface="Syntax LT Std" pitchFamily="34" charset="0"/>
          <a:ea typeface="+mj-ea"/>
          <a:cs typeface="+mj-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feld 3">
            <a:extLst>
              <a:ext uri="{FF2B5EF4-FFF2-40B4-BE49-F238E27FC236}">
                <a16:creationId xmlns:a16="http://schemas.microsoft.com/office/drawing/2014/main" id="{3FAE93F2-02EA-0293-AD51-632F935ED8FE}"/>
              </a:ext>
            </a:extLst>
          </p:cNvPr>
          <p:cNvSpPr txBox="1">
            <a:spLocks noChangeArrowheads="1"/>
          </p:cNvSpPr>
          <p:nvPr/>
        </p:nvSpPr>
        <p:spPr bwMode="auto">
          <a:xfrm>
            <a:off x="755576" y="1484784"/>
            <a:ext cx="748883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de-AT" altLang="de-DE" sz="6600" dirty="0"/>
              <a:t>Transportmittel </a:t>
            </a:r>
            <a:br>
              <a:rPr lang="de-AT" altLang="de-DE" sz="6600" dirty="0"/>
            </a:br>
            <a:r>
              <a:rPr lang="de-AT" altLang="de-DE" sz="6600" dirty="0"/>
              <a:t>in einer Stadt – Beispiel Venedig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0FAFC2E-BD03-D175-D567-2BCD5D898A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343" y="1052736"/>
            <a:ext cx="7961313" cy="4451966"/>
          </a:xfrm>
          <a:prstGeom prst="rect">
            <a:avLst/>
          </a:prstGeom>
        </p:spPr>
      </p:pic>
      <p:sp>
        <p:nvSpPr>
          <p:cNvPr id="14338" name="Rechteck 35">
            <a:extLst>
              <a:ext uri="{FF2B5EF4-FFF2-40B4-BE49-F238E27FC236}">
                <a16:creationId xmlns:a16="http://schemas.microsoft.com/office/drawing/2014/main" id="{3EA6735B-AED5-9159-9C96-9ECBF8ABEB68}"/>
              </a:ext>
            </a:extLst>
          </p:cNvPr>
          <p:cNvSpPr>
            <a:spLocks noChangeArrowheads="1"/>
          </p:cNvSpPr>
          <p:nvPr/>
        </p:nvSpPr>
        <p:spPr bwMode="auto">
          <a:xfrm>
            <a:off x="608013" y="5603875"/>
            <a:ext cx="77803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dirty="0">
                <a:solidFill>
                  <a:srgbClr val="000000"/>
                </a:solidFill>
                <a:latin typeface="Arial" panose="020B0604020202020204" pitchFamily="34" charset="0"/>
              </a:rPr>
              <a:t>Privates Lastenboot</a:t>
            </a:r>
          </a:p>
          <a:p>
            <a:pPr eaLnBrk="1" hangingPunct="1">
              <a:spcBef>
                <a:spcPct val="0"/>
              </a:spcBef>
              <a:buFontTx/>
              <a:buNone/>
            </a:pPr>
            <a:r>
              <a:rPr lang="de-AT" altLang="de-DE" sz="1400" b="0" dirty="0">
                <a:solidFill>
                  <a:srgbClr val="000000"/>
                </a:solidFill>
                <a:latin typeface="Arial" panose="020B0604020202020204" pitchFamily="34" charset="0"/>
              </a:rPr>
              <a:t>Auch kleinere Dinge müssen mit dem Boot geliefert werden. Dieses private Lastenboot befindet sich vor dem weltberühmten Markusplatz. Man sieht den Campanile (1 Glockenturm), die Basilika San Marco (2) und den Dogenpalast (3). Die Dogen waren früher die Herrscher von Venedig.</a:t>
            </a:r>
            <a:endParaRPr lang="de-DE" altLang="de-DE" sz="1400" b="0" dirty="0">
              <a:solidFill>
                <a:srgbClr val="000000"/>
              </a:solidFill>
              <a:latin typeface="Arial" panose="020B0604020202020204" pitchFamily="34" charset="0"/>
            </a:endParaRPr>
          </a:p>
        </p:txBody>
      </p:sp>
      <p:sp>
        <p:nvSpPr>
          <p:cNvPr id="9" name="Textfeld 8">
            <a:extLst>
              <a:ext uri="{FF2B5EF4-FFF2-40B4-BE49-F238E27FC236}">
                <a16:creationId xmlns:a16="http://schemas.microsoft.com/office/drawing/2014/main" id="{A1D87343-6522-667F-173D-76443E0212FB}"/>
              </a:ext>
            </a:extLst>
          </p:cNvPr>
          <p:cNvSpPr txBox="1"/>
          <p:nvPr/>
        </p:nvSpPr>
        <p:spPr>
          <a:xfrm>
            <a:off x="2339975" y="1989138"/>
            <a:ext cx="431800" cy="368300"/>
          </a:xfrm>
          <a:prstGeom prst="rect">
            <a:avLst/>
          </a:prstGeom>
          <a:solidFill>
            <a:schemeClr val="accent2">
              <a:lumMod val="20000"/>
              <a:lumOff val="80000"/>
            </a:schemeClr>
          </a:solidFill>
          <a:ln w="19050">
            <a:solidFill>
              <a:schemeClr val="tx1"/>
            </a:solidFill>
          </a:ln>
        </p:spPr>
        <p:txBody>
          <a:bodyPr>
            <a:spAutoFit/>
          </a:bodyPr>
          <a:lstStyle/>
          <a:p>
            <a:pPr algn="ctr">
              <a:defRPr/>
            </a:pPr>
            <a:r>
              <a:rPr lang="de-AT" b="1" dirty="0">
                <a:latin typeface="Arial" panose="020B0604020202020204" pitchFamily="34" charset="0"/>
              </a:rPr>
              <a:t>1</a:t>
            </a:r>
          </a:p>
        </p:txBody>
      </p:sp>
      <p:sp>
        <p:nvSpPr>
          <p:cNvPr id="11" name="Textfeld 10">
            <a:extLst>
              <a:ext uri="{FF2B5EF4-FFF2-40B4-BE49-F238E27FC236}">
                <a16:creationId xmlns:a16="http://schemas.microsoft.com/office/drawing/2014/main" id="{04E235D0-FEA7-3A7D-4FD5-B289D6F96FB5}"/>
              </a:ext>
            </a:extLst>
          </p:cNvPr>
          <p:cNvSpPr txBox="1"/>
          <p:nvPr/>
        </p:nvSpPr>
        <p:spPr>
          <a:xfrm>
            <a:off x="3132138" y="2781300"/>
            <a:ext cx="431800" cy="368300"/>
          </a:xfrm>
          <a:prstGeom prst="rect">
            <a:avLst/>
          </a:prstGeom>
          <a:solidFill>
            <a:schemeClr val="accent2">
              <a:lumMod val="20000"/>
              <a:lumOff val="80000"/>
            </a:schemeClr>
          </a:solidFill>
          <a:ln w="19050">
            <a:solidFill>
              <a:schemeClr val="tx1"/>
            </a:solidFill>
          </a:ln>
        </p:spPr>
        <p:txBody>
          <a:bodyPr>
            <a:spAutoFit/>
          </a:bodyPr>
          <a:lstStyle/>
          <a:p>
            <a:pPr algn="ctr">
              <a:defRPr/>
            </a:pPr>
            <a:r>
              <a:rPr lang="de-AT" b="1" dirty="0">
                <a:latin typeface="Arial" panose="020B0604020202020204" pitchFamily="34" charset="0"/>
              </a:rPr>
              <a:t>2</a:t>
            </a:r>
          </a:p>
        </p:txBody>
      </p:sp>
      <p:sp>
        <p:nvSpPr>
          <p:cNvPr id="12" name="Textfeld 11">
            <a:extLst>
              <a:ext uri="{FF2B5EF4-FFF2-40B4-BE49-F238E27FC236}">
                <a16:creationId xmlns:a16="http://schemas.microsoft.com/office/drawing/2014/main" id="{4A24AF63-F664-87C5-5A2A-F4F50922ADF7}"/>
              </a:ext>
            </a:extLst>
          </p:cNvPr>
          <p:cNvSpPr txBox="1"/>
          <p:nvPr/>
        </p:nvSpPr>
        <p:spPr>
          <a:xfrm>
            <a:off x="5127625" y="2616200"/>
            <a:ext cx="433388" cy="368300"/>
          </a:xfrm>
          <a:prstGeom prst="rect">
            <a:avLst/>
          </a:prstGeom>
          <a:solidFill>
            <a:schemeClr val="accent2">
              <a:lumMod val="20000"/>
              <a:lumOff val="80000"/>
            </a:schemeClr>
          </a:solidFill>
          <a:ln w="19050">
            <a:solidFill>
              <a:schemeClr val="tx1"/>
            </a:solidFill>
          </a:ln>
        </p:spPr>
        <p:txBody>
          <a:bodyPr>
            <a:spAutoFit/>
          </a:bodyPr>
          <a:lstStyle/>
          <a:p>
            <a:pPr algn="ctr">
              <a:defRPr/>
            </a:pPr>
            <a:r>
              <a:rPr lang="de-AT" b="1" dirty="0">
                <a:latin typeface="Arial" panose="020B0604020202020204" pitchFamily="34" charset="0"/>
              </a:rPr>
              <a:t>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hteck 35">
            <a:extLst>
              <a:ext uri="{FF2B5EF4-FFF2-40B4-BE49-F238E27FC236}">
                <a16:creationId xmlns:a16="http://schemas.microsoft.com/office/drawing/2014/main" id="{5EBBD7AE-F0A7-30A5-94C8-0F0878D54769}"/>
              </a:ext>
            </a:extLst>
          </p:cNvPr>
          <p:cNvSpPr>
            <a:spLocks noChangeArrowheads="1"/>
          </p:cNvSpPr>
          <p:nvPr/>
        </p:nvSpPr>
        <p:spPr bwMode="auto">
          <a:xfrm>
            <a:off x="608013" y="5603875"/>
            <a:ext cx="77803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dirty="0" err="1">
                <a:solidFill>
                  <a:srgbClr val="000000"/>
                </a:solidFill>
                <a:latin typeface="Arial" panose="020B0604020202020204" pitchFamily="34" charset="0"/>
              </a:rPr>
              <a:t>Müllboot</a:t>
            </a:r>
            <a:endParaRPr lang="de-AT" altLang="de-DE" sz="1400" dirty="0">
              <a:solidFill>
                <a:srgbClr val="000000"/>
              </a:solidFill>
              <a:latin typeface="Arial" panose="020B0604020202020204" pitchFamily="34" charset="0"/>
            </a:endParaRPr>
          </a:p>
          <a:p>
            <a:pPr eaLnBrk="1" hangingPunct="1">
              <a:spcBef>
                <a:spcPct val="0"/>
              </a:spcBef>
              <a:buFontTx/>
              <a:buNone/>
            </a:pPr>
            <a:r>
              <a:rPr lang="de-AT" altLang="de-DE" sz="1400" b="0" dirty="0">
                <a:solidFill>
                  <a:srgbClr val="000000"/>
                </a:solidFill>
                <a:latin typeface="Arial" panose="020B0604020202020204" pitchFamily="34" charset="0"/>
              </a:rPr>
              <a:t>Auch der Müll der Menschen Venedigs wird mit Booten weggebracht. Die Menschen wissen durch genaue Pläne, wann und wo die Müllschiffe anlegen. Dann kann man Müllsäcke darauf werfen. Auch in Venedig wird der Müll getrennt gesammelt.</a:t>
            </a:r>
            <a:endParaRPr lang="de-DE" altLang="de-DE" sz="1400" b="0" dirty="0">
              <a:solidFill>
                <a:srgbClr val="000000"/>
              </a:solidFill>
              <a:latin typeface="Arial" panose="020B0604020202020204" pitchFamily="34" charset="0"/>
            </a:endParaRPr>
          </a:p>
        </p:txBody>
      </p:sp>
      <p:sp>
        <p:nvSpPr>
          <p:cNvPr id="15363" name="Textfeld 36">
            <a:extLst>
              <a:ext uri="{FF2B5EF4-FFF2-40B4-BE49-F238E27FC236}">
                <a16:creationId xmlns:a16="http://schemas.microsoft.com/office/drawing/2014/main" id="{49FD5D2E-826E-1749-AB05-4AC9B574C89E}"/>
              </a:ext>
            </a:extLst>
          </p:cNvPr>
          <p:cNvSpPr txBox="1">
            <a:spLocks noChangeArrowheads="1"/>
          </p:cNvSpPr>
          <p:nvPr/>
        </p:nvSpPr>
        <p:spPr bwMode="auto">
          <a:xfrm>
            <a:off x="3851275" y="981075"/>
            <a:ext cx="920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Bohrturm</a:t>
            </a:r>
          </a:p>
        </p:txBody>
      </p:sp>
      <p:sp>
        <p:nvSpPr>
          <p:cNvPr id="15364" name="Textfeld 37">
            <a:extLst>
              <a:ext uri="{FF2B5EF4-FFF2-40B4-BE49-F238E27FC236}">
                <a16:creationId xmlns:a16="http://schemas.microsoft.com/office/drawing/2014/main" id="{FA4BACBD-8E0B-FF38-E944-C5774647C852}"/>
              </a:ext>
            </a:extLst>
          </p:cNvPr>
          <p:cNvSpPr txBox="1">
            <a:spLocks noChangeArrowheads="1"/>
          </p:cNvSpPr>
          <p:nvPr/>
        </p:nvSpPr>
        <p:spPr bwMode="auto">
          <a:xfrm>
            <a:off x="7451725" y="4437063"/>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Pumpe</a:t>
            </a:r>
          </a:p>
        </p:txBody>
      </p:sp>
      <p:sp>
        <p:nvSpPr>
          <p:cNvPr id="15365" name="Textfeld 38">
            <a:extLst>
              <a:ext uri="{FF2B5EF4-FFF2-40B4-BE49-F238E27FC236}">
                <a16:creationId xmlns:a16="http://schemas.microsoft.com/office/drawing/2014/main" id="{A3B63C01-1C54-3B88-5ED3-6BA78E8B72BF}"/>
              </a:ext>
            </a:extLst>
          </p:cNvPr>
          <p:cNvSpPr txBox="1">
            <a:spLocks noChangeArrowheads="1"/>
          </p:cNvSpPr>
          <p:nvPr/>
        </p:nvSpPr>
        <p:spPr bwMode="auto">
          <a:xfrm>
            <a:off x="1619250" y="4508500"/>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Pumpe</a:t>
            </a:r>
          </a:p>
        </p:txBody>
      </p:sp>
      <p:pic>
        <p:nvPicPr>
          <p:cNvPr id="3" name="Grafik 2">
            <a:extLst>
              <a:ext uri="{FF2B5EF4-FFF2-40B4-BE49-F238E27FC236}">
                <a16:creationId xmlns:a16="http://schemas.microsoft.com/office/drawing/2014/main" id="{19C23EBA-0024-FCE8-5C1E-648338A2C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013" y="1135062"/>
            <a:ext cx="7864816" cy="438496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hteck 35">
            <a:extLst>
              <a:ext uri="{FF2B5EF4-FFF2-40B4-BE49-F238E27FC236}">
                <a16:creationId xmlns:a16="http://schemas.microsoft.com/office/drawing/2014/main" id="{1B1D4258-45F1-5D06-6FB9-89DA8F51E95A}"/>
              </a:ext>
            </a:extLst>
          </p:cNvPr>
          <p:cNvSpPr>
            <a:spLocks noChangeArrowheads="1"/>
          </p:cNvSpPr>
          <p:nvPr/>
        </p:nvSpPr>
        <p:spPr bwMode="auto">
          <a:xfrm>
            <a:off x="608013" y="5603875"/>
            <a:ext cx="79216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dirty="0">
                <a:solidFill>
                  <a:srgbClr val="000000"/>
                </a:solidFill>
                <a:latin typeface="Arial" panose="020B0604020202020204" pitchFamily="34" charset="0"/>
              </a:rPr>
              <a:t>Gondeln vor der Rialtobrücke</a:t>
            </a:r>
          </a:p>
          <a:p>
            <a:pPr eaLnBrk="1" hangingPunct="1">
              <a:spcBef>
                <a:spcPct val="0"/>
              </a:spcBef>
              <a:buFontTx/>
              <a:buNone/>
            </a:pPr>
            <a:r>
              <a:rPr lang="de-AT" altLang="de-DE" sz="1400" b="0" dirty="0">
                <a:solidFill>
                  <a:srgbClr val="000000"/>
                </a:solidFill>
                <a:latin typeface="Arial" panose="020B0604020202020204" pitchFamily="34" charset="0"/>
              </a:rPr>
              <a:t>Weltberühmt sind die Gondeln von Venedig. Sie werden nur von Touristinnen und Touristen genützt. Eine Fahrt ist nicht gerade billig. Auch deswegen fahren die Einwohnerinnen und Einwohner von Venedig nie mit Gondeln. Im Hintergrund die älteste und bekannteste Brücke: die Rialtobrücke.</a:t>
            </a:r>
            <a:endParaRPr lang="de-DE" altLang="de-DE" sz="1400" b="0" dirty="0">
              <a:solidFill>
                <a:srgbClr val="000000"/>
              </a:solidFill>
              <a:latin typeface="Arial" panose="020B0604020202020204" pitchFamily="34" charset="0"/>
            </a:endParaRPr>
          </a:p>
        </p:txBody>
      </p:sp>
      <p:sp>
        <p:nvSpPr>
          <p:cNvPr id="16387" name="Textfeld 36">
            <a:extLst>
              <a:ext uri="{FF2B5EF4-FFF2-40B4-BE49-F238E27FC236}">
                <a16:creationId xmlns:a16="http://schemas.microsoft.com/office/drawing/2014/main" id="{26AA5EBE-2185-BBFA-108F-4703C8AFE79C}"/>
              </a:ext>
            </a:extLst>
          </p:cNvPr>
          <p:cNvSpPr txBox="1">
            <a:spLocks noChangeArrowheads="1"/>
          </p:cNvSpPr>
          <p:nvPr/>
        </p:nvSpPr>
        <p:spPr bwMode="auto">
          <a:xfrm>
            <a:off x="3851275" y="981075"/>
            <a:ext cx="920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Bohrturm</a:t>
            </a:r>
          </a:p>
        </p:txBody>
      </p:sp>
      <p:sp>
        <p:nvSpPr>
          <p:cNvPr id="16388" name="Textfeld 37">
            <a:extLst>
              <a:ext uri="{FF2B5EF4-FFF2-40B4-BE49-F238E27FC236}">
                <a16:creationId xmlns:a16="http://schemas.microsoft.com/office/drawing/2014/main" id="{1E97223C-8028-D82A-DC68-33C2103C50EF}"/>
              </a:ext>
            </a:extLst>
          </p:cNvPr>
          <p:cNvSpPr txBox="1">
            <a:spLocks noChangeArrowheads="1"/>
          </p:cNvSpPr>
          <p:nvPr/>
        </p:nvSpPr>
        <p:spPr bwMode="auto">
          <a:xfrm>
            <a:off x="7451725" y="4437063"/>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Pumpe</a:t>
            </a:r>
          </a:p>
        </p:txBody>
      </p:sp>
      <p:sp>
        <p:nvSpPr>
          <p:cNvPr id="16389" name="Textfeld 38">
            <a:extLst>
              <a:ext uri="{FF2B5EF4-FFF2-40B4-BE49-F238E27FC236}">
                <a16:creationId xmlns:a16="http://schemas.microsoft.com/office/drawing/2014/main" id="{4F669D0E-466F-A9B8-4574-E8DA9E06470D}"/>
              </a:ext>
            </a:extLst>
          </p:cNvPr>
          <p:cNvSpPr txBox="1">
            <a:spLocks noChangeArrowheads="1"/>
          </p:cNvSpPr>
          <p:nvPr/>
        </p:nvSpPr>
        <p:spPr bwMode="auto">
          <a:xfrm>
            <a:off x="1619250" y="4508500"/>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Pumpe</a:t>
            </a:r>
          </a:p>
        </p:txBody>
      </p:sp>
      <p:pic>
        <p:nvPicPr>
          <p:cNvPr id="3" name="Grafik 2">
            <a:extLst>
              <a:ext uri="{FF2B5EF4-FFF2-40B4-BE49-F238E27FC236}">
                <a16:creationId xmlns:a16="http://schemas.microsoft.com/office/drawing/2014/main" id="{49F1CF1A-5AC6-41F9-E3B3-57BFCE544A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788" y="1259621"/>
            <a:ext cx="7921625" cy="426887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hteck 35">
            <a:extLst>
              <a:ext uri="{FF2B5EF4-FFF2-40B4-BE49-F238E27FC236}">
                <a16:creationId xmlns:a16="http://schemas.microsoft.com/office/drawing/2014/main" id="{6153D8A1-4C79-A8F2-D24F-DCDA70D5FB2C}"/>
              </a:ext>
            </a:extLst>
          </p:cNvPr>
          <p:cNvSpPr>
            <a:spLocks noChangeArrowheads="1"/>
          </p:cNvSpPr>
          <p:nvPr/>
        </p:nvSpPr>
        <p:spPr bwMode="auto">
          <a:xfrm>
            <a:off x="608013" y="5603875"/>
            <a:ext cx="77803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dirty="0">
                <a:solidFill>
                  <a:srgbClr val="000000"/>
                </a:solidFill>
                <a:latin typeface="Arial" panose="020B0604020202020204" pitchFamily="34" charset="0"/>
              </a:rPr>
              <a:t>Werkstatt für Gondeln</a:t>
            </a:r>
          </a:p>
          <a:p>
            <a:pPr eaLnBrk="1" hangingPunct="1">
              <a:spcBef>
                <a:spcPct val="0"/>
              </a:spcBef>
              <a:buFontTx/>
              <a:buNone/>
            </a:pPr>
            <a:r>
              <a:rPr lang="de-AT" altLang="de-DE" sz="1400" b="0" dirty="0">
                <a:solidFill>
                  <a:srgbClr val="000000"/>
                </a:solidFill>
                <a:latin typeface="Arial" panose="020B0604020202020204" pitchFamily="34" charset="0"/>
              </a:rPr>
              <a:t>Auch Gondeln müssen manchmal zur Reparatur in die Werkstatt. Davon gibt es in Venedig nur mehr wenige. Ähnlich wie beim Autor können nur Expertinnen und Experten die Reparaturen durchführen.</a:t>
            </a:r>
            <a:endParaRPr lang="de-DE" altLang="de-DE" sz="1400" b="0" dirty="0">
              <a:solidFill>
                <a:srgbClr val="000000"/>
              </a:solidFill>
              <a:latin typeface="Arial" panose="020B0604020202020204" pitchFamily="34" charset="0"/>
            </a:endParaRPr>
          </a:p>
        </p:txBody>
      </p:sp>
      <p:sp>
        <p:nvSpPr>
          <p:cNvPr id="17411" name="Textfeld 36">
            <a:extLst>
              <a:ext uri="{FF2B5EF4-FFF2-40B4-BE49-F238E27FC236}">
                <a16:creationId xmlns:a16="http://schemas.microsoft.com/office/drawing/2014/main" id="{489A01E9-8630-DCB9-D732-DC413C8AF1E2}"/>
              </a:ext>
            </a:extLst>
          </p:cNvPr>
          <p:cNvSpPr txBox="1">
            <a:spLocks noChangeArrowheads="1"/>
          </p:cNvSpPr>
          <p:nvPr/>
        </p:nvSpPr>
        <p:spPr bwMode="auto">
          <a:xfrm>
            <a:off x="3851275" y="981075"/>
            <a:ext cx="920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Bohrturm</a:t>
            </a:r>
          </a:p>
        </p:txBody>
      </p:sp>
      <p:sp>
        <p:nvSpPr>
          <p:cNvPr id="17412" name="Textfeld 37">
            <a:extLst>
              <a:ext uri="{FF2B5EF4-FFF2-40B4-BE49-F238E27FC236}">
                <a16:creationId xmlns:a16="http://schemas.microsoft.com/office/drawing/2014/main" id="{E9EC3153-D71E-F5A5-337A-C2D30D7DF886}"/>
              </a:ext>
            </a:extLst>
          </p:cNvPr>
          <p:cNvSpPr txBox="1">
            <a:spLocks noChangeArrowheads="1"/>
          </p:cNvSpPr>
          <p:nvPr/>
        </p:nvSpPr>
        <p:spPr bwMode="auto">
          <a:xfrm>
            <a:off x="7451725" y="4437063"/>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Pumpe</a:t>
            </a:r>
          </a:p>
        </p:txBody>
      </p:sp>
      <p:sp>
        <p:nvSpPr>
          <p:cNvPr id="17413" name="Textfeld 38">
            <a:extLst>
              <a:ext uri="{FF2B5EF4-FFF2-40B4-BE49-F238E27FC236}">
                <a16:creationId xmlns:a16="http://schemas.microsoft.com/office/drawing/2014/main" id="{98720096-8A56-043B-5B14-EC2943721A83}"/>
              </a:ext>
            </a:extLst>
          </p:cNvPr>
          <p:cNvSpPr txBox="1">
            <a:spLocks noChangeArrowheads="1"/>
          </p:cNvSpPr>
          <p:nvPr/>
        </p:nvSpPr>
        <p:spPr bwMode="auto">
          <a:xfrm>
            <a:off x="1619250" y="4508500"/>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Pumpe</a:t>
            </a:r>
          </a:p>
        </p:txBody>
      </p:sp>
      <p:pic>
        <p:nvPicPr>
          <p:cNvPr id="3" name="Grafik 2">
            <a:extLst>
              <a:ext uri="{FF2B5EF4-FFF2-40B4-BE49-F238E27FC236}">
                <a16:creationId xmlns:a16="http://schemas.microsoft.com/office/drawing/2014/main" id="{3E7385EE-5D0E-C06C-CB74-E72D1F15C8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013" y="1124560"/>
            <a:ext cx="7692906" cy="440712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hteck 35">
            <a:extLst>
              <a:ext uri="{FF2B5EF4-FFF2-40B4-BE49-F238E27FC236}">
                <a16:creationId xmlns:a16="http://schemas.microsoft.com/office/drawing/2014/main" id="{80DB4533-70BD-CE3F-0A6C-7F450E8E6708}"/>
              </a:ext>
            </a:extLst>
          </p:cNvPr>
          <p:cNvSpPr>
            <a:spLocks noChangeArrowheads="1"/>
          </p:cNvSpPr>
          <p:nvPr/>
        </p:nvSpPr>
        <p:spPr bwMode="auto">
          <a:xfrm>
            <a:off x="608013" y="5603875"/>
            <a:ext cx="77803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dirty="0">
                <a:solidFill>
                  <a:srgbClr val="000000"/>
                </a:solidFill>
                <a:latin typeface="Arial" panose="020B0604020202020204" pitchFamily="34" charset="0"/>
              </a:rPr>
              <a:t>Fischerboot</a:t>
            </a:r>
          </a:p>
          <a:p>
            <a:pPr eaLnBrk="1" hangingPunct="1">
              <a:spcBef>
                <a:spcPct val="0"/>
              </a:spcBef>
              <a:buFontTx/>
              <a:buNone/>
            </a:pPr>
            <a:r>
              <a:rPr lang="de-AT" altLang="de-DE" sz="1400" b="0" dirty="0">
                <a:solidFill>
                  <a:srgbClr val="000000"/>
                </a:solidFill>
                <a:latin typeface="Arial" panose="020B0604020202020204" pitchFamily="34" charset="0"/>
              </a:rPr>
              <a:t>Auch Fischerboote sind in der Lagune von Venedig unterwegs. Der Fang von Fischen und Muscheln ist für manche Menschen in der Lagune von Venedig noch immer eine wichtige Einnahmequelle. Doch seit Jahren gehen auch hier die Fischbestände zurück. </a:t>
            </a:r>
            <a:endParaRPr lang="de-DE" altLang="de-DE" sz="1400" b="0" dirty="0">
              <a:solidFill>
                <a:srgbClr val="000000"/>
              </a:solidFill>
              <a:latin typeface="Arial" panose="020B0604020202020204" pitchFamily="34" charset="0"/>
            </a:endParaRPr>
          </a:p>
        </p:txBody>
      </p:sp>
      <p:sp>
        <p:nvSpPr>
          <p:cNvPr id="18435" name="Textfeld 36">
            <a:extLst>
              <a:ext uri="{FF2B5EF4-FFF2-40B4-BE49-F238E27FC236}">
                <a16:creationId xmlns:a16="http://schemas.microsoft.com/office/drawing/2014/main" id="{12841B22-B850-AA76-8918-F484BF1DAC82}"/>
              </a:ext>
            </a:extLst>
          </p:cNvPr>
          <p:cNvSpPr txBox="1">
            <a:spLocks noChangeArrowheads="1"/>
          </p:cNvSpPr>
          <p:nvPr/>
        </p:nvSpPr>
        <p:spPr bwMode="auto">
          <a:xfrm>
            <a:off x="3851275" y="981075"/>
            <a:ext cx="920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Bohrturm</a:t>
            </a:r>
          </a:p>
        </p:txBody>
      </p:sp>
      <p:sp>
        <p:nvSpPr>
          <p:cNvPr id="18436" name="Textfeld 37">
            <a:extLst>
              <a:ext uri="{FF2B5EF4-FFF2-40B4-BE49-F238E27FC236}">
                <a16:creationId xmlns:a16="http://schemas.microsoft.com/office/drawing/2014/main" id="{C52E63BA-D4E2-A2C9-D183-5DB08186B774}"/>
              </a:ext>
            </a:extLst>
          </p:cNvPr>
          <p:cNvSpPr txBox="1">
            <a:spLocks noChangeArrowheads="1"/>
          </p:cNvSpPr>
          <p:nvPr/>
        </p:nvSpPr>
        <p:spPr bwMode="auto">
          <a:xfrm>
            <a:off x="7451725" y="4437063"/>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Pumpe</a:t>
            </a:r>
          </a:p>
        </p:txBody>
      </p:sp>
      <p:sp>
        <p:nvSpPr>
          <p:cNvPr id="18437" name="Textfeld 38">
            <a:extLst>
              <a:ext uri="{FF2B5EF4-FFF2-40B4-BE49-F238E27FC236}">
                <a16:creationId xmlns:a16="http://schemas.microsoft.com/office/drawing/2014/main" id="{B9C0AEE2-287D-032E-5066-AA22EA6E820C}"/>
              </a:ext>
            </a:extLst>
          </p:cNvPr>
          <p:cNvSpPr txBox="1">
            <a:spLocks noChangeArrowheads="1"/>
          </p:cNvSpPr>
          <p:nvPr/>
        </p:nvSpPr>
        <p:spPr bwMode="auto">
          <a:xfrm>
            <a:off x="1619250" y="4508500"/>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Pumpe</a:t>
            </a:r>
          </a:p>
        </p:txBody>
      </p:sp>
      <p:pic>
        <p:nvPicPr>
          <p:cNvPr id="3" name="Grafik 2">
            <a:extLst>
              <a:ext uri="{FF2B5EF4-FFF2-40B4-BE49-F238E27FC236}">
                <a16:creationId xmlns:a16="http://schemas.microsoft.com/office/drawing/2014/main" id="{872C88B2-1793-DD28-D60A-9CD57413C5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013" y="1309687"/>
            <a:ext cx="8071050" cy="423862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531A266D-66F8-6DB8-EBE4-52542EA297FC}"/>
              </a:ext>
            </a:extLst>
          </p:cNvPr>
          <p:cNvSpPr>
            <a:spLocks noChangeArrowheads="1"/>
          </p:cNvSpPr>
          <p:nvPr/>
        </p:nvSpPr>
        <p:spPr bwMode="auto">
          <a:xfrm>
            <a:off x="468313" y="836613"/>
            <a:ext cx="3744912" cy="4826000"/>
          </a:xfrm>
          <a:prstGeom prst="rect">
            <a:avLst/>
          </a:prstGeom>
          <a:noFill/>
          <a:ln w="9525">
            <a:solidFill>
              <a:srgbClr val="FFFFFF"/>
            </a:solidFill>
            <a:miter lim="800000"/>
            <a:headEnd/>
            <a:tailEnd/>
          </a:ln>
        </p:spPr>
        <p:txBody>
          <a:bodyPr/>
          <a:lstStyle>
            <a:lvl1pPr eaLnBrk="0" hangingPunct="0">
              <a:spcBef>
                <a:spcPct val="20000"/>
              </a:spcBef>
              <a:buChar char="•"/>
              <a:defRPr sz="3200">
                <a:solidFill>
                  <a:schemeClr val="tx1"/>
                </a:solidFill>
                <a:latin typeface="PoloST11K-Buch" pitchFamily="34" charset="0"/>
              </a:defRPr>
            </a:lvl1pPr>
            <a:lvl2pPr marL="742950" indent="-285750" eaLnBrk="0" hangingPunct="0">
              <a:spcBef>
                <a:spcPct val="20000"/>
              </a:spcBef>
              <a:buChar char="–"/>
              <a:defRPr sz="1200">
                <a:solidFill>
                  <a:srgbClr val="000000"/>
                </a:solidFill>
                <a:latin typeface="Arial" pitchFamily="34" charset="0"/>
                <a:ea typeface="Times New Roman" pitchFamily="18" charset="0"/>
                <a:cs typeface="Arial" pitchFamily="34" charset="0"/>
              </a:defRPr>
            </a:lvl2pPr>
            <a:lvl3pPr marL="1143000" indent="-228600" eaLnBrk="0" hangingPunct="0">
              <a:spcBef>
                <a:spcPct val="20000"/>
              </a:spcBef>
              <a:buChar char="•"/>
              <a:defRPr sz="2400">
                <a:solidFill>
                  <a:schemeClr val="tx1"/>
                </a:solidFill>
                <a:latin typeface="PoloST11K-Buch" pitchFamily="34" charset="0"/>
                <a:cs typeface="Times New Roman" pitchFamily="18" charset="0"/>
              </a:defRPr>
            </a:lvl3pPr>
            <a:lvl4pPr marL="1600200" indent="-228600" eaLnBrk="0" hangingPunct="0">
              <a:spcBef>
                <a:spcPct val="20000"/>
              </a:spcBef>
              <a:buChar char="–"/>
              <a:defRPr sz="2000">
                <a:solidFill>
                  <a:schemeClr val="tx1"/>
                </a:solidFill>
                <a:latin typeface="PoloST11K-Buch" pitchFamily="34" charset="0"/>
                <a:cs typeface="Times New Roman" pitchFamily="18" charset="0"/>
              </a:defRPr>
            </a:lvl4pPr>
            <a:lvl5pPr marL="2057400" indent="-228600" eaLnBrk="0" hangingPunct="0">
              <a:spcBef>
                <a:spcPct val="20000"/>
              </a:spcBef>
              <a:buChar char="»"/>
              <a:defRPr sz="1200">
                <a:solidFill>
                  <a:srgbClr val="000000"/>
                </a:solidFill>
                <a:latin typeface="Arial" pitchFamily="34" charset="0"/>
                <a:ea typeface="Times New Roman" pitchFamily="18" charset="0"/>
                <a:cs typeface="Arial" pitchFamily="34" charset="0"/>
              </a:defRPr>
            </a:lvl5pPr>
            <a:lvl6pPr marL="25146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6pPr>
            <a:lvl7pPr marL="29718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7pPr>
            <a:lvl8pPr marL="34290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8pPr>
            <a:lvl9pPr marL="38862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9pPr>
          </a:lstStyle>
          <a:p>
            <a:pPr eaLnBrk="1" fontAlgn="auto" hangingPunct="1">
              <a:lnSpc>
                <a:spcPts val="1600"/>
              </a:lnSpc>
              <a:spcBef>
                <a:spcPts val="600"/>
              </a:spcBef>
              <a:spcAft>
                <a:spcPts val="0"/>
              </a:spcAft>
              <a:buFontTx/>
              <a:buNone/>
              <a:defRPr/>
            </a:pPr>
            <a:r>
              <a:rPr lang="de-DE" altLang="de-DE" sz="1200" b="1" kern="0" dirty="0">
                <a:solidFill>
                  <a:srgbClr val="000000"/>
                </a:solidFill>
                <a:latin typeface="Arial" pitchFamily="34" charset="0"/>
              </a:rPr>
              <a:t>Hinweise zum Einsatz</a:t>
            </a:r>
          </a:p>
          <a:p>
            <a:pPr eaLnBrk="1" fontAlgn="auto" hangingPunct="1">
              <a:lnSpc>
                <a:spcPts val="1600"/>
              </a:lnSpc>
              <a:spcBef>
                <a:spcPts val="600"/>
              </a:spcBef>
              <a:spcAft>
                <a:spcPts val="0"/>
              </a:spcAft>
              <a:buClr>
                <a:srgbClr val="000000"/>
              </a:buClr>
              <a:buFontTx/>
              <a:buNone/>
              <a:defRPr/>
            </a:pPr>
            <a:r>
              <a:rPr lang="de-DE" altLang="de-DE" sz="1200" kern="0" dirty="0">
                <a:latin typeface="Arial" pitchFamily="34" charset="0"/>
              </a:rPr>
              <a:t>Die Bildergalerie bezieht sich auf das Thema „Verkehrsinfrastruktur in Städten“. Es passt zu „Wien – eine Stadt, verschiedene Lebenswelten“ auf den Seiten 40 und 41 im Schulbuch </a:t>
            </a:r>
            <a:r>
              <a:rPr lang="de-DE" altLang="de-DE" sz="1200" i="1" kern="0" dirty="0">
                <a:latin typeface="Arial" pitchFamily="34" charset="0"/>
              </a:rPr>
              <a:t>unterwegs 1</a:t>
            </a:r>
            <a:r>
              <a:rPr lang="de-DE" altLang="de-DE" sz="1200" kern="0" dirty="0">
                <a:latin typeface="Arial" pitchFamily="34" charset="0"/>
              </a:rPr>
              <a:t>.</a:t>
            </a:r>
          </a:p>
          <a:p>
            <a:pPr eaLnBrk="1" fontAlgn="auto" hangingPunct="1">
              <a:lnSpc>
                <a:spcPts val="1600"/>
              </a:lnSpc>
              <a:spcBef>
                <a:spcPts val="600"/>
              </a:spcBef>
              <a:spcAft>
                <a:spcPts val="0"/>
              </a:spcAft>
              <a:buClr>
                <a:srgbClr val="000000"/>
              </a:buClr>
              <a:buFontTx/>
              <a:buNone/>
              <a:defRPr/>
            </a:pPr>
            <a:r>
              <a:rPr lang="de-DE" altLang="de-DE" sz="1200" kern="0" dirty="0">
                <a:latin typeface="Arial" pitchFamily="34" charset="0"/>
              </a:rPr>
              <a:t>Es kann als Ergänzung dienen. </a:t>
            </a:r>
            <a:br>
              <a:rPr lang="de-DE" altLang="de-DE" sz="1100" kern="0" dirty="0">
                <a:latin typeface="Arial" pitchFamily="34" charset="0"/>
              </a:rPr>
            </a:br>
            <a:endParaRPr lang="de-DE" altLang="de-DE" sz="1200" kern="0" dirty="0">
              <a:latin typeface="Arial" pitchFamily="34" charset="0"/>
            </a:endParaRPr>
          </a:p>
          <a:p>
            <a:pPr eaLnBrk="1" fontAlgn="auto" hangingPunct="1">
              <a:lnSpc>
                <a:spcPts val="1600"/>
              </a:lnSpc>
              <a:spcBef>
                <a:spcPts val="600"/>
              </a:spcBef>
              <a:spcAft>
                <a:spcPts val="0"/>
              </a:spcAft>
              <a:buClr>
                <a:srgbClr val="009999"/>
              </a:buClr>
              <a:buFontTx/>
              <a:buNone/>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r>
              <a:rPr lang="de-DE" altLang="de-DE" sz="1200" kern="0" dirty="0">
                <a:solidFill>
                  <a:srgbClr val="000000"/>
                </a:solidFill>
                <a:latin typeface="Arial" pitchFamily="34" charset="0"/>
              </a:rPr>
              <a:t>Wir wünschen Ihnen einen erfolgreichen Unterricht!</a:t>
            </a:r>
          </a:p>
        </p:txBody>
      </p:sp>
      <p:sp>
        <p:nvSpPr>
          <p:cNvPr id="5" name="Rectangle 6">
            <a:extLst>
              <a:ext uri="{FF2B5EF4-FFF2-40B4-BE49-F238E27FC236}">
                <a16:creationId xmlns:a16="http://schemas.microsoft.com/office/drawing/2014/main" id="{C4BBCD95-7818-E03F-3504-88A3442B0A2E}"/>
              </a:ext>
            </a:extLst>
          </p:cNvPr>
          <p:cNvSpPr>
            <a:spLocks noChangeArrowheads="1"/>
          </p:cNvSpPr>
          <p:nvPr/>
        </p:nvSpPr>
        <p:spPr bwMode="auto">
          <a:xfrm>
            <a:off x="4427538" y="692150"/>
            <a:ext cx="4465637" cy="5689178"/>
          </a:xfrm>
          <a:prstGeom prst="rect">
            <a:avLst/>
          </a:prstGeom>
          <a:noFill/>
          <a:ln>
            <a:noFill/>
          </a:ln>
        </p:spPr>
        <p:txBody>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fontAlgn="auto" hangingPunct="1">
              <a:lnSpc>
                <a:spcPct val="80000"/>
              </a:lnSpc>
              <a:spcBef>
                <a:spcPct val="20000"/>
              </a:spcBef>
              <a:spcAft>
                <a:spcPts val="0"/>
              </a:spcAft>
              <a:buClr>
                <a:srgbClr val="FFFFFF"/>
              </a:buClr>
              <a:buFont typeface="Wingdings" pitchFamily="2" charset="2"/>
              <a:buNone/>
              <a:defRPr/>
            </a:pPr>
            <a:r>
              <a:rPr lang="de-DE" altLang="de-DE" sz="1200" kern="0" dirty="0"/>
              <a:t> </a:t>
            </a:r>
            <a:endParaRPr lang="de-DE" altLang="de-DE" sz="1200" b="1" kern="0" dirty="0"/>
          </a:p>
          <a:p>
            <a:pPr eaLnBrk="1" fontAlgn="auto" hangingPunct="1">
              <a:spcBef>
                <a:spcPts val="0"/>
              </a:spcBef>
              <a:spcAft>
                <a:spcPts val="0"/>
              </a:spcAft>
              <a:defRPr/>
            </a:pPr>
            <a:r>
              <a:rPr lang="de-DE" altLang="de-DE" sz="1200" b="1" kern="0" dirty="0"/>
              <a:t>Impressum</a:t>
            </a:r>
          </a:p>
          <a:p>
            <a:pPr eaLnBrk="1" fontAlgn="auto" hangingPunct="1">
              <a:spcBef>
                <a:spcPts val="0"/>
              </a:spcBef>
              <a:spcAft>
                <a:spcPts val="0"/>
              </a:spcAft>
              <a:defRPr/>
            </a:pPr>
            <a:r>
              <a:rPr lang="de-DE" altLang="de-DE" sz="1200" kern="0" dirty="0"/>
              <a:t>© Österreichischer Bundesverlag Schulbuch GmbH &amp; Co. KG, Wien 2023</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Text und Fotos: Christian Fridrich</a:t>
            </a:r>
            <a:r>
              <a:rPr lang="de-DE" altLang="de-DE" sz="1200" dirty="0">
                <a:cs typeface="Arial" charset="0"/>
              </a:rPr>
              <a:t>, Großweikersdorf</a:t>
            </a:r>
          </a:p>
          <a:p>
            <a:pPr eaLnBrk="1" fontAlgn="auto" hangingPunct="1">
              <a:spcBef>
                <a:spcPts val="0"/>
              </a:spcBef>
              <a:spcAft>
                <a:spcPts val="0"/>
              </a:spcAft>
              <a:defRPr/>
            </a:pPr>
            <a:r>
              <a:rPr lang="de-DE" altLang="de-DE" sz="1200" kern="0" dirty="0"/>
              <a:t>Kartengrundlage: Freytag-Berndt und </a:t>
            </a:r>
            <a:r>
              <a:rPr lang="de-DE" altLang="de-DE" sz="1200" kern="0" dirty="0" err="1"/>
              <a:t>Artaria</a:t>
            </a:r>
            <a:r>
              <a:rPr lang="de-DE" altLang="de-DE" sz="1200" kern="0" dirty="0"/>
              <a:t> KG, Wien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br>
              <a:rPr lang="de-DE" altLang="de-DE" sz="1200" kern="0" dirty="0"/>
            </a:br>
            <a:br>
              <a:rPr lang="de-DE" altLang="de-DE" sz="1200" kern="0" dirty="0"/>
            </a:br>
            <a:r>
              <a:rPr lang="de-DE" altLang="de-DE" sz="1200" kern="0" dirty="0"/>
              <a:t>Alle Rechte vorbehalten.</a:t>
            </a:r>
          </a:p>
          <a:p>
            <a:pPr eaLnBrk="1" fontAlgn="auto" hangingPunct="1">
              <a:spcBef>
                <a:spcPts val="0"/>
              </a:spcBef>
              <a:spcAft>
                <a:spcPts val="0"/>
              </a:spcAft>
              <a:defRPr/>
            </a:pPr>
            <a:r>
              <a:rPr lang="de-DE" altLang="de-DE" sz="1200" kern="0" dirty="0"/>
              <a:t>www.oebv.at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Jede Nutzung in anderen als den genannten Fällen bedarf der vorherigen schriftlichen Einwilligung des Verlages.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AB4CC07-A84D-D396-2367-A57A543C7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20" y="1129223"/>
            <a:ext cx="7924801" cy="4174615"/>
          </a:xfrm>
          <a:prstGeom prst="rect">
            <a:avLst/>
          </a:prstGeom>
        </p:spPr>
      </p:pic>
      <p:sp>
        <p:nvSpPr>
          <p:cNvPr id="6146" name="Rechteck 35">
            <a:extLst>
              <a:ext uri="{FF2B5EF4-FFF2-40B4-BE49-F238E27FC236}">
                <a16:creationId xmlns:a16="http://schemas.microsoft.com/office/drawing/2014/main" id="{B9DDACF0-EA53-2C3D-D65D-7033FAFCCF6D}"/>
              </a:ext>
            </a:extLst>
          </p:cNvPr>
          <p:cNvSpPr>
            <a:spLocks noChangeArrowheads="1"/>
          </p:cNvSpPr>
          <p:nvPr/>
        </p:nvSpPr>
        <p:spPr bwMode="auto">
          <a:xfrm>
            <a:off x="608013" y="5603875"/>
            <a:ext cx="79248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dirty="0">
                <a:solidFill>
                  <a:srgbClr val="000000"/>
                </a:solidFill>
                <a:latin typeface="Arial" panose="020B0604020202020204" pitchFamily="34" charset="0"/>
              </a:rPr>
              <a:t>Ankunft in Venedig</a:t>
            </a:r>
          </a:p>
          <a:p>
            <a:pPr eaLnBrk="1" hangingPunct="1">
              <a:spcBef>
                <a:spcPct val="0"/>
              </a:spcBef>
              <a:buFontTx/>
              <a:buNone/>
            </a:pPr>
            <a:r>
              <a:rPr lang="de-AT" altLang="de-DE" sz="1400" b="0" dirty="0">
                <a:solidFill>
                  <a:srgbClr val="000000"/>
                </a:solidFill>
                <a:latin typeface="Arial" panose="020B0604020202020204" pitchFamily="34" charset="0"/>
              </a:rPr>
              <a:t>Wer am Bahnhof in Venedig ankommt (1), hat verschiedene Transportmittel zur Verfügung. Am billigsten ist der Wasserbus, auf Italienisch Vaporetto (2). Dieses Vaporetto fährt zu einer Anlegestation (3). Deutlich teurer sind private Wassertaxis (4).</a:t>
            </a:r>
            <a:endParaRPr lang="de-DE" altLang="de-DE" sz="1400" b="0" dirty="0">
              <a:solidFill>
                <a:srgbClr val="000000"/>
              </a:solidFill>
              <a:latin typeface="Arial" panose="020B0604020202020204" pitchFamily="34" charset="0"/>
            </a:endParaRPr>
          </a:p>
        </p:txBody>
      </p:sp>
      <p:sp>
        <p:nvSpPr>
          <p:cNvPr id="6" name="Textfeld 5">
            <a:extLst>
              <a:ext uri="{FF2B5EF4-FFF2-40B4-BE49-F238E27FC236}">
                <a16:creationId xmlns:a16="http://schemas.microsoft.com/office/drawing/2014/main" id="{ADACFF62-AC80-AC14-F2F2-7638FFE1053A}"/>
              </a:ext>
            </a:extLst>
          </p:cNvPr>
          <p:cNvSpPr txBox="1"/>
          <p:nvPr/>
        </p:nvSpPr>
        <p:spPr>
          <a:xfrm>
            <a:off x="6875463" y="1300163"/>
            <a:ext cx="433387" cy="369887"/>
          </a:xfrm>
          <a:prstGeom prst="rect">
            <a:avLst/>
          </a:prstGeom>
          <a:solidFill>
            <a:schemeClr val="accent2">
              <a:lumMod val="20000"/>
              <a:lumOff val="80000"/>
            </a:schemeClr>
          </a:solidFill>
          <a:ln w="19050">
            <a:solidFill>
              <a:schemeClr val="tx1"/>
            </a:solidFill>
          </a:ln>
        </p:spPr>
        <p:txBody>
          <a:bodyPr>
            <a:spAutoFit/>
          </a:bodyPr>
          <a:lstStyle/>
          <a:p>
            <a:pPr algn="ctr">
              <a:defRPr/>
            </a:pPr>
            <a:r>
              <a:rPr lang="de-AT" b="1" dirty="0">
                <a:latin typeface="Arial" panose="020B0604020202020204" pitchFamily="34" charset="0"/>
              </a:rPr>
              <a:t>1</a:t>
            </a:r>
          </a:p>
        </p:txBody>
      </p:sp>
      <p:sp>
        <p:nvSpPr>
          <p:cNvPr id="7" name="Textfeld 6">
            <a:extLst>
              <a:ext uri="{FF2B5EF4-FFF2-40B4-BE49-F238E27FC236}">
                <a16:creationId xmlns:a16="http://schemas.microsoft.com/office/drawing/2014/main" id="{77F1694F-1B21-D4D1-21D4-F1C3970F67F2}"/>
              </a:ext>
            </a:extLst>
          </p:cNvPr>
          <p:cNvSpPr txBox="1"/>
          <p:nvPr/>
        </p:nvSpPr>
        <p:spPr>
          <a:xfrm>
            <a:off x="755576" y="3059113"/>
            <a:ext cx="431800" cy="369887"/>
          </a:xfrm>
          <a:prstGeom prst="rect">
            <a:avLst/>
          </a:prstGeom>
          <a:solidFill>
            <a:schemeClr val="accent2">
              <a:lumMod val="20000"/>
              <a:lumOff val="80000"/>
            </a:schemeClr>
          </a:solidFill>
          <a:ln w="19050">
            <a:solidFill>
              <a:schemeClr val="tx1"/>
            </a:solidFill>
          </a:ln>
        </p:spPr>
        <p:txBody>
          <a:bodyPr>
            <a:spAutoFit/>
          </a:bodyPr>
          <a:lstStyle/>
          <a:p>
            <a:pPr algn="ctr">
              <a:defRPr/>
            </a:pPr>
            <a:r>
              <a:rPr lang="de-AT" b="1" dirty="0">
                <a:latin typeface="Arial" panose="020B0604020202020204" pitchFamily="34" charset="0"/>
              </a:rPr>
              <a:t>2</a:t>
            </a:r>
          </a:p>
        </p:txBody>
      </p:sp>
      <p:sp>
        <p:nvSpPr>
          <p:cNvPr id="8" name="Textfeld 7">
            <a:extLst>
              <a:ext uri="{FF2B5EF4-FFF2-40B4-BE49-F238E27FC236}">
                <a16:creationId xmlns:a16="http://schemas.microsoft.com/office/drawing/2014/main" id="{926B241E-E180-AF0A-4BD4-1B5F3D2C6BBF}"/>
              </a:ext>
            </a:extLst>
          </p:cNvPr>
          <p:cNvSpPr txBox="1"/>
          <p:nvPr/>
        </p:nvSpPr>
        <p:spPr>
          <a:xfrm>
            <a:off x="2123728" y="4695664"/>
            <a:ext cx="431800" cy="369888"/>
          </a:xfrm>
          <a:prstGeom prst="rect">
            <a:avLst/>
          </a:prstGeom>
          <a:solidFill>
            <a:schemeClr val="accent2">
              <a:lumMod val="20000"/>
              <a:lumOff val="80000"/>
            </a:schemeClr>
          </a:solidFill>
          <a:ln w="19050">
            <a:solidFill>
              <a:schemeClr val="tx1"/>
            </a:solidFill>
          </a:ln>
        </p:spPr>
        <p:txBody>
          <a:bodyPr>
            <a:spAutoFit/>
          </a:bodyPr>
          <a:lstStyle/>
          <a:p>
            <a:pPr algn="ctr">
              <a:defRPr/>
            </a:pPr>
            <a:r>
              <a:rPr lang="de-AT" b="1" dirty="0">
                <a:latin typeface="Arial" panose="020B0604020202020204" pitchFamily="34" charset="0"/>
              </a:rPr>
              <a:t>4</a:t>
            </a:r>
          </a:p>
        </p:txBody>
      </p:sp>
      <p:sp>
        <p:nvSpPr>
          <p:cNvPr id="9" name="Textfeld 8">
            <a:extLst>
              <a:ext uri="{FF2B5EF4-FFF2-40B4-BE49-F238E27FC236}">
                <a16:creationId xmlns:a16="http://schemas.microsoft.com/office/drawing/2014/main" id="{900FF592-1F68-6992-AC42-BA4F6C4FF6AC}"/>
              </a:ext>
            </a:extLst>
          </p:cNvPr>
          <p:cNvSpPr txBox="1"/>
          <p:nvPr/>
        </p:nvSpPr>
        <p:spPr>
          <a:xfrm>
            <a:off x="4467494" y="2821781"/>
            <a:ext cx="431800" cy="368300"/>
          </a:xfrm>
          <a:prstGeom prst="rect">
            <a:avLst/>
          </a:prstGeom>
          <a:solidFill>
            <a:schemeClr val="accent2">
              <a:lumMod val="20000"/>
              <a:lumOff val="80000"/>
            </a:schemeClr>
          </a:solidFill>
          <a:ln w="19050">
            <a:solidFill>
              <a:schemeClr val="tx1"/>
            </a:solidFill>
          </a:ln>
        </p:spPr>
        <p:txBody>
          <a:bodyPr>
            <a:spAutoFit/>
          </a:bodyPr>
          <a:lstStyle/>
          <a:p>
            <a:pPr algn="ctr">
              <a:defRPr/>
            </a:pPr>
            <a:r>
              <a:rPr lang="de-AT" b="1" dirty="0">
                <a:latin typeface="Arial" panose="020B0604020202020204" pitchFamily="34" charset="0"/>
              </a:rPr>
              <a:t>3</a:t>
            </a:r>
          </a:p>
        </p:txBody>
      </p:sp>
      <p:sp>
        <p:nvSpPr>
          <p:cNvPr id="10" name="Textfeld 9">
            <a:extLst>
              <a:ext uri="{FF2B5EF4-FFF2-40B4-BE49-F238E27FC236}">
                <a16:creationId xmlns:a16="http://schemas.microsoft.com/office/drawing/2014/main" id="{EA82038D-8231-3426-B16E-73F365B873E6}"/>
              </a:ext>
            </a:extLst>
          </p:cNvPr>
          <p:cNvSpPr txBox="1"/>
          <p:nvPr/>
        </p:nvSpPr>
        <p:spPr>
          <a:xfrm>
            <a:off x="7236296" y="4797152"/>
            <a:ext cx="431800" cy="368300"/>
          </a:xfrm>
          <a:prstGeom prst="rect">
            <a:avLst/>
          </a:prstGeom>
          <a:solidFill>
            <a:schemeClr val="accent2">
              <a:lumMod val="20000"/>
              <a:lumOff val="80000"/>
            </a:schemeClr>
          </a:solidFill>
          <a:ln w="19050">
            <a:solidFill>
              <a:schemeClr val="tx1"/>
            </a:solidFill>
          </a:ln>
        </p:spPr>
        <p:txBody>
          <a:bodyPr>
            <a:spAutoFit/>
          </a:bodyPr>
          <a:lstStyle/>
          <a:p>
            <a:pPr algn="ctr">
              <a:defRPr/>
            </a:pPr>
            <a:r>
              <a:rPr lang="de-AT" b="1" dirty="0">
                <a:latin typeface="Arial" panose="020B0604020202020204" pitchFamily="34" charset="0"/>
              </a:rPr>
              <a:t>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hteck 35">
            <a:extLst>
              <a:ext uri="{FF2B5EF4-FFF2-40B4-BE49-F238E27FC236}">
                <a16:creationId xmlns:a16="http://schemas.microsoft.com/office/drawing/2014/main" id="{19116CFD-CE14-7CC4-E66B-5B599CA29B6A}"/>
              </a:ext>
            </a:extLst>
          </p:cNvPr>
          <p:cNvSpPr>
            <a:spLocks noChangeArrowheads="1"/>
          </p:cNvSpPr>
          <p:nvPr/>
        </p:nvSpPr>
        <p:spPr bwMode="auto">
          <a:xfrm>
            <a:off x="608013" y="5603875"/>
            <a:ext cx="74898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a:solidFill>
                  <a:srgbClr val="000000"/>
                </a:solidFill>
                <a:latin typeface="Arial" panose="020B0604020202020204" pitchFamily="34" charset="0"/>
              </a:rPr>
              <a:t>Venedig liegt in der Lagune</a:t>
            </a:r>
          </a:p>
          <a:p>
            <a:pPr eaLnBrk="1" hangingPunct="1">
              <a:spcBef>
                <a:spcPct val="0"/>
              </a:spcBef>
              <a:buFontTx/>
              <a:buNone/>
            </a:pPr>
            <a:r>
              <a:rPr lang="de-AT" altLang="de-DE" sz="1400" b="0">
                <a:solidFill>
                  <a:srgbClr val="000000"/>
                </a:solidFill>
                <a:latin typeface="Arial" panose="020B0604020202020204" pitchFamily="34" charset="0"/>
              </a:rPr>
              <a:t>Vor hunderten Jahren wurde Venedig als Stadt in der Lagune gegründet. Eine Lagune ist ein vom Meer fast völlig abgetrenntes Gewässer. Die Lage in der Lagune schützte Venedig vor Überfällen durch Feinde.</a:t>
            </a:r>
            <a:endParaRPr lang="de-DE" altLang="de-DE" sz="1400" b="0">
              <a:solidFill>
                <a:srgbClr val="000000"/>
              </a:solidFill>
              <a:latin typeface="Arial" panose="020B0604020202020204" pitchFamily="34" charset="0"/>
            </a:endParaRPr>
          </a:p>
        </p:txBody>
      </p:sp>
      <p:sp>
        <p:nvSpPr>
          <p:cNvPr id="7171" name="Textfeld 36">
            <a:extLst>
              <a:ext uri="{FF2B5EF4-FFF2-40B4-BE49-F238E27FC236}">
                <a16:creationId xmlns:a16="http://schemas.microsoft.com/office/drawing/2014/main" id="{BCEF000D-50DE-A20C-18F7-23C1D90E2060}"/>
              </a:ext>
            </a:extLst>
          </p:cNvPr>
          <p:cNvSpPr txBox="1">
            <a:spLocks noChangeArrowheads="1"/>
          </p:cNvSpPr>
          <p:nvPr/>
        </p:nvSpPr>
        <p:spPr bwMode="auto">
          <a:xfrm>
            <a:off x="3851275" y="981075"/>
            <a:ext cx="920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Bohrturm</a:t>
            </a:r>
          </a:p>
        </p:txBody>
      </p:sp>
      <p:sp>
        <p:nvSpPr>
          <p:cNvPr id="7172" name="Textfeld 37">
            <a:extLst>
              <a:ext uri="{FF2B5EF4-FFF2-40B4-BE49-F238E27FC236}">
                <a16:creationId xmlns:a16="http://schemas.microsoft.com/office/drawing/2014/main" id="{F2ECCB92-F74E-4611-E0F4-DD2D75E527CD}"/>
              </a:ext>
            </a:extLst>
          </p:cNvPr>
          <p:cNvSpPr txBox="1">
            <a:spLocks noChangeArrowheads="1"/>
          </p:cNvSpPr>
          <p:nvPr/>
        </p:nvSpPr>
        <p:spPr bwMode="auto">
          <a:xfrm>
            <a:off x="7451725" y="4437063"/>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Pumpe</a:t>
            </a:r>
          </a:p>
        </p:txBody>
      </p:sp>
      <p:sp>
        <p:nvSpPr>
          <p:cNvPr id="7173" name="Textfeld 38">
            <a:extLst>
              <a:ext uri="{FF2B5EF4-FFF2-40B4-BE49-F238E27FC236}">
                <a16:creationId xmlns:a16="http://schemas.microsoft.com/office/drawing/2014/main" id="{F23D289F-BC1B-A277-E354-12A0FD37505E}"/>
              </a:ext>
            </a:extLst>
          </p:cNvPr>
          <p:cNvSpPr txBox="1">
            <a:spLocks noChangeArrowheads="1"/>
          </p:cNvSpPr>
          <p:nvPr/>
        </p:nvSpPr>
        <p:spPr bwMode="auto">
          <a:xfrm>
            <a:off x="1619250" y="4508500"/>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Pumpe</a:t>
            </a:r>
          </a:p>
        </p:txBody>
      </p:sp>
      <p:pic>
        <p:nvPicPr>
          <p:cNvPr id="3" name="Grafik 2">
            <a:extLst>
              <a:ext uri="{FF2B5EF4-FFF2-40B4-BE49-F238E27FC236}">
                <a16:creationId xmlns:a16="http://schemas.microsoft.com/office/drawing/2014/main" id="{4C97592E-7A93-071D-8E9D-D93718C14238}"/>
              </a:ext>
            </a:extLst>
          </p:cNvPr>
          <p:cNvPicPr>
            <a:picLocks noChangeAspect="1"/>
          </p:cNvPicPr>
          <p:nvPr/>
        </p:nvPicPr>
        <p:blipFill rotWithShape="1">
          <a:blip r:embed="rId2">
            <a:extLst>
              <a:ext uri="{28A0092B-C50C-407E-A947-70E740481C1C}">
                <a14:useLocalDpi xmlns:a14="http://schemas.microsoft.com/office/drawing/2010/main" val="0"/>
              </a:ext>
            </a:extLst>
          </a:blip>
          <a:srcRect l="5536" t="27454" r="16532" b="43700"/>
          <a:stretch/>
        </p:blipFill>
        <p:spPr>
          <a:xfrm rot="10800000">
            <a:off x="578632" y="1340768"/>
            <a:ext cx="7840770" cy="4022130"/>
          </a:xfrm>
          <a:prstGeom prst="rect">
            <a:avLst/>
          </a:prstGeom>
        </p:spPr>
      </p:pic>
      <p:sp>
        <p:nvSpPr>
          <p:cNvPr id="4" name="Textfeld 3">
            <a:extLst>
              <a:ext uri="{FF2B5EF4-FFF2-40B4-BE49-F238E27FC236}">
                <a16:creationId xmlns:a16="http://schemas.microsoft.com/office/drawing/2014/main" id="{EFDB1781-9EBF-9D2B-0843-492007C04888}"/>
              </a:ext>
            </a:extLst>
          </p:cNvPr>
          <p:cNvSpPr txBox="1"/>
          <p:nvPr/>
        </p:nvSpPr>
        <p:spPr>
          <a:xfrm>
            <a:off x="5940152" y="3388486"/>
            <a:ext cx="1207382" cy="246221"/>
          </a:xfrm>
          <a:prstGeom prst="rect">
            <a:avLst/>
          </a:prstGeom>
          <a:noFill/>
        </p:spPr>
        <p:txBody>
          <a:bodyPr wrap="none" rtlCol="0">
            <a:spAutoFit/>
          </a:bodyPr>
          <a:lstStyle/>
          <a:p>
            <a:r>
              <a:rPr lang="de-AT" sz="1000" i="1" dirty="0">
                <a:solidFill>
                  <a:srgbClr val="0070C0"/>
                </a:solidFill>
                <a:latin typeface="Arial" panose="020B0604020202020204" pitchFamily="34" charset="0"/>
              </a:rPr>
              <a:t>Adriatisches Meer</a:t>
            </a:r>
          </a:p>
        </p:txBody>
      </p:sp>
      <p:pic>
        <p:nvPicPr>
          <p:cNvPr id="6" name="Grafik 5">
            <a:extLst>
              <a:ext uri="{FF2B5EF4-FFF2-40B4-BE49-F238E27FC236}">
                <a16:creationId xmlns:a16="http://schemas.microsoft.com/office/drawing/2014/main" id="{74E1149E-2F50-DCDB-C7D9-20DF857AB035}"/>
              </a:ext>
            </a:extLst>
          </p:cNvPr>
          <p:cNvPicPr>
            <a:picLocks noChangeAspect="1"/>
          </p:cNvPicPr>
          <p:nvPr/>
        </p:nvPicPr>
        <p:blipFill>
          <a:blip r:embed="rId3"/>
          <a:stretch>
            <a:fillRect/>
          </a:stretch>
        </p:blipFill>
        <p:spPr>
          <a:xfrm>
            <a:off x="3775882" y="3923752"/>
            <a:ext cx="360685" cy="372707"/>
          </a:xfrm>
          <a:prstGeom prst="rect">
            <a:avLst/>
          </a:prstGeom>
        </p:spPr>
      </p:pic>
      <p:sp>
        <p:nvSpPr>
          <p:cNvPr id="14" name="Textfeld 13">
            <a:extLst>
              <a:ext uri="{FF2B5EF4-FFF2-40B4-BE49-F238E27FC236}">
                <a16:creationId xmlns:a16="http://schemas.microsoft.com/office/drawing/2014/main" id="{6BD3CF1A-2613-8611-3889-A55617B832DA}"/>
              </a:ext>
            </a:extLst>
          </p:cNvPr>
          <p:cNvSpPr txBox="1"/>
          <p:nvPr/>
        </p:nvSpPr>
        <p:spPr>
          <a:xfrm>
            <a:off x="3717204" y="3834794"/>
            <a:ext cx="594446" cy="461665"/>
          </a:xfrm>
          <a:prstGeom prst="rect">
            <a:avLst/>
          </a:prstGeom>
          <a:noFill/>
        </p:spPr>
        <p:txBody>
          <a:bodyPr wrap="square" rtlCol="0">
            <a:spAutoFit/>
          </a:bodyPr>
          <a:lstStyle/>
          <a:p>
            <a:pPr algn="ctr"/>
            <a:r>
              <a:rPr lang="de-AT" sz="800" i="1" dirty="0">
                <a:solidFill>
                  <a:srgbClr val="0070C0"/>
                </a:solidFill>
                <a:latin typeface="Arial" panose="020B0604020202020204" pitchFamily="34" charset="0"/>
              </a:rPr>
              <a:t>Lagune von Venedig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hteck 35">
            <a:extLst>
              <a:ext uri="{FF2B5EF4-FFF2-40B4-BE49-F238E27FC236}">
                <a16:creationId xmlns:a16="http://schemas.microsoft.com/office/drawing/2014/main" id="{BC84BD02-A3F7-5911-7583-8A4F2F7F0D5D}"/>
              </a:ext>
            </a:extLst>
          </p:cNvPr>
          <p:cNvSpPr>
            <a:spLocks noChangeArrowheads="1"/>
          </p:cNvSpPr>
          <p:nvPr/>
        </p:nvSpPr>
        <p:spPr bwMode="auto">
          <a:xfrm>
            <a:off x="608013" y="5603875"/>
            <a:ext cx="77803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dirty="0">
                <a:solidFill>
                  <a:srgbClr val="000000"/>
                </a:solidFill>
                <a:latin typeface="Arial" panose="020B0604020202020204" pitchFamily="34" charset="0"/>
              </a:rPr>
              <a:t>Vaporetto: der Wasserbus</a:t>
            </a:r>
          </a:p>
          <a:p>
            <a:pPr eaLnBrk="1" hangingPunct="1">
              <a:spcBef>
                <a:spcPct val="0"/>
              </a:spcBef>
              <a:buFontTx/>
              <a:buNone/>
            </a:pPr>
            <a:r>
              <a:rPr lang="de-AT" altLang="de-DE" sz="1400" b="0" dirty="0">
                <a:solidFill>
                  <a:srgbClr val="000000"/>
                </a:solidFill>
                <a:latin typeface="Arial" panose="020B0604020202020204" pitchFamily="34" charset="0"/>
              </a:rPr>
              <a:t>Die Lage in der Lagune und die vielen Kanäle Venedigs machen </a:t>
            </a:r>
            <a:r>
              <a:rPr lang="de-AT" altLang="de-DE" sz="1400" b="0" dirty="0" err="1">
                <a:solidFill>
                  <a:srgbClr val="000000"/>
                </a:solidFill>
                <a:latin typeface="Arial" panose="020B0604020202020204" pitchFamily="34" charset="0"/>
              </a:rPr>
              <a:t>Vaporetti</a:t>
            </a:r>
            <a:r>
              <a:rPr lang="de-AT" altLang="de-DE" sz="1400" b="0" dirty="0">
                <a:solidFill>
                  <a:srgbClr val="000000"/>
                </a:solidFill>
                <a:latin typeface="Arial" panose="020B0604020202020204" pitchFamily="34" charset="0"/>
              </a:rPr>
              <a:t> als Fortbewegungsmittel wichtig. Einheimische ebenso wie Touristinnen und Touristen nutzen es. Besonders im Sommer kann das Vaporetto sehr voll sein.</a:t>
            </a:r>
            <a:endParaRPr lang="de-DE" altLang="de-DE" sz="1400" b="0" dirty="0">
              <a:solidFill>
                <a:srgbClr val="000000"/>
              </a:solidFill>
              <a:latin typeface="Arial" panose="020B0604020202020204" pitchFamily="34" charset="0"/>
            </a:endParaRPr>
          </a:p>
        </p:txBody>
      </p:sp>
      <p:sp>
        <p:nvSpPr>
          <p:cNvPr id="8195" name="Textfeld 36">
            <a:extLst>
              <a:ext uri="{FF2B5EF4-FFF2-40B4-BE49-F238E27FC236}">
                <a16:creationId xmlns:a16="http://schemas.microsoft.com/office/drawing/2014/main" id="{AF44737D-09F6-D910-E9F4-0BD8E863C9E8}"/>
              </a:ext>
            </a:extLst>
          </p:cNvPr>
          <p:cNvSpPr txBox="1">
            <a:spLocks noChangeArrowheads="1"/>
          </p:cNvSpPr>
          <p:nvPr/>
        </p:nvSpPr>
        <p:spPr bwMode="auto">
          <a:xfrm>
            <a:off x="3851275" y="981075"/>
            <a:ext cx="920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Bohrturm</a:t>
            </a:r>
          </a:p>
        </p:txBody>
      </p:sp>
      <p:sp>
        <p:nvSpPr>
          <p:cNvPr id="8196" name="Textfeld 37">
            <a:extLst>
              <a:ext uri="{FF2B5EF4-FFF2-40B4-BE49-F238E27FC236}">
                <a16:creationId xmlns:a16="http://schemas.microsoft.com/office/drawing/2014/main" id="{28E0F167-CE86-1C7F-A5EB-4D3449E19262}"/>
              </a:ext>
            </a:extLst>
          </p:cNvPr>
          <p:cNvSpPr txBox="1">
            <a:spLocks noChangeArrowheads="1"/>
          </p:cNvSpPr>
          <p:nvPr/>
        </p:nvSpPr>
        <p:spPr bwMode="auto">
          <a:xfrm>
            <a:off x="7451725" y="4437063"/>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Pumpe</a:t>
            </a:r>
          </a:p>
        </p:txBody>
      </p:sp>
      <p:sp>
        <p:nvSpPr>
          <p:cNvPr id="8197" name="Textfeld 38">
            <a:extLst>
              <a:ext uri="{FF2B5EF4-FFF2-40B4-BE49-F238E27FC236}">
                <a16:creationId xmlns:a16="http://schemas.microsoft.com/office/drawing/2014/main" id="{8DD6F06D-553B-1D7B-8A28-DDF96E606489}"/>
              </a:ext>
            </a:extLst>
          </p:cNvPr>
          <p:cNvSpPr txBox="1">
            <a:spLocks noChangeArrowheads="1"/>
          </p:cNvSpPr>
          <p:nvPr/>
        </p:nvSpPr>
        <p:spPr bwMode="auto">
          <a:xfrm>
            <a:off x="1619250" y="4508500"/>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Pumpe</a:t>
            </a:r>
          </a:p>
        </p:txBody>
      </p:sp>
      <p:pic>
        <p:nvPicPr>
          <p:cNvPr id="3" name="Grafik 2">
            <a:extLst>
              <a:ext uri="{FF2B5EF4-FFF2-40B4-BE49-F238E27FC236}">
                <a16:creationId xmlns:a16="http://schemas.microsoft.com/office/drawing/2014/main" id="{4FD6176F-D2A7-A6F2-CEE1-B70581E540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950" y="1142185"/>
            <a:ext cx="7772400" cy="42291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hteck 35">
            <a:extLst>
              <a:ext uri="{FF2B5EF4-FFF2-40B4-BE49-F238E27FC236}">
                <a16:creationId xmlns:a16="http://schemas.microsoft.com/office/drawing/2014/main" id="{2F4E4EFD-84F8-5016-0425-FCEBE54E2283}"/>
              </a:ext>
            </a:extLst>
          </p:cNvPr>
          <p:cNvSpPr>
            <a:spLocks noChangeArrowheads="1"/>
          </p:cNvSpPr>
          <p:nvPr/>
        </p:nvSpPr>
        <p:spPr bwMode="auto">
          <a:xfrm>
            <a:off x="608013" y="5603875"/>
            <a:ext cx="80676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a:solidFill>
                  <a:srgbClr val="000000"/>
                </a:solidFill>
                <a:latin typeface="Arial" panose="020B0604020202020204" pitchFamily="34" charset="0"/>
              </a:rPr>
              <a:t>Privates Motorboot</a:t>
            </a:r>
          </a:p>
          <a:p>
            <a:pPr eaLnBrk="1" hangingPunct="1">
              <a:spcBef>
                <a:spcPct val="0"/>
              </a:spcBef>
              <a:buFontTx/>
              <a:buNone/>
            </a:pPr>
            <a:r>
              <a:rPr lang="de-AT" altLang="de-DE" sz="1400" b="0">
                <a:solidFill>
                  <a:srgbClr val="000000"/>
                </a:solidFill>
                <a:latin typeface="Arial" panose="020B0604020202020204" pitchFamily="34" charset="0"/>
              </a:rPr>
              <a:t>Nur wenige Menschen können sich ein teures Privatboot leisten. Es ist schneller unterwegs als der Wasserbus Vaporetto. Doch Privatboote sind ähnlich wie Autos kostspielig: Treibstoff, Reparatur, Versicherung und Service verurachen Kosten.</a:t>
            </a:r>
            <a:endParaRPr lang="de-DE" altLang="de-DE" sz="1400" b="0">
              <a:solidFill>
                <a:srgbClr val="000000"/>
              </a:solidFill>
              <a:latin typeface="Arial" panose="020B0604020202020204" pitchFamily="34" charset="0"/>
            </a:endParaRPr>
          </a:p>
        </p:txBody>
      </p:sp>
      <p:sp>
        <p:nvSpPr>
          <p:cNvPr id="9219" name="Textfeld 36">
            <a:extLst>
              <a:ext uri="{FF2B5EF4-FFF2-40B4-BE49-F238E27FC236}">
                <a16:creationId xmlns:a16="http://schemas.microsoft.com/office/drawing/2014/main" id="{B51D5957-5C88-97AC-52B3-05A5C659471B}"/>
              </a:ext>
            </a:extLst>
          </p:cNvPr>
          <p:cNvSpPr txBox="1">
            <a:spLocks noChangeArrowheads="1"/>
          </p:cNvSpPr>
          <p:nvPr/>
        </p:nvSpPr>
        <p:spPr bwMode="auto">
          <a:xfrm>
            <a:off x="3851275" y="981075"/>
            <a:ext cx="920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Bohrturm</a:t>
            </a:r>
          </a:p>
        </p:txBody>
      </p:sp>
      <p:sp>
        <p:nvSpPr>
          <p:cNvPr id="9220" name="Textfeld 37">
            <a:extLst>
              <a:ext uri="{FF2B5EF4-FFF2-40B4-BE49-F238E27FC236}">
                <a16:creationId xmlns:a16="http://schemas.microsoft.com/office/drawing/2014/main" id="{DD25860D-2712-32E7-ED8F-8F0C05FB1B85}"/>
              </a:ext>
            </a:extLst>
          </p:cNvPr>
          <p:cNvSpPr txBox="1">
            <a:spLocks noChangeArrowheads="1"/>
          </p:cNvSpPr>
          <p:nvPr/>
        </p:nvSpPr>
        <p:spPr bwMode="auto">
          <a:xfrm>
            <a:off x="7451725" y="4437063"/>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Pumpe</a:t>
            </a:r>
          </a:p>
        </p:txBody>
      </p:sp>
      <p:sp>
        <p:nvSpPr>
          <p:cNvPr id="9221" name="Textfeld 38">
            <a:extLst>
              <a:ext uri="{FF2B5EF4-FFF2-40B4-BE49-F238E27FC236}">
                <a16:creationId xmlns:a16="http://schemas.microsoft.com/office/drawing/2014/main" id="{A2BA9264-C346-7D02-BA3D-CD2FDE277053}"/>
              </a:ext>
            </a:extLst>
          </p:cNvPr>
          <p:cNvSpPr txBox="1">
            <a:spLocks noChangeArrowheads="1"/>
          </p:cNvSpPr>
          <p:nvPr/>
        </p:nvSpPr>
        <p:spPr bwMode="auto">
          <a:xfrm>
            <a:off x="1619250" y="4508500"/>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Pumpe</a:t>
            </a:r>
          </a:p>
        </p:txBody>
      </p:sp>
      <p:pic>
        <p:nvPicPr>
          <p:cNvPr id="3" name="Grafik 2">
            <a:extLst>
              <a:ext uri="{FF2B5EF4-FFF2-40B4-BE49-F238E27FC236}">
                <a16:creationId xmlns:a16="http://schemas.microsoft.com/office/drawing/2014/main" id="{D467D20F-B0C7-433E-19C4-563FBD3BE0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013" y="1135062"/>
            <a:ext cx="8031047" cy="424760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hteck 35">
            <a:extLst>
              <a:ext uri="{FF2B5EF4-FFF2-40B4-BE49-F238E27FC236}">
                <a16:creationId xmlns:a16="http://schemas.microsoft.com/office/drawing/2014/main" id="{9E77B890-2138-1AB4-A7FB-7FF0B0CDF7E4}"/>
              </a:ext>
            </a:extLst>
          </p:cNvPr>
          <p:cNvSpPr>
            <a:spLocks noChangeArrowheads="1"/>
          </p:cNvSpPr>
          <p:nvPr/>
        </p:nvSpPr>
        <p:spPr bwMode="auto">
          <a:xfrm>
            <a:off x="608013" y="5603875"/>
            <a:ext cx="77803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a:solidFill>
                  <a:srgbClr val="000000"/>
                </a:solidFill>
                <a:latin typeface="Arial" panose="020B0604020202020204" pitchFamily="34" charset="0"/>
              </a:rPr>
              <a:t>Wassertaxi</a:t>
            </a:r>
          </a:p>
          <a:p>
            <a:pPr eaLnBrk="1" hangingPunct="1">
              <a:spcBef>
                <a:spcPct val="0"/>
              </a:spcBef>
              <a:buFontTx/>
              <a:buNone/>
            </a:pPr>
            <a:r>
              <a:rPr lang="de-AT" altLang="de-DE" sz="1400" b="0">
                <a:solidFill>
                  <a:srgbClr val="000000"/>
                </a:solidFill>
                <a:latin typeface="Arial" panose="020B0604020202020204" pitchFamily="34" charset="0"/>
              </a:rPr>
              <a:t>Wer sich kein Privatboot leisten kann und einmal schnell unterwegs sein möchte, nimmt sich ein Wassertaxi. Je nach Fahrzeit und Fahrstrecke kann ein Taxi wirklich teuer sein. Es wird gerne von Touristinnen und Touristen genützt.</a:t>
            </a:r>
            <a:endParaRPr lang="de-DE" altLang="de-DE" sz="1400" b="0">
              <a:solidFill>
                <a:srgbClr val="000000"/>
              </a:solidFill>
              <a:latin typeface="Arial" panose="020B0604020202020204" pitchFamily="34" charset="0"/>
            </a:endParaRPr>
          </a:p>
        </p:txBody>
      </p:sp>
      <p:sp>
        <p:nvSpPr>
          <p:cNvPr id="10243" name="Textfeld 36">
            <a:extLst>
              <a:ext uri="{FF2B5EF4-FFF2-40B4-BE49-F238E27FC236}">
                <a16:creationId xmlns:a16="http://schemas.microsoft.com/office/drawing/2014/main" id="{7D986552-C0E3-9281-805B-5E3B28433FF7}"/>
              </a:ext>
            </a:extLst>
          </p:cNvPr>
          <p:cNvSpPr txBox="1">
            <a:spLocks noChangeArrowheads="1"/>
          </p:cNvSpPr>
          <p:nvPr/>
        </p:nvSpPr>
        <p:spPr bwMode="auto">
          <a:xfrm>
            <a:off x="3851275" y="981075"/>
            <a:ext cx="920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Bohrturm</a:t>
            </a:r>
          </a:p>
        </p:txBody>
      </p:sp>
      <p:sp>
        <p:nvSpPr>
          <p:cNvPr id="10244" name="Textfeld 37">
            <a:extLst>
              <a:ext uri="{FF2B5EF4-FFF2-40B4-BE49-F238E27FC236}">
                <a16:creationId xmlns:a16="http://schemas.microsoft.com/office/drawing/2014/main" id="{FF9260B3-A8F2-D147-AC2C-58A85437D988}"/>
              </a:ext>
            </a:extLst>
          </p:cNvPr>
          <p:cNvSpPr txBox="1">
            <a:spLocks noChangeArrowheads="1"/>
          </p:cNvSpPr>
          <p:nvPr/>
        </p:nvSpPr>
        <p:spPr bwMode="auto">
          <a:xfrm>
            <a:off x="7451725" y="4437063"/>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Pumpe</a:t>
            </a:r>
          </a:p>
        </p:txBody>
      </p:sp>
      <p:sp>
        <p:nvSpPr>
          <p:cNvPr id="10245" name="Textfeld 38">
            <a:extLst>
              <a:ext uri="{FF2B5EF4-FFF2-40B4-BE49-F238E27FC236}">
                <a16:creationId xmlns:a16="http://schemas.microsoft.com/office/drawing/2014/main" id="{B2B32B4F-0FCE-8ACB-232C-EFE86A02BE0D}"/>
              </a:ext>
            </a:extLst>
          </p:cNvPr>
          <p:cNvSpPr txBox="1">
            <a:spLocks noChangeArrowheads="1"/>
          </p:cNvSpPr>
          <p:nvPr/>
        </p:nvSpPr>
        <p:spPr bwMode="auto">
          <a:xfrm>
            <a:off x="1619250" y="4508500"/>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Pumpe</a:t>
            </a:r>
          </a:p>
        </p:txBody>
      </p:sp>
      <p:pic>
        <p:nvPicPr>
          <p:cNvPr id="3" name="Grafik 2">
            <a:extLst>
              <a:ext uri="{FF2B5EF4-FFF2-40B4-BE49-F238E27FC236}">
                <a16:creationId xmlns:a16="http://schemas.microsoft.com/office/drawing/2014/main" id="{883581C0-19FA-D094-8595-D011243E6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743" y="1135062"/>
            <a:ext cx="7851775" cy="440893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hteck 35">
            <a:extLst>
              <a:ext uri="{FF2B5EF4-FFF2-40B4-BE49-F238E27FC236}">
                <a16:creationId xmlns:a16="http://schemas.microsoft.com/office/drawing/2014/main" id="{A4CEFA2D-2360-C057-9DDB-C3FCE4186C5B}"/>
              </a:ext>
            </a:extLst>
          </p:cNvPr>
          <p:cNvSpPr>
            <a:spLocks noChangeArrowheads="1"/>
          </p:cNvSpPr>
          <p:nvPr/>
        </p:nvSpPr>
        <p:spPr bwMode="auto">
          <a:xfrm>
            <a:off x="608013" y="5603875"/>
            <a:ext cx="77803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dirty="0">
                <a:solidFill>
                  <a:srgbClr val="000000"/>
                </a:solidFill>
                <a:latin typeface="Arial" panose="020B0604020202020204" pitchFamily="34" charset="0"/>
              </a:rPr>
              <a:t>Rettung</a:t>
            </a:r>
          </a:p>
          <a:p>
            <a:pPr eaLnBrk="1" hangingPunct="1">
              <a:spcBef>
                <a:spcPct val="0"/>
              </a:spcBef>
              <a:buFontTx/>
              <a:buNone/>
            </a:pPr>
            <a:r>
              <a:rPr lang="de-AT" altLang="de-DE" sz="1400" b="0" dirty="0">
                <a:solidFill>
                  <a:srgbClr val="000000"/>
                </a:solidFill>
                <a:latin typeface="Arial" panose="020B0604020202020204" pitchFamily="34" charset="0"/>
              </a:rPr>
              <a:t>Auch die Rettung verwendet zum Transport kranker und verletzter Menschen zum Spital Boote. Diese können im Notfall, wie hier, sehr schnell fahren. Ähnlich schnell dürfen nur die Polizeiboote und Feuerwehrboote fahren.</a:t>
            </a:r>
            <a:endParaRPr lang="de-DE" altLang="de-DE" sz="1400" b="0" dirty="0">
              <a:solidFill>
                <a:srgbClr val="000000"/>
              </a:solidFill>
              <a:latin typeface="Arial" panose="020B0604020202020204" pitchFamily="34" charset="0"/>
            </a:endParaRPr>
          </a:p>
        </p:txBody>
      </p:sp>
      <p:sp>
        <p:nvSpPr>
          <p:cNvPr id="11267" name="Textfeld 36">
            <a:extLst>
              <a:ext uri="{FF2B5EF4-FFF2-40B4-BE49-F238E27FC236}">
                <a16:creationId xmlns:a16="http://schemas.microsoft.com/office/drawing/2014/main" id="{D9D5C7AF-636F-ABC1-AF86-75028953B5B5}"/>
              </a:ext>
            </a:extLst>
          </p:cNvPr>
          <p:cNvSpPr txBox="1">
            <a:spLocks noChangeArrowheads="1"/>
          </p:cNvSpPr>
          <p:nvPr/>
        </p:nvSpPr>
        <p:spPr bwMode="auto">
          <a:xfrm>
            <a:off x="3851275" y="981075"/>
            <a:ext cx="920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Bohrturm</a:t>
            </a:r>
          </a:p>
        </p:txBody>
      </p:sp>
      <p:sp>
        <p:nvSpPr>
          <p:cNvPr id="11268" name="Textfeld 37">
            <a:extLst>
              <a:ext uri="{FF2B5EF4-FFF2-40B4-BE49-F238E27FC236}">
                <a16:creationId xmlns:a16="http://schemas.microsoft.com/office/drawing/2014/main" id="{9FDBB5AD-B237-9DC3-8F59-C8A3EAC51703}"/>
              </a:ext>
            </a:extLst>
          </p:cNvPr>
          <p:cNvSpPr txBox="1">
            <a:spLocks noChangeArrowheads="1"/>
          </p:cNvSpPr>
          <p:nvPr/>
        </p:nvSpPr>
        <p:spPr bwMode="auto">
          <a:xfrm>
            <a:off x="7451725" y="4437063"/>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Pumpe</a:t>
            </a:r>
          </a:p>
        </p:txBody>
      </p:sp>
      <p:sp>
        <p:nvSpPr>
          <p:cNvPr id="11269" name="Textfeld 38">
            <a:extLst>
              <a:ext uri="{FF2B5EF4-FFF2-40B4-BE49-F238E27FC236}">
                <a16:creationId xmlns:a16="http://schemas.microsoft.com/office/drawing/2014/main" id="{06A3A9DB-F12B-CB39-E9C0-BA8E26CAEDA2}"/>
              </a:ext>
            </a:extLst>
          </p:cNvPr>
          <p:cNvSpPr txBox="1">
            <a:spLocks noChangeArrowheads="1"/>
          </p:cNvSpPr>
          <p:nvPr/>
        </p:nvSpPr>
        <p:spPr bwMode="auto">
          <a:xfrm>
            <a:off x="1619250" y="4508500"/>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Pumpe</a:t>
            </a:r>
          </a:p>
        </p:txBody>
      </p:sp>
      <p:pic>
        <p:nvPicPr>
          <p:cNvPr id="3" name="Grafik 2">
            <a:extLst>
              <a:ext uri="{FF2B5EF4-FFF2-40B4-BE49-F238E27FC236}">
                <a16:creationId xmlns:a16="http://schemas.microsoft.com/office/drawing/2014/main" id="{EC155ABF-1A42-1A17-EA5E-7359658F9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013" y="1289050"/>
            <a:ext cx="7794070" cy="408218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hteck 35">
            <a:extLst>
              <a:ext uri="{FF2B5EF4-FFF2-40B4-BE49-F238E27FC236}">
                <a16:creationId xmlns:a16="http://schemas.microsoft.com/office/drawing/2014/main" id="{222A5010-BF42-349A-075F-84455C410A78}"/>
              </a:ext>
            </a:extLst>
          </p:cNvPr>
          <p:cNvSpPr>
            <a:spLocks noChangeArrowheads="1"/>
          </p:cNvSpPr>
          <p:nvPr/>
        </p:nvSpPr>
        <p:spPr bwMode="auto">
          <a:xfrm>
            <a:off x="608013" y="5603875"/>
            <a:ext cx="78517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a:solidFill>
                  <a:srgbClr val="000000"/>
                </a:solidFill>
                <a:latin typeface="Arial" panose="020B0604020202020204" pitchFamily="34" charset="0"/>
              </a:rPr>
              <a:t>Postboot</a:t>
            </a:r>
          </a:p>
          <a:p>
            <a:pPr eaLnBrk="1" hangingPunct="1">
              <a:spcBef>
                <a:spcPct val="0"/>
              </a:spcBef>
              <a:buFontTx/>
              <a:buNone/>
            </a:pPr>
            <a:r>
              <a:rPr lang="de-AT" altLang="de-DE" sz="1400" b="0">
                <a:solidFill>
                  <a:srgbClr val="000000"/>
                </a:solidFill>
                <a:latin typeface="Arial" panose="020B0604020202020204" pitchFamily="34" charset="0"/>
              </a:rPr>
              <a:t>Anstelle von Straßen gibt es in Venedig Kanäle. Daher werden auch Poststücke mit dem Boot zugestellt. Das geht relativ schnell, denn Staus gibt es auf den Kanälen nur selten. Im Hintergrund sieht man die auf Holzpfählen errichteten Paläste am Canal Grande.</a:t>
            </a:r>
            <a:endParaRPr lang="de-DE" altLang="de-DE" sz="1400" b="0">
              <a:solidFill>
                <a:srgbClr val="000000"/>
              </a:solidFill>
              <a:latin typeface="Arial" panose="020B0604020202020204" pitchFamily="34" charset="0"/>
            </a:endParaRPr>
          </a:p>
        </p:txBody>
      </p:sp>
      <p:sp>
        <p:nvSpPr>
          <p:cNvPr id="12291" name="Textfeld 36">
            <a:extLst>
              <a:ext uri="{FF2B5EF4-FFF2-40B4-BE49-F238E27FC236}">
                <a16:creationId xmlns:a16="http://schemas.microsoft.com/office/drawing/2014/main" id="{9365532C-248D-F7F7-1A65-8364E199A4DE}"/>
              </a:ext>
            </a:extLst>
          </p:cNvPr>
          <p:cNvSpPr txBox="1">
            <a:spLocks noChangeArrowheads="1"/>
          </p:cNvSpPr>
          <p:nvPr/>
        </p:nvSpPr>
        <p:spPr bwMode="auto">
          <a:xfrm>
            <a:off x="3851275" y="981075"/>
            <a:ext cx="920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Bohrturm</a:t>
            </a:r>
          </a:p>
        </p:txBody>
      </p:sp>
      <p:sp>
        <p:nvSpPr>
          <p:cNvPr id="12292" name="Textfeld 37">
            <a:extLst>
              <a:ext uri="{FF2B5EF4-FFF2-40B4-BE49-F238E27FC236}">
                <a16:creationId xmlns:a16="http://schemas.microsoft.com/office/drawing/2014/main" id="{77870CBB-DF9E-55D8-BD2D-42B97F007BA7}"/>
              </a:ext>
            </a:extLst>
          </p:cNvPr>
          <p:cNvSpPr txBox="1">
            <a:spLocks noChangeArrowheads="1"/>
          </p:cNvSpPr>
          <p:nvPr/>
        </p:nvSpPr>
        <p:spPr bwMode="auto">
          <a:xfrm>
            <a:off x="7451725" y="4437063"/>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Pumpe</a:t>
            </a:r>
          </a:p>
        </p:txBody>
      </p:sp>
      <p:sp>
        <p:nvSpPr>
          <p:cNvPr id="12293" name="Textfeld 38">
            <a:extLst>
              <a:ext uri="{FF2B5EF4-FFF2-40B4-BE49-F238E27FC236}">
                <a16:creationId xmlns:a16="http://schemas.microsoft.com/office/drawing/2014/main" id="{FF2098AB-0D96-C219-5B40-D5C2AA8C6C15}"/>
              </a:ext>
            </a:extLst>
          </p:cNvPr>
          <p:cNvSpPr txBox="1">
            <a:spLocks noChangeArrowheads="1"/>
          </p:cNvSpPr>
          <p:nvPr/>
        </p:nvSpPr>
        <p:spPr bwMode="auto">
          <a:xfrm>
            <a:off x="1619250" y="4508500"/>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Pumpe</a:t>
            </a:r>
          </a:p>
        </p:txBody>
      </p:sp>
      <p:pic>
        <p:nvPicPr>
          <p:cNvPr id="5" name="Grafik 4">
            <a:extLst>
              <a:ext uri="{FF2B5EF4-FFF2-40B4-BE49-F238E27FC236}">
                <a16:creationId xmlns:a16="http://schemas.microsoft.com/office/drawing/2014/main" id="{3B89401D-B1B1-7CD9-6945-14596D10DC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013" y="1155096"/>
            <a:ext cx="7904815" cy="430530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hteck 35">
            <a:extLst>
              <a:ext uri="{FF2B5EF4-FFF2-40B4-BE49-F238E27FC236}">
                <a16:creationId xmlns:a16="http://schemas.microsoft.com/office/drawing/2014/main" id="{F467D8D5-81DD-8F91-F87B-0C82BD960E7C}"/>
              </a:ext>
            </a:extLst>
          </p:cNvPr>
          <p:cNvSpPr>
            <a:spLocks noChangeArrowheads="1"/>
          </p:cNvSpPr>
          <p:nvPr/>
        </p:nvSpPr>
        <p:spPr bwMode="auto">
          <a:xfrm>
            <a:off x="608013" y="5603875"/>
            <a:ext cx="78851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dirty="0">
                <a:solidFill>
                  <a:srgbClr val="000000"/>
                </a:solidFill>
                <a:latin typeface="Arial" panose="020B0604020202020204" pitchFamily="34" charset="0"/>
              </a:rPr>
              <a:t>Lastenboot</a:t>
            </a:r>
          </a:p>
          <a:p>
            <a:pPr eaLnBrk="1" hangingPunct="1">
              <a:spcBef>
                <a:spcPct val="0"/>
              </a:spcBef>
              <a:buFontTx/>
              <a:buNone/>
            </a:pPr>
            <a:r>
              <a:rPr lang="de-AT" altLang="de-DE" sz="1400" b="0" dirty="0">
                <a:solidFill>
                  <a:srgbClr val="000000"/>
                </a:solidFill>
                <a:latin typeface="Arial" panose="020B0604020202020204" pitchFamily="34" charset="0"/>
              </a:rPr>
              <a:t>Nicht nur Menschen und Poststücke werden mit dem Boot befördert, sondern auch alles andere. In den Boxen befinden sich verschiedene Gegenstände, die zu den Menschen von Venedig gebracht werden. Der Transport ist mit dem Boot teurer und daher auch die verrechneten Liefergebühren.</a:t>
            </a:r>
            <a:endParaRPr lang="de-DE" altLang="de-DE" sz="1400" b="0" dirty="0">
              <a:solidFill>
                <a:srgbClr val="000000"/>
              </a:solidFill>
              <a:latin typeface="Arial" panose="020B0604020202020204" pitchFamily="34" charset="0"/>
            </a:endParaRPr>
          </a:p>
        </p:txBody>
      </p:sp>
      <p:sp>
        <p:nvSpPr>
          <p:cNvPr id="13315" name="Textfeld 36">
            <a:extLst>
              <a:ext uri="{FF2B5EF4-FFF2-40B4-BE49-F238E27FC236}">
                <a16:creationId xmlns:a16="http://schemas.microsoft.com/office/drawing/2014/main" id="{45E03B1B-06B0-52ED-A2A6-664B927BC345}"/>
              </a:ext>
            </a:extLst>
          </p:cNvPr>
          <p:cNvSpPr txBox="1">
            <a:spLocks noChangeArrowheads="1"/>
          </p:cNvSpPr>
          <p:nvPr/>
        </p:nvSpPr>
        <p:spPr bwMode="auto">
          <a:xfrm>
            <a:off x="3851275" y="981075"/>
            <a:ext cx="920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Bohrturm</a:t>
            </a:r>
          </a:p>
        </p:txBody>
      </p:sp>
      <p:sp>
        <p:nvSpPr>
          <p:cNvPr id="13316" name="Textfeld 37">
            <a:extLst>
              <a:ext uri="{FF2B5EF4-FFF2-40B4-BE49-F238E27FC236}">
                <a16:creationId xmlns:a16="http://schemas.microsoft.com/office/drawing/2014/main" id="{DCDB588E-5582-681B-5645-2B780D4AFC1A}"/>
              </a:ext>
            </a:extLst>
          </p:cNvPr>
          <p:cNvSpPr txBox="1">
            <a:spLocks noChangeArrowheads="1"/>
          </p:cNvSpPr>
          <p:nvPr/>
        </p:nvSpPr>
        <p:spPr bwMode="auto">
          <a:xfrm>
            <a:off x="7451725" y="4437063"/>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Pumpe</a:t>
            </a:r>
          </a:p>
        </p:txBody>
      </p:sp>
      <p:sp>
        <p:nvSpPr>
          <p:cNvPr id="13317" name="Textfeld 38">
            <a:extLst>
              <a:ext uri="{FF2B5EF4-FFF2-40B4-BE49-F238E27FC236}">
                <a16:creationId xmlns:a16="http://schemas.microsoft.com/office/drawing/2014/main" id="{A3F97303-CB61-F5DD-4A36-94A8B3244E4C}"/>
              </a:ext>
            </a:extLst>
          </p:cNvPr>
          <p:cNvSpPr txBox="1">
            <a:spLocks noChangeArrowheads="1"/>
          </p:cNvSpPr>
          <p:nvPr/>
        </p:nvSpPr>
        <p:spPr bwMode="auto">
          <a:xfrm>
            <a:off x="1619250" y="4508500"/>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FFFFFF"/>
                </a:solidFill>
                <a:latin typeface="Arial" panose="020B0604020202020204" pitchFamily="34" charset="0"/>
              </a:rPr>
              <a:t>Pumpe</a:t>
            </a:r>
          </a:p>
        </p:txBody>
      </p:sp>
      <p:pic>
        <p:nvPicPr>
          <p:cNvPr id="3" name="Grafik 2">
            <a:extLst>
              <a:ext uri="{FF2B5EF4-FFF2-40B4-BE49-F238E27FC236}">
                <a16:creationId xmlns:a16="http://schemas.microsoft.com/office/drawing/2014/main" id="{F917858F-D9AD-A032-C37C-68F11DB26F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548" y="1135062"/>
            <a:ext cx="7885112" cy="4368897"/>
          </a:xfrm>
          <a:prstGeom prst="rect">
            <a:avLst/>
          </a:prstGeom>
        </p:spPr>
      </p:pic>
    </p:spTree>
  </p:cSld>
  <p:clrMapOvr>
    <a:masterClrMapping/>
  </p:clrMapOvr>
</p:sld>
</file>

<file path=ppt/theme/theme1.xml><?xml version="1.0" encoding="utf-8"?>
<a:theme xmlns:a="http://schemas.openxmlformats.org/drawingml/2006/main" name="Larissa">
  <a:themeElements>
    <a:clrScheme name="Zusammengesetz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808</Words>
  <Application>Microsoft Office PowerPoint</Application>
  <PresentationFormat>Bildschirmpräsentation (4:3)</PresentationFormat>
  <Paragraphs>92</Paragraphs>
  <Slides>15</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Calibri</vt:lpstr>
      <vt:lpstr>Syntax LT Std</vt:lpstr>
      <vt:lpstr>Wingdings</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Aushilfe VS_NMS</dc:creator>
  <cp:lastModifiedBy>Veronika Gregori</cp:lastModifiedBy>
  <cp:revision>222</cp:revision>
  <dcterms:created xsi:type="dcterms:W3CDTF">2013-10-08T07:58:50Z</dcterms:created>
  <dcterms:modified xsi:type="dcterms:W3CDTF">2022-07-07T06:28:30Z</dcterms:modified>
</cp:coreProperties>
</file>