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293" r:id="rId2"/>
    <p:sldId id="294" r:id="rId3"/>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81" d="100"/>
          <a:sy n="81" d="100"/>
        </p:scale>
        <p:origin x="528" y="108"/>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531D603-3FA1-4B6C-9CFE-319F8CB8076C}"/>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85E7EE1C-F844-4974-AA20-8582831D540E}"/>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302B2AB9-346E-4069-8A8C-5DA447E60860}" type="datetimeFigureOut">
              <a:rPr lang="de-AT"/>
              <a:pPr>
                <a:defRPr/>
              </a:pPr>
              <a:t>05.09.2025</a:t>
            </a:fld>
            <a:endParaRPr lang="de-AT"/>
          </a:p>
        </p:txBody>
      </p:sp>
      <p:sp>
        <p:nvSpPr>
          <p:cNvPr id="4" name="Fußzeilenplatzhalter 3">
            <a:extLst>
              <a:ext uri="{FF2B5EF4-FFF2-40B4-BE49-F238E27FC236}">
                <a16:creationId xmlns:a16="http://schemas.microsoft.com/office/drawing/2014/main" id="{AE8D2055-0B12-4E0D-9819-F0EE2DE81998}"/>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DA709B8C-7CA2-4558-8873-232ADD18B094}"/>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D5D34910-053D-433F-A1D6-38B6A751CF47}"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7290ED22-37F8-4E4E-B13A-7BE094072E07}"/>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DFBCF803-627E-4161-B5D9-879A200B321D}"/>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AA9E692-322D-4A6A-BFD3-05F410B54DED}" type="datetimeFigureOut">
              <a:rPr lang="de-AT"/>
              <a:pPr>
                <a:defRPr/>
              </a:pPr>
              <a:t>05.09.2025</a:t>
            </a:fld>
            <a:endParaRPr lang="de-AT"/>
          </a:p>
        </p:txBody>
      </p:sp>
      <p:sp>
        <p:nvSpPr>
          <p:cNvPr id="4" name="Folienbildplatzhalter 3">
            <a:extLst>
              <a:ext uri="{FF2B5EF4-FFF2-40B4-BE49-F238E27FC236}">
                <a16:creationId xmlns:a16="http://schemas.microsoft.com/office/drawing/2014/main" id="{A972CFFC-9AF5-45A4-A8E5-E3FCE3D772CC}"/>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CC08EDE9-1FB2-4C8C-9B05-E7D54A13CC73}"/>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F59304DA-E697-4F82-9650-F3EC4EDEE8C4}"/>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749D593F-3F03-4F1E-829B-8C2AF5B835E5}"/>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97A8D65F-8E31-4003-BD83-E901D3E3C022}"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olienbildplatzhalter 1">
            <a:extLst>
              <a:ext uri="{FF2B5EF4-FFF2-40B4-BE49-F238E27FC236}">
                <a16:creationId xmlns:a16="http://schemas.microsoft.com/office/drawing/2014/main" id="{6FFCD9FC-F6E6-8DBD-EAA4-26ECF4EED16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izenplatzhalter 2">
            <a:extLst>
              <a:ext uri="{FF2B5EF4-FFF2-40B4-BE49-F238E27FC236}">
                <a16:creationId xmlns:a16="http://schemas.microsoft.com/office/drawing/2014/main" id="{BDF7AF7F-452E-0F19-09AF-D42CF9FF39A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a:p>
        </p:txBody>
      </p:sp>
      <p:sp>
        <p:nvSpPr>
          <p:cNvPr id="6148" name="Foliennummernplatzhalter 3">
            <a:extLst>
              <a:ext uri="{FF2B5EF4-FFF2-40B4-BE49-F238E27FC236}">
                <a16:creationId xmlns:a16="http://schemas.microsoft.com/office/drawing/2014/main" id="{B82BBF3D-5D9C-CD9D-8DB8-45B70D5F237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552976C-7068-4888-B609-BA44EE8199D1}" type="slidenum">
              <a:rPr lang="de-AT" altLang="de-DE"/>
              <a:pPr>
                <a:spcBef>
                  <a:spcPct val="0"/>
                </a:spcBef>
              </a:pPr>
              <a:t>1</a:t>
            </a:fld>
            <a:endParaRPr lang="de-AT" alt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1361843019"/>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24CEB5B3-CDAF-F828-8452-019D70D98551}"/>
              </a:ext>
            </a:extLst>
          </p:cNvPr>
          <p:cNvSpPr>
            <a:spLocks noGrp="1"/>
          </p:cNvSpPr>
          <p:nvPr>
            <p:ph type="dt" sz="half" idx="10"/>
          </p:nvPr>
        </p:nvSpPr>
        <p:spPr/>
        <p:txBody>
          <a:bodyPr/>
          <a:lstStyle>
            <a:lvl1pPr>
              <a:defRPr/>
            </a:lvl1pPr>
          </a:lstStyle>
          <a:p>
            <a:pPr>
              <a:defRPr/>
            </a:pPr>
            <a:fld id="{D1416E03-60AC-44EF-B5D5-0DF2741165E9}" type="datetimeFigureOut">
              <a:rPr lang="de-AT"/>
              <a:pPr>
                <a:defRPr/>
              </a:pPr>
              <a:t>05.09.2025</a:t>
            </a:fld>
            <a:endParaRPr lang="de-AT"/>
          </a:p>
        </p:txBody>
      </p:sp>
      <p:sp>
        <p:nvSpPr>
          <p:cNvPr id="5" name="Fußzeilenplatzhalter 4">
            <a:extLst>
              <a:ext uri="{FF2B5EF4-FFF2-40B4-BE49-F238E27FC236}">
                <a16:creationId xmlns:a16="http://schemas.microsoft.com/office/drawing/2014/main" id="{6B31A99F-F4DD-5AD8-0583-3AE454014006}"/>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61564704-F91F-B940-BCE1-654777FD380E}"/>
              </a:ext>
            </a:extLst>
          </p:cNvPr>
          <p:cNvSpPr>
            <a:spLocks noGrp="1"/>
          </p:cNvSpPr>
          <p:nvPr>
            <p:ph type="sldNum" sz="quarter" idx="12"/>
          </p:nvPr>
        </p:nvSpPr>
        <p:spPr/>
        <p:txBody>
          <a:bodyPr/>
          <a:lstStyle>
            <a:lvl1pPr>
              <a:defRPr/>
            </a:lvl1pPr>
          </a:lstStyle>
          <a:p>
            <a:fld id="{E617F2A4-5176-4B53-84BC-BCF870D9A6CE}" type="slidenum">
              <a:rPr lang="de-AT" altLang="de-DE"/>
              <a:pPr/>
              <a:t>‹Nr.›</a:t>
            </a:fld>
            <a:endParaRPr lang="de-AT" altLang="de-DE"/>
          </a:p>
        </p:txBody>
      </p:sp>
    </p:spTree>
    <p:extLst>
      <p:ext uri="{BB962C8B-B14F-4D97-AF65-F5344CB8AC3E}">
        <p14:creationId xmlns:p14="http://schemas.microsoft.com/office/powerpoint/2010/main" val="815681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F9735329-6E83-8E55-8EA0-BA16CDB6A971}"/>
              </a:ext>
            </a:extLst>
          </p:cNvPr>
          <p:cNvSpPr>
            <a:spLocks noGrp="1"/>
          </p:cNvSpPr>
          <p:nvPr>
            <p:ph type="dt" sz="half" idx="10"/>
          </p:nvPr>
        </p:nvSpPr>
        <p:spPr/>
        <p:txBody>
          <a:bodyPr/>
          <a:lstStyle>
            <a:lvl1pPr>
              <a:defRPr/>
            </a:lvl1pPr>
          </a:lstStyle>
          <a:p>
            <a:pPr>
              <a:defRPr/>
            </a:pPr>
            <a:fld id="{FDE11F54-0EEC-4617-BEDF-3BC19FA0091E}" type="datetimeFigureOut">
              <a:rPr lang="de-AT"/>
              <a:pPr>
                <a:defRPr/>
              </a:pPr>
              <a:t>05.09.2025</a:t>
            </a:fld>
            <a:endParaRPr lang="de-AT"/>
          </a:p>
        </p:txBody>
      </p:sp>
      <p:sp>
        <p:nvSpPr>
          <p:cNvPr id="5" name="Fußzeilenplatzhalter 4">
            <a:extLst>
              <a:ext uri="{FF2B5EF4-FFF2-40B4-BE49-F238E27FC236}">
                <a16:creationId xmlns:a16="http://schemas.microsoft.com/office/drawing/2014/main" id="{9DDFE1ED-CFD1-4AD1-87CE-E6407326E79D}"/>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A7F1F7FC-EFF8-860D-3081-480C9E8DC687}"/>
              </a:ext>
            </a:extLst>
          </p:cNvPr>
          <p:cNvSpPr>
            <a:spLocks noGrp="1"/>
          </p:cNvSpPr>
          <p:nvPr>
            <p:ph type="sldNum" sz="quarter" idx="12"/>
          </p:nvPr>
        </p:nvSpPr>
        <p:spPr/>
        <p:txBody>
          <a:bodyPr/>
          <a:lstStyle>
            <a:lvl1pPr>
              <a:defRPr/>
            </a:lvl1pPr>
          </a:lstStyle>
          <a:p>
            <a:fld id="{3FAE4424-CFC8-4B81-B67E-1808BF1AE2D4}" type="slidenum">
              <a:rPr lang="de-AT" altLang="de-DE"/>
              <a:pPr/>
              <a:t>‹Nr.›</a:t>
            </a:fld>
            <a:endParaRPr lang="de-AT" altLang="de-DE"/>
          </a:p>
        </p:txBody>
      </p:sp>
    </p:spTree>
    <p:extLst>
      <p:ext uri="{BB962C8B-B14F-4D97-AF65-F5344CB8AC3E}">
        <p14:creationId xmlns:p14="http://schemas.microsoft.com/office/powerpoint/2010/main" val="2644948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9C743DF1-CA4F-5DB2-3D4F-3C0093CC0F99}"/>
              </a:ext>
            </a:extLst>
          </p:cNvPr>
          <p:cNvSpPr>
            <a:spLocks noGrp="1"/>
          </p:cNvSpPr>
          <p:nvPr>
            <p:ph type="dt" sz="half" idx="10"/>
          </p:nvPr>
        </p:nvSpPr>
        <p:spPr/>
        <p:txBody>
          <a:bodyPr/>
          <a:lstStyle>
            <a:lvl1pPr>
              <a:defRPr/>
            </a:lvl1pPr>
          </a:lstStyle>
          <a:p>
            <a:pPr>
              <a:defRPr/>
            </a:pPr>
            <a:fld id="{DF759416-E429-4CDF-9726-8BAFBAA5406A}" type="datetimeFigureOut">
              <a:rPr lang="de-AT"/>
              <a:pPr>
                <a:defRPr/>
              </a:pPr>
              <a:t>05.09.2025</a:t>
            </a:fld>
            <a:endParaRPr lang="de-AT"/>
          </a:p>
        </p:txBody>
      </p:sp>
      <p:sp>
        <p:nvSpPr>
          <p:cNvPr id="5" name="Fußzeilenplatzhalter 4">
            <a:extLst>
              <a:ext uri="{FF2B5EF4-FFF2-40B4-BE49-F238E27FC236}">
                <a16:creationId xmlns:a16="http://schemas.microsoft.com/office/drawing/2014/main" id="{2720FB0C-C197-A471-B480-6E04B73CD769}"/>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8C38168-1360-5F4A-0C3F-6E32481DE82D}"/>
              </a:ext>
            </a:extLst>
          </p:cNvPr>
          <p:cNvSpPr>
            <a:spLocks noGrp="1"/>
          </p:cNvSpPr>
          <p:nvPr>
            <p:ph type="sldNum" sz="quarter" idx="12"/>
          </p:nvPr>
        </p:nvSpPr>
        <p:spPr/>
        <p:txBody>
          <a:bodyPr/>
          <a:lstStyle>
            <a:lvl1pPr>
              <a:defRPr/>
            </a:lvl1pPr>
          </a:lstStyle>
          <a:p>
            <a:fld id="{490285C7-27EA-47DC-8F0D-03B7EEB99F58}" type="slidenum">
              <a:rPr lang="de-AT" altLang="de-DE"/>
              <a:pPr/>
              <a:t>‹Nr.›</a:t>
            </a:fld>
            <a:endParaRPr lang="de-AT" altLang="de-DE"/>
          </a:p>
        </p:txBody>
      </p:sp>
    </p:spTree>
    <p:extLst>
      <p:ext uri="{BB962C8B-B14F-4D97-AF65-F5344CB8AC3E}">
        <p14:creationId xmlns:p14="http://schemas.microsoft.com/office/powerpoint/2010/main" val="32857341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B08D4E7A-9B44-2AB8-A0BE-89D9A3F0ED5D}"/>
              </a:ext>
            </a:extLst>
          </p:cNvPr>
          <p:cNvSpPr>
            <a:spLocks noGrp="1"/>
          </p:cNvSpPr>
          <p:nvPr>
            <p:ph type="dt" sz="half" idx="10"/>
          </p:nvPr>
        </p:nvSpPr>
        <p:spPr/>
        <p:txBody>
          <a:bodyPr/>
          <a:lstStyle>
            <a:lvl1pPr>
              <a:defRPr/>
            </a:lvl1pPr>
          </a:lstStyle>
          <a:p>
            <a:pPr>
              <a:defRPr/>
            </a:pPr>
            <a:fld id="{9DDC3389-BB32-4744-9B29-6D4D6543ABF2}" type="datetimeFigureOut">
              <a:rPr lang="de-AT"/>
              <a:pPr>
                <a:defRPr/>
              </a:pPr>
              <a:t>05.09.2025</a:t>
            </a:fld>
            <a:endParaRPr lang="de-AT"/>
          </a:p>
        </p:txBody>
      </p:sp>
      <p:sp>
        <p:nvSpPr>
          <p:cNvPr id="5" name="Fußzeilenplatzhalter 4">
            <a:extLst>
              <a:ext uri="{FF2B5EF4-FFF2-40B4-BE49-F238E27FC236}">
                <a16:creationId xmlns:a16="http://schemas.microsoft.com/office/drawing/2014/main" id="{BDB02118-EBC5-AE42-9EAD-A1203CEAC3B6}"/>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353910B9-96D4-88C1-DD83-63CF0253469B}"/>
              </a:ext>
            </a:extLst>
          </p:cNvPr>
          <p:cNvSpPr>
            <a:spLocks noGrp="1"/>
          </p:cNvSpPr>
          <p:nvPr>
            <p:ph type="sldNum" sz="quarter" idx="12"/>
          </p:nvPr>
        </p:nvSpPr>
        <p:spPr/>
        <p:txBody>
          <a:bodyPr/>
          <a:lstStyle>
            <a:lvl1pPr>
              <a:defRPr/>
            </a:lvl1pPr>
          </a:lstStyle>
          <a:p>
            <a:fld id="{797173F0-6526-4CAE-A2BD-57D208C3AF0A}" type="slidenum">
              <a:rPr lang="de-AT" altLang="de-DE"/>
              <a:pPr/>
              <a:t>‹Nr.›</a:t>
            </a:fld>
            <a:endParaRPr lang="de-AT" altLang="de-DE"/>
          </a:p>
        </p:txBody>
      </p:sp>
    </p:spTree>
    <p:extLst>
      <p:ext uri="{BB962C8B-B14F-4D97-AF65-F5344CB8AC3E}">
        <p14:creationId xmlns:p14="http://schemas.microsoft.com/office/powerpoint/2010/main" val="4136431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3EE77B5D-8BBA-D4EE-1729-15399926C918}"/>
              </a:ext>
            </a:extLst>
          </p:cNvPr>
          <p:cNvSpPr>
            <a:spLocks noGrp="1"/>
          </p:cNvSpPr>
          <p:nvPr>
            <p:ph type="dt" sz="half" idx="10"/>
          </p:nvPr>
        </p:nvSpPr>
        <p:spPr/>
        <p:txBody>
          <a:bodyPr/>
          <a:lstStyle>
            <a:lvl1pPr>
              <a:defRPr/>
            </a:lvl1pPr>
          </a:lstStyle>
          <a:p>
            <a:pPr>
              <a:defRPr/>
            </a:pPr>
            <a:fld id="{D91C4EFD-67D2-48D1-80E5-DE3E19E7FAF0}" type="datetimeFigureOut">
              <a:rPr lang="de-AT"/>
              <a:pPr>
                <a:defRPr/>
              </a:pPr>
              <a:t>05.09.2025</a:t>
            </a:fld>
            <a:endParaRPr lang="de-AT"/>
          </a:p>
        </p:txBody>
      </p:sp>
      <p:sp>
        <p:nvSpPr>
          <p:cNvPr id="6" name="Fußzeilenplatzhalter 4">
            <a:extLst>
              <a:ext uri="{FF2B5EF4-FFF2-40B4-BE49-F238E27FC236}">
                <a16:creationId xmlns:a16="http://schemas.microsoft.com/office/drawing/2014/main" id="{85D405C5-9194-3ED6-4060-FB1387FC35E4}"/>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15404BB3-FBD3-1E11-DB3D-1C6835DDECC4}"/>
              </a:ext>
            </a:extLst>
          </p:cNvPr>
          <p:cNvSpPr>
            <a:spLocks noGrp="1"/>
          </p:cNvSpPr>
          <p:nvPr>
            <p:ph type="sldNum" sz="quarter" idx="12"/>
          </p:nvPr>
        </p:nvSpPr>
        <p:spPr/>
        <p:txBody>
          <a:bodyPr/>
          <a:lstStyle>
            <a:lvl1pPr>
              <a:defRPr/>
            </a:lvl1pPr>
          </a:lstStyle>
          <a:p>
            <a:fld id="{8D8A466E-8782-4B07-A13C-7ECB3E51F213}" type="slidenum">
              <a:rPr lang="de-AT" altLang="de-DE"/>
              <a:pPr/>
              <a:t>‹Nr.›</a:t>
            </a:fld>
            <a:endParaRPr lang="de-AT" altLang="de-DE"/>
          </a:p>
        </p:txBody>
      </p:sp>
    </p:spTree>
    <p:extLst>
      <p:ext uri="{BB962C8B-B14F-4D97-AF65-F5344CB8AC3E}">
        <p14:creationId xmlns:p14="http://schemas.microsoft.com/office/powerpoint/2010/main" val="2894551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93551453-29A3-71A4-1CB4-4B0DD02EDA90}"/>
              </a:ext>
            </a:extLst>
          </p:cNvPr>
          <p:cNvSpPr>
            <a:spLocks noGrp="1"/>
          </p:cNvSpPr>
          <p:nvPr>
            <p:ph type="dt" sz="half" idx="10"/>
          </p:nvPr>
        </p:nvSpPr>
        <p:spPr/>
        <p:txBody>
          <a:bodyPr/>
          <a:lstStyle>
            <a:lvl1pPr>
              <a:defRPr/>
            </a:lvl1pPr>
          </a:lstStyle>
          <a:p>
            <a:pPr>
              <a:defRPr/>
            </a:pPr>
            <a:fld id="{B6B4B5C3-D719-4302-BC0C-A0E6EFA8830E}" type="datetimeFigureOut">
              <a:rPr lang="de-AT"/>
              <a:pPr>
                <a:defRPr/>
              </a:pPr>
              <a:t>05.09.2025</a:t>
            </a:fld>
            <a:endParaRPr lang="de-AT"/>
          </a:p>
        </p:txBody>
      </p:sp>
      <p:sp>
        <p:nvSpPr>
          <p:cNvPr id="8" name="Fußzeilenplatzhalter 4">
            <a:extLst>
              <a:ext uri="{FF2B5EF4-FFF2-40B4-BE49-F238E27FC236}">
                <a16:creationId xmlns:a16="http://schemas.microsoft.com/office/drawing/2014/main" id="{2B22D47B-D100-AD07-F2D5-0F97AF377191}"/>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60450BFB-E1AE-3E83-FBAC-EC50371F6562}"/>
              </a:ext>
            </a:extLst>
          </p:cNvPr>
          <p:cNvSpPr>
            <a:spLocks noGrp="1"/>
          </p:cNvSpPr>
          <p:nvPr>
            <p:ph type="sldNum" sz="quarter" idx="12"/>
          </p:nvPr>
        </p:nvSpPr>
        <p:spPr/>
        <p:txBody>
          <a:bodyPr/>
          <a:lstStyle>
            <a:lvl1pPr>
              <a:defRPr/>
            </a:lvl1pPr>
          </a:lstStyle>
          <a:p>
            <a:fld id="{FA25BB42-87BF-466D-BF6A-5FECB65C49E5}" type="slidenum">
              <a:rPr lang="de-AT" altLang="de-DE"/>
              <a:pPr/>
              <a:t>‹Nr.›</a:t>
            </a:fld>
            <a:endParaRPr lang="de-AT" altLang="de-DE"/>
          </a:p>
        </p:txBody>
      </p:sp>
    </p:spTree>
    <p:extLst>
      <p:ext uri="{BB962C8B-B14F-4D97-AF65-F5344CB8AC3E}">
        <p14:creationId xmlns:p14="http://schemas.microsoft.com/office/powerpoint/2010/main" val="928666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DEF10E5B-E014-EA17-AC47-9EF69A967BD4}"/>
              </a:ext>
            </a:extLst>
          </p:cNvPr>
          <p:cNvSpPr>
            <a:spLocks noGrp="1"/>
          </p:cNvSpPr>
          <p:nvPr>
            <p:ph type="dt" sz="half" idx="10"/>
          </p:nvPr>
        </p:nvSpPr>
        <p:spPr/>
        <p:txBody>
          <a:bodyPr/>
          <a:lstStyle>
            <a:lvl1pPr>
              <a:defRPr/>
            </a:lvl1pPr>
          </a:lstStyle>
          <a:p>
            <a:pPr>
              <a:defRPr/>
            </a:pPr>
            <a:fld id="{4513D990-2485-4005-BF20-E93ADDC1A14F}" type="datetimeFigureOut">
              <a:rPr lang="de-AT"/>
              <a:pPr>
                <a:defRPr/>
              </a:pPr>
              <a:t>05.09.2025</a:t>
            </a:fld>
            <a:endParaRPr lang="de-AT"/>
          </a:p>
        </p:txBody>
      </p:sp>
      <p:sp>
        <p:nvSpPr>
          <p:cNvPr id="4" name="Fußzeilenplatzhalter 4">
            <a:extLst>
              <a:ext uri="{FF2B5EF4-FFF2-40B4-BE49-F238E27FC236}">
                <a16:creationId xmlns:a16="http://schemas.microsoft.com/office/drawing/2014/main" id="{D5F5DA75-6D12-3FC2-5091-2F2ABE2C9BFE}"/>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B8E176A3-302C-A086-F937-858228DA042F}"/>
              </a:ext>
            </a:extLst>
          </p:cNvPr>
          <p:cNvSpPr>
            <a:spLocks noGrp="1"/>
          </p:cNvSpPr>
          <p:nvPr>
            <p:ph type="sldNum" sz="quarter" idx="12"/>
          </p:nvPr>
        </p:nvSpPr>
        <p:spPr/>
        <p:txBody>
          <a:bodyPr/>
          <a:lstStyle>
            <a:lvl1pPr>
              <a:defRPr/>
            </a:lvl1pPr>
          </a:lstStyle>
          <a:p>
            <a:fld id="{A818E37D-5BA1-4522-B967-DBBE77F51CB4}" type="slidenum">
              <a:rPr lang="de-AT" altLang="de-DE"/>
              <a:pPr/>
              <a:t>‹Nr.›</a:t>
            </a:fld>
            <a:endParaRPr lang="de-AT" altLang="de-DE"/>
          </a:p>
        </p:txBody>
      </p:sp>
    </p:spTree>
    <p:extLst>
      <p:ext uri="{BB962C8B-B14F-4D97-AF65-F5344CB8AC3E}">
        <p14:creationId xmlns:p14="http://schemas.microsoft.com/office/powerpoint/2010/main" val="2250843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B7368792-906B-9CE5-61F8-1F1EA4C91E04}"/>
              </a:ext>
            </a:extLst>
          </p:cNvPr>
          <p:cNvSpPr>
            <a:spLocks noGrp="1"/>
          </p:cNvSpPr>
          <p:nvPr>
            <p:ph type="dt" sz="half" idx="10"/>
          </p:nvPr>
        </p:nvSpPr>
        <p:spPr/>
        <p:txBody>
          <a:bodyPr/>
          <a:lstStyle>
            <a:lvl1pPr>
              <a:defRPr/>
            </a:lvl1pPr>
          </a:lstStyle>
          <a:p>
            <a:pPr>
              <a:defRPr/>
            </a:pPr>
            <a:fld id="{D2B5138A-A6B9-42B2-8AE3-005782E5B5B5}" type="datetimeFigureOut">
              <a:rPr lang="de-AT"/>
              <a:pPr>
                <a:defRPr/>
              </a:pPr>
              <a:t>05.09.2025</a:t>
            </a:fld>
            <a:endParaRPr lang="de-AT"/>
          </a:p>
        </p:txBody>
      </p:sp>
      <p:sp>
        <p:nvSpPr>
          <p:cNvPr id="3" name="Fußzeilenplatzhalter 4">
            <a:extLst>
              <a:ext uri="{FF2B5EF4-FFF2-40B4-BE49-F238E27FC236}">
                <a16:creationId xmlns:a16="http://schemas.microsoft.com/office/drawing/2014/main" id="{136371B7-A14A-BDAB-9525-749B16A7E014}"/>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EA9B7972-8A69-E81E-81C8-FD013817113F}"/>
              </a:ext>
            </a:extLst>
          </p:cNvPr>
          <p:cNvSpPr>
            <a:spLocks noGrp="1"/>
          </p:cNvSpPr>
          <p:nvPr>
            <p:ph type="sldNum" sz="quarter" idx="12"/>
          </p:nvPr>
        </p:nvSpPr>
        <p:spPr/>
        <p:txBody>
          <a:bodyPr/>
          <a:lstStyle>
            <a:lvl1pPr>
              <a:defRPr/>
            </a:lvl1pPr>
          </a:lstStyle>
          <a:p>
            <a:fld id="{9AD8D5BE-8474-4394-A1BB-ECBA4ACF87FC}" type="slidenum">
              <a:rPr lang="de-AT" altLang="de-DE"/>
              <a:pPr/>
              <a:t>‹Nr.›</a:t>
            </a:fld>
            <a:endParaRPr lang="de-AT" altLang="de-DE"/>
          </a:p>
        </p:txBody>
      </p:sp>
    </p:spTree>
    <p:extLst>
      <p:ext uri="{BB962C8B-B14F-4D97-AF65-F5344CB8AC3E}">
        <p14:creationId xmlns:p14="http://schemas.microsoft.com/office/powerpoint/2010/main" val="3921380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BD4E21D6-0C52-E2B9-3D89-BF47201C805B}"/>
              </a:ext>
            </a:extLst>
          </p:cNvPr>
          <p:cNvSpPr>
            <a:spLocks noGrp="1"/>
          </p:cNvSpPr>
          <p:nvPr>
            <p:ph type="dt" sz="half" idx="10"/>
          </p:nvPr>
        </p:nvSpPr>
        <p:spPr/>
        <p:txBody>
          <a:bodyPr/>
          <a:lstStyle>
            <a:lvl1pPr>
              <a:defRPr/>
            </a:lvl1pPr>
          </a:lstStyle>
          <a:p>
            <a:pPr>
              <a:defRPr/>
            </a:pPr>
            <a:fld id="{37E7B3E0-318F-4298-B750-D03EC2E63933}" type="datetimeFigureOut">
              <a:rPr lang="de-AT"/>
              <a:pPr>
                <a:defRPr/>
              </a:pPr>
              <a:t>05.09.2025</a:t>
            </a:fld>
            <a:endParaRPr lang="de-AT"/>
          </a:p>
        </p:txBody>
      </p:sp>
      <p:sp>
        <p:nvSpPr>
          <p:cNvPr id="6" name="Fußzeilenplatzhalter 4">
            <a:extLst>
              <a:ext uri="{FF2B5EF4-FFF2-40B4-BE49-F238E27FC236}">
                <a16:creationId xmlns:a16="http://schemas.microsoft.com/office/drawing/2014/main" id="{A8658670-C1A6-AB28-721E-3711E63C8051}"/>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5709F1C0-6BD6-4BC2-85EF-123513EF2920}"/>
              </a:ext>
            </a:extLst>
          </p:cNvPr>
          <p:cNvSpPr>
            <a:spLocks noGrp="1"/>
          </p:cNvSpPr>
          <p:nvPr>
            <p:ph type="sldNum" sz="quarter" idx="12"/>
          </p:nvPr>
        </p:nvSpPr>
        <p:spPr/>
        <p:txBody>
          <a:bodyPr/>
          <a:lstStyle>
            <a:lvl1pPr>
              <a:defRPr/>
            </a:lvl1pPr>
          </a:lstStyle>
          <a:p>
            <a:fld id="{52E94F87-E113-4494-B9DD-F39EC9DA6F75}" type="slidenum">
              <a:rPr lang="de-AT" altLang="de-DE"/>
              <a:pPr/>
              <a:t>‹Nr.›</a:t>
            </a:fld>
            <a:endParaRPr lang="de-AT" altLang="de-DE"/>
          </a:p>
        </p:txBody>
      </p:sp>
    </p:spTree>
    <p:extLst>
      <p:ext uri="{BB962C8B-B14F-4D97-AF65-F5344CB8AC3E}">
        <p14:creationId xmlns:p14="http://schemas.microsoft.com/office/powerpoint/2010/main" val="3398031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AE51F3FF-88E6-97C1-B076-2FB94F200CF4}"/>
              </a:ext>
            </a:extLst>
          </p:cNvPr>
          <p:cNvSpPr>
            <a:spLocks noGrp="1"/>
          </p:cNvSpPr>
          <p:nvPr>
            <p:ph type="dt" sz="half" idx="10"/>
          </p:nvPr>
        </p:nvSpPr>
        <p:spPr/>
        <p:txBody>
          <a:bodyPr/>
          <a:lstStyle>
            <a:lvl1pPr>
              <a:defRPr/>
            </a:lvl1pPr>
          </a:lstStyle>
          <a:p>
            <a:pPr>
              <a:defRPr/>
            </a:pPr>
            <a:fld id="{4C8ACC79-5D3A-4D69-B347-E6A3B74E6C0C}" type="datetimeFigureOut">
              <a:rPr lang="de-AT"/>
              <a:pPr>
                <a:defRPr/>
              </a:pPr>
              <a:t>05.09.2025</a:t>
            </a:fld>
            <a:endParaRPr lang="de-AT"/>
          </a:p>
        </p:txBody>
      </p:sp>
      <p:sp>
        <p:nvSpPr>
          <p:cNvPr id="6" name="Fußzeilenplatzhalter 4">
            <a:extLst>
              <a:ext uri="{FF2B5EF4-FFF2-40B4-BE49-F238E27FC236}">
                <a16:creationId xmlns:a16="http://schemas.microsoft.com/office/drawing/2014/main" id="{1EB96209-9151-302D-7398-FD680664D7AB}"/>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41D6D54B-688F-ADE5-CDC9-4F0DA9EFAF49}"/>
              </a:ext>
            </a:extLst>
          </p:cNvPr>
          <p:cNvSpPr>
            <a:spLocks noGrp="1"/>
          </p:cNvSpPr>
          <p:nvPr>
            <p:ph type="sldNum" sz="quarter" idx="12"/>
          </p:nvPr>
        </p:nvSpPr>
        <p:spPr/>
        <p:txBody>
          <a:bodyPr/>
          <a:lstStyle>
            <a:lvl1pPr>
              <a:defRPr/>
            </a:lvl1pPr>
          </a:lstStyle>
          <a:p>
            <a:fld id="{39E7448D-3BCF-4BD7-AABE-00CDDD526B36}" type="slidenum">
              <a:rPr lang="de-AT" altLang="de-DE"/>
              <a:pPr/>
              <a:t>‹Nr.›</a:t>
            </a:fld>
            <a:endParaRPr lang="de-AT" altLang="de-DE"/>
          </a:p>
        </p:txBody>
      </p:sp>
    </p:spTree>
    <p:extLst>
      <p:ext uri="{BB962C8B-B14F-4D97-AF65-F5344CB8AC3E}">
        <p14:creationId xmlns:p14="http://schemas.microsoft.com/office/powerpoint/2010/main" val="3319903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5F9F1690-0E24-B3FD-F419-0F0FB0FC317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DFEEEE51-7ECB-69A3-C54B-DC4F3DEA257F}"/>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D9A53CB-0248-6890-09F3-2A5238430CB3}"/>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75B61DDD-7322-4FB1-B01E-35477B011B4C}"/>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AB8CFF24-A88E-4BD4-876E-AE17C0F6D891}" type="datetimeFigureOut">
              <a:rPr lang="de-AT"/>
              <a:pPr>
                <a:defRPr/>
              </a:pPr>
              <a:t>05.09.2025</a:t>
            </a:fld>
            <a:endParaRPr lang="de-AT"/>
          </a:p>
        </p:txBody>
      </p:sp>
      <p:sp>
        <p:nvSpPr>
          <p:cNvPr id="5" name="Fußzeilenplatzhalter 4">
            <a:extLst>
              <a:ext uri="{FF2B5EF4-FFF2-40B4-BE49-F238E27FC236}">
                <a16:creationId xmlns:a16="http://schemas.microsoft.com/office/drawing/2014/main" id="{ECDCB007-AB2A-4E18-A22A-220D7007CB8D}"/>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6255FA14-5CC0-4F13-B2DA-2A17D3D1171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6F0F2944-6130-43C8-9558-8260FE7E9613}" type="slidenum">
              <a:rPr lang="de-AT" altLang="de-DE"/>
              <a:pPr/>
              <a:t>‹Nr.›</a:t>
            </a:fld>
            <a:endParaRPr lang="de-AT" altLang="de-DE"/>
          </a:p>
        </p:txBody>
      </p:sp>
      <p:pic>
        <p:nvPicPr>
          <p:cNvPr id="1032" name="Picture 19">
            <a:extLst>
              <a:ext uri="{FF2B5EF4-FFF2-40B4-BE49-F238E27FC236}">
                <a16:creationId xmlns:a16="http://schemas.microsoft.com/office/drawing/2014/main" id="{D8ADA3F2-015A-4941-E22A-1553EB294875}"/>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0439920F-B95F-4342-BD8E-81A99E7128F8}"/>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9F70EB6C-D328-4EA3-B36B-ED3E7F27F743}"/>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6" name="Picture 13" descr="I:\500-vs_hs\Aushilfen\___Carina\Unterwegs\uw1_schriftzug_weiss.gif">
            <a:extLst>
              <a:ext uri="{FF2B5EF4-FFF2-40B4-BE49-F238E27FC236}">
                <a16:creationId xmlns:a16="http://schemas.microsoft.com/office/drawing/2014/main" id="{9716B783-4154-9498-9C37-A89A178D910F}"/>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5D0F9006-8E34-495B-A30D-475BD50071B1}"/>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4163" r:id="rId1"/>
    <p:sldLayoutId id="2147484153" r:id="rId2"/>
    <p:sldLayoutId id="2147484154" r:id="rId3"/>
    <p:sldLayoutId id="2147484155" r:id="rId4"/>
    <p:sldLayoutId id="2147484156" r:id="rId5"/>
    <p:sldLayoutId id="2147484157" r:id="rId6"/>
    <p:sldLayoutId id="2147484158" r:id="rId7"/>
    <p:sldLayoutId id="2147484159" r:id="rId8"/>
    <p:sldLayoutId id="2147484160" r:id="rId9"/>
    <p:sldLayoutId id="2147484161" r:id="rId10"/>
    <p:sldLayoutId id="2147484162"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6E96FE82-8982-C68C-E831-CB430B925857}"/>
              </a:ext>
            </a:extLst>
          </p:cNvPr>
          <p:cNvSpPr>
            <a:spLocks noGrp="1"/>
          </p:cNvSpPr>
          <p:nvPr>
            <p:ph type="title"/>
          </p:nvPr>
        </p:nvSpPr>
        <p:spPr>
          <a:xfrm>
            <a:off x="457200" y="1006475"/>
            <a:ext cx="8229600" cy="676275"/>
          </a:xfrm>
        </p:spPr>
        <p:txBody>
          <a:bodyPr/>
          <a:lstStyle/>
          <a:p>
            <a:r>
              <a:rPr lang="de-AT" altLang="de-DE" dirty="0"/>
              <a:t>Der Binnenmarkt der EU</a:t>
            </a:r>
          </a:p>
        </p:txBody>
      </p:sp>
      <p:sp>
        <p:nvSpPr>
          <p:cNvPr id="5123" name="Inhaltsplatzhalter 2">
            <a:extLst>
              <a:ext uri="{FF2B5EF4-FFF2-40B4-BE49-F238E27FC236}">
                <a16:creationId xmlns:a16="http://schemas.microsoft.com/office/drawing/2014/main" id="{0D82E577-DCC5-F632-DF35-D08208BEDF7B}"/>
              </a:ext>
            </a:extLst>
          </p:cNvPr>
          <p:cNvSpPr>
            <a:spLocks noGrp="1"/>
          </p:cNvSpPr>
          <p:nvPr/>
        </p:nvSpPr>
        <p:spPr bwMode="auto">
          <a:xfrm>
            <a:off x="374650" y="1876425"/>
            <a:ext cx="81661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1800" b="0" dirty="0">
                <a:solidFill>
                  <a:schemeClr val="tx1"/>
                </a:solidFill>
                <a:latin typeface="Calibri" panose="020F0502020204030204" pitchFamily="34" charset="0"/>
              </a:rPr>
              <a:t>… ist ein </a:t>
            </a:r>
            <a:r>
              <a:rPr lang="de-AT" altLang="de-DE" sz="1800" dirty="0">
                <a:solidFill>
                  <a:schemeClr val="tx1"/>
                </a:solidFill>
                <a:latin typeface="Calibri" panose="020F0502020204030204" pitchFamily="34" charset="0"/>
              </a:rPr>
              <a:t>gemeinsamer Wirtschaftsraum aller EU-Mitgliedstaaten.</a:t>
            </a:r>
          </a:p>
          <a:p>
            <a:pPr eaLnBrk="1" hangingPunct="1">
              <a:buFont typeface="Arial" panose="020B0604020202020204" pitchFamily="34" charset="0"/>
              <a:buNone/>
            </a:pPr>
            <a:r>
              <a:rPr lang="de-AT" altLang="de-DE" sz="1800" b="0" dirty="0">
                <a:solidFill>
                  <a:schemeClr val="tx1"/>
                </a:solidFill>
                <a:latin typeface="Calibri" panose="020F0502020204030204" pitchFamily="34" charset="0"/>
              </a:rPr>
              <a:t>Der Wirtschaftsraum stützt sich auf den </a:t>
            </a:r>
            <a:r>
              <a:rPr lang="de-AT" altLang="de-DE" sz="1800" dirty="0">
                <a:solidFill>
                  <a:schemeClr val="tx1"/>
                </a:solidFill>
                <a:latin typeface="Calibri" panose="020F0502020204030204" pitchFamily="34" charset="0"/>
              </a:rPr>
              <a:t>Euro</a:t>
            </a:r>
            <a:r>
              <a:rPr lang="de-AT" altLang="de-DE" sz="1800" b="0" dirty="0">
                <a:solidFill>
                  <a:schemeClr val="tx1"/>
                </a:solidFill>
                <a:latin typeface="Calibri" panose="020F0502020204030204" pitchFamily="34" charset="0"/>
              </a:rPr>
              <a:t> als gemeinsame Währung in 21 der 27 EU-Mitgliedstaaten (2026) sowie auf </a:t>
            </a:r>
            <a:r>
              <a:rPr lang="de-AT" altLang="de-DE" sz="1800" dirty="0">
                <a:solidFill>
                  <a:schemeClr val="tx1"/>
                </a:solidFill>
                <a:latin typeface="Calibri" panose="020F0502020204030204" pitchFamily="34" charset="0"/>
              </a:rPr>
              <a:t>vier Grundfreiheiten</a:t>
            </a:r>
            <a:r>
              <a:rPr lang="de-AT" altLang="de-DE" sz="1800" b="0" dirty="0">
                <a:solidFill>
                  <a:schemeClr val="tx1"/>
                </a:solidFill>
                <a:latin typeface="Calibri" panose="020F0502020204030204" pitchFamily="34" charset="0"/>
              </a:rPr>
              <a:t>:</a:t>
            </a:r>
          </a:p>
          <a:p>
            <a:pPr eaLnBrk="1" hangingPunct="1">
              <a:buFont typeface="Arial" panose="020B0604020202020204" pitchFamily="34" charset="0"/>
              <a:buNone/>
            </a:pPr>
            <a:endParaRPr lang="de-AT" altLang="de-DE" sz="1800" b="0" dirty="0">
              <a:solidFill>
                <a:schemeClr val="tx1"/>
              </a:solidFill>
              <a:latin typeface="Calibri" panose="020F0502020204030204" pitchFamily="34" charset="0"/>
            </a:endParaRPr>
          </a:p>
        </p:txBody>
      </p:sp>
      <p:sp>
        <p:nvSpPr>
          <p:cNvPr id="22" name="Textfeld 6">
            <a:extLst>
              <a:ext uri="{FF2B5EF4-FFF2-40B4-BE49-F238E27FC236}">
                <a16:creationId xmlns:a16="http://schemas.microsoft.com/office/drawing/2014/main" id="{40E0B412-6888-226A-B052-B966BC86F143}"/>
              </a:ext>
            </a:extLst>
          </p:cNvPr>
          <p:cNvSpPr txBox="1">
            <a:spLocks noChangeArrowheads="1"/>
          </p:cNvSpPr>
          <p:nvPr/>
        </p:nvSpPr>
        <p:spPr bwMode="auto">
          <a:xfrm>
            <a:off x="4489450" y="2932113"/>
            <a:ext cx="4310063" cy="134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keine Grenzkontrollen; innerhalb der EU wohnen, arbeiten und studieren, </a:t>
            </a:r>
            <a:br>
              <a:rPr lang="de-AT" altLang="de-DE" sz="1800" b="0">
                <a:solidFill>
                  <a:schemeClr val="tx1"/>
                </a:solidFill>
                <a:latin typeface="Calibri" panose="020F0502020204030204" pitchFamily="34" charset="0"/>
              </a:rPr>
            </a:br>
            <a:r>
              <a:rPr lang="de-AT" altLang="de-DE" sz="1800" b="0">
                <a:solidFill>
                  <a:schemeClr val="tx1"/>
                </a:solidFill>
                <a:latin typeface="Calibri" panose="020F0502020204030204" pitchFamily="34" charset="0"/>
              </a:rPr>
              <a:t>wo man will</a:t>
            </a:r>
          </a:p>
        </p:txBody>
      </p:sp>
      <p:sp>
        <p:nvSpPr>
          <p:cNvPr id="23" name="Textfeld 7">
            <a:extLst>
              <a:ext uri="{FF2B5EF4-FFF2-40B4-BE49-F238E27FC236}">
                <a16:creationId xmlns:a16="http://schemas.microsoft.com/office/drawing/2014/main" id="{86A82E7E-CEE7-8E61-75B7-D49DD0B71914}"/>
              </a:ext>
            </a:extLst>
          </p:cNvPr>
          <p:cNvSpPr txBox="1">
            <a:spLocks noChangeArrowheads="1"/>
          </p:cNvSpPr>
          <p:nvPr/>
        </p:nvSpPr>
        <p:spPr bwMode="auto">
          <a:xfrm>
            <a:off x="395536" y="3958664"/>
            <a:ext cx="27479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dirty="0">
                <a:solidFill>
                  <a:schemeClr val="tx1"/>
                </a:solidFill>
                <a:latin typeface="Calibri" panose="020F0502020204030204" pitchFamily="34" charset="0"/>
              </a:rPr>
              <a:t>freier </a:t>
            </a:r>
          </a:p>
          <a:p>
            <a:pPr eaLnBrk="1" hangingPunct="1">
              <a:spcBef>
                <a:spcPct val="0"/>
              </a:spcBef>
              <a:buFontTx/>
              <a:buNone/>
            </a:pPr>
            <a:r>
              <a:rPr lang="de-AT" altLang="de-DE" sz="1800" dirty="0">
                <a:solidFill>
                  <a:schemeClr val="tx1"/>
                </a:solidFill>
                <a:latin typeface="Calibri" panose="020F0502020204030204" pitchFamily="34" charset="0"/>
              </a:rPr>
              <a:t>Warenverkehr</a:t>
            </a:r>
          </a:p>
        </p:txBody>
      </p:sp>
      <p:sp>
        <p:nvSpPr>
          <p:cNvPr id="24" name="Textfeld 8">
            <a:extLst>
              <a:ext uri="{FF2B5EF4-FFF2-40B4-BE49-F238E27FC236}">
                <a16:creationId xmlns:a16="http://schemas.microsoft.com/office/drawing/2014/main" id="{BC5D4375-EA37-8BEC-479D-5A66BD6FA9AE}"/>
              </a:ext>
            </a:extLst>
          </p:cNvPr>
          <p:cNvSpPr txBox="1">
            <a:spLocks noChangeArrowheads="1"/>
          </p:cNvSpPr>
          <p:nvPr/>
        </p:nvSpPr>
        <p:spPr bwMode="auto">
          <a:xfrm>
            <a:off x="4514850" y="3905250"/>
            <a:ext cx="43100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keine Zölle; Waren können innerhalb der EU angeboten werden</a:t>
            </a:r>
          </a:p>
        </p:txBody>
      </p:sp>
      <p:sp>
        <p:nvSpPr>
          <p:cNvPr id="25" name="Textfeld 9">
            <a:extLst>
              <a:ext uri="{FF2B5EF4-FFF2-40B4-BE49-F238E27FC236}">
                <a16:creationId xmlns:a16="http://schemas.microsoft.com/office/drawing/2014/main" id="{B3293BC3-EA23-DF83-C9AA-9A7011B5D484}"/>
              </a:ext>
            </a:extLst>
          </p:cNvPr>
          <p:cNvSpPr txBox="1">
            <a:spLocks noChangeArrowheads="1"/>
          </p:cNvSpPr>
          <p:nvPr/>
        </p:nvSpPr>
        <p:spPr bwMode="auto">
          <a:xfrm>
            <a:off x="395536" y="4848909"/>
            <a:ext cx="27955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dirty="0">
                <a:solidFill>
                  <a:schemeClr val="tx1"/>
                </a:solidFill>
                <a:latin typeface="Calibri" panose="020F0502020204030204" pitchFamily="34" charset="0"/>
              </a:rPr>
              <a:t>freier </a:t>
            </a:r>
          </a:p>
          <a:p>
            <a:pPr eaLnBrk="1" hangingPunct="1">
              <a:spcBef>
                <a:spcPct val="0"/>
              </a:spcBef>
              <a:buFontTx/>
              <a:buNone/>
            </a:pPr>
            <a:r>
              <a:rPr lang="de-AT" altLang="de-DE" sz="1800" dirty="0">
                <a:solidFill>
                  <a:schemeClr val="tx1"/>
                </a:solidFill>
                <a:latin typeface="Calibri" panose="020F0502020204030204" pitchFamily="34" charset="0"/>
              </a:rPr>
              <a:t>Kapitalverkehr</a:t>
            </a:r>
          </a:p>
        </p:txBody>
      </p:sp>
      <p:sp>
        <p:nvSpPr>
          <p:cNvPr id="26" name="Textfeld 10">
            <a:extLst>
              <a:ext uri="{FF2B5EF4-FFF2-40B4-BE49-F238E27FC236}">
                <a16:creationId xmlns:a16="http://schemas.microsoft.com/office/drawing/2014/main" id="{73824FFC-A635-4084-B13A-069C8D81C3D9}"/>
              </a:ext>
            </a:extLst>
          </p:cNvPr>
          <p:cNvSpPr txBox="1"/>
          <p:nvPr/>
        </p:nvSpPr>
        <p:spPr>
          <a:xfrm>
            <a:off x="4489450" y="4872038"/>
            <a:ext cx="4165600" cy="646112"/>
          </a:xfrm>
          <a:prstGeom prst="rect">
            <a:avLst/>
          </a:prstGeom>
          <a:noFill/>
        </p:spPr>
        <p:txBody>
          <a:bodyPr>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AT" dirty="0">
                <a:latin typeface="+mj-lt"/>
              </a:rPr>
              <a:t>Euro (€); sparen und investieren, wo es innerhalb der EU am günstigsten ist</a:t>
            </a:r>
          </a:p>
        </p:txBody>
      </p:sp>
      <p:sp>
        <p:nvSpPr>
          <p:cNvPr id="27" name="Textfeld 11">
            <a:extLst>
              <a:ext uri="{FF2B5EF4-FFF2-40B4-BE49-F238E27FC236}">
                <a16:creationId xmlns:a16="http://schemas.microsoft.com/office/drawing/2014/main" id="{8EC92C56-CFB5-CA1B-CE23-F691073EC3E7}"/>
              </a:ext>
            </a:extLst>
          </p:cNvPr>
          <p:cNvSpPr txBox="1">
            <a:spLocks noChangeArrowheads="1"/>
          </p:cNvSpPr>
          <p:nvPr/>
        </p:nvSpPr>
        <p:spPr bwMode="auto">
          <a:xfrm>
            <a:off x="395536" y="5739153"/>
            <a:ext cx="38449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dirty="0">
                <a:solidFill>
                  <a:schemeClr val="tx1"/>
                </a:solidFill>
                <a:latin typeface="Calibri" panose="020F0502020204030204" pitchFamily="34" charset="0"/>
              </a:rPr>
              <a:t>freier </a:t>
            </a:r>
          </a:p>
          <a:p>
            <a:pPr eaLnBrk="1" hangingPunct="1">
              <a:spcBef>
                <a:spcPct val="0"/>
              </a:spcBef>
              <a:buFontTx/>
              <a:buNone/>
            </a:pPr>
            <a:r>
              <a:rPr lang="de-AT" altLang="de-DE" sz="1800" dirty="0">
                <a:solidFill>
                  <a:schemeClr val="tx1"/>
                </a:solidFill>
                <a:latin typeface="Calibri" panose="020F0502020204030204" pitchFamily="34" charset="0"/>
              </a:rPr>
              <a:t>Dienstleistungsverkehr</a:t>
            </a:r>
          </a:p>
        </p:txBody>
      </p:sp>
      <p:sp>
        <p:nvSpPr>
          <p:cNvPr id="29" name="Textfeld 13">
            <a:extLst>
              <a:ext uri="{FF2B5EF4-FFF2-40B4-BE49-F238E27FC236}">
                <a16:creationId xmlns:a16="http://schemas.microsoft.com/office/drawing/2014/main" id="{140BEE9E-0965-0FE7-F2E3-48C6F43979B9}"/>
              </a:ext>
            </a:extLst>
          </p:cNvPr>
          <p:cNvSpPr txBox="1">
            <a:spLocks noChangeArrowheads="1"/>
          </p:cNvSpPr>
          <p:nvPr/>
        </p:nvSpPr>
        <p:spPr bwMode="auto">
          <a:xfrm>
            <a:off x="4514850" y="5726113"/>
            <a:ext cx="4165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EU-Bürgerinnen und EU-Bürger können Dienstleistungen EU-weit anbieten</a:t>
            </a:r>
          </a:p>
        </p:txBody>
      </p:sp>
      <p:sp>
        <p:nvSpPr>
          <p:cNvPr id="30" name="Textfeld 14">
            <a:extLst>
              <a:ext uri="{FF2B5EF4-FFF2-40B4-BE49-F238E27FC236}">
                <a16:creationId xmlns:a16="http://schemas.microsoft.com/office/drawing/2014/main" id="{8B134375-7A62-76C7-645E-E8EC3064B5BD}"/>
              </a:ext>
            </a:extLst>
          </p:cNvPr>
          <p:cNvSpPr txBox="1">
            <a:spLocks noChangeArrowheads="1"/>
          </p:cNvSpPr>
          <p:nvPr/>
        </p:nvSpPr>
        <p:spPr bwMode="auto">
          <a:xfrm>
            <a:off x="395536" y="3068638"/>
            <a:ext cx="30940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dirty="0">
                <a:solidFill>
                  <a:schemeClr val="tx1"/>
                </a:solidFill>
                <a:latin typeface="Calibri" panose="020F0502020204030204" pitchFamily="34" charset="0"/>
              </a:rPr>
              <a:t>freier </a:t>
            </a:r>
            <a:br>
              <a:rPr lang="de-AT" altLang="de-DE" sz="1800" dirty="0">
                <a:solidFill>
                  <a:schemeClr val="tx1"/>
                </a:solidFill>
                <a:latin typeface="Calibri" panose="020F0502020204030204" pitchFamily="34" charset="0"/>
              </a:rPr>
            </a:br>
            <a:r>
              <a:rPr lang="de-AT" altLang="de-DE" sz="1800" dirty="0">
                <a:solidFill>
                  <a:schemeClr val="tx1"/>
                </a:solidFill>
                <a:latin typeface="Calibri" panose="020F0502020204030204" pitchFamily="34" charset="0"/>
              </a:rPr>
              <a:t>Personenverkehr</a:t>
            </a:r>
          </a:p>
        </p:txBody>
      </p:sp>
      <p:sp>
        <p:nvSpPr>
          <p:cNvPr id="31" name="Pfeil nach rechts 30">
            <a:extLst>
              <a:ext uri="{FF2B5EF4-FFF2-40B4-BE49-F238E27FC236}">
                <a16:creationId xmlns:a16="http://schemas.microsoft.com/office/drawing/2014/main" id="{C7BB900B-9969-4BB6-A40B-A4766FA0A8BE}"/>
              </a:ext>
            </a:extLst>
          </p:cNvPr>
          <p:cNvSpPr/>
          <p:nvPr/>
        </p:nvSpPr>
        <p:spPr>
          <a:xfrm>
            <a:off x="4140200" y="3294063"/>
            <a:ext cx="323850" cy="215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
        <p:nvSpPr>
          <p:cNvPr id="32" name="Pfeil nach rechts 31">
            <a:extLst>
              <a:ext uri="{FF2B5EF4-FFF2-40B4-BE49-F238E27FC236}">
                <a16:creationId xmlns:a16="http://schemas.microsoft.com/office/drawing/2014/main" id="{9E0DF899-419B-4B8E-9150-68A59EBD916C}"/>
              </a:ext>
            </a:extLst>
          </p:cNvPr>
          <p:cNvSpPr/>
          <p:nvPr/>
        </p:nvSpPr>
        <p:spPr>
          <a:xfrm>
            <a:off x="4186238" y="4125913"/>
            <a:ext cx="323850" cy="2174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
        <p:nvSpPr>
          <p:cNvPr id="33" name="Pfeil nach rechts 32">
            <a:extLst>
              <a:ext uri="{FF2B5EF4-FFF2-40B4-BE49-F238E27FC236}">
                <a16:creationId xmlns:a16="http://schemas.microsoft.com/office/drawing/2014/main" id="{E8A559E8-8787-4A12-A45E-E2D28FA23955}"/>
              </a:ext>
            </a:extLst>
          </p:cNvPr>
          <p:cNvSpPr/>
          <p:nvPr/>
        </p:nvSpPr>
        <p:spPr>
          <a:xfrm>
            <a:off x="4140200" y="5078413"/>
            <a:ext cx="323850" cy="215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
        <p:nvSpPr>
          <p:cNvPr id="34" name="Pfeil nach rechts 33">
            <a:extLst>
              <a:ext uri="{FF2B5EF4-FFF2-40B4-BE49-F238E27FC236}">
                <a16:creationId xmlns:a16="http://schemas.microsoft.com/office/drawing/2014/main" id="{6A0981DE-5C6B-4D90-A319-FB88C1A953C3}"/>
              </a:ext>
            </a:extLst>
          </p:cNvPr>
          <p:cNvSpPr/>
          <p:nvPr/>
        </p:nvSpPr>
        <p:spPr>
          <a:xfrm>
            <a:off x="4140200" y="5986463"/>
            <a:ext cx="323850" cy="215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pic>
        <p:nvPicPr>
          <p:cNvPr id="4112" name="Picture 16">
            <a:extLst>
              <a:ext uri="{FF2B5EF4-FFF2-40B4-BE49-F238E27FC236}">
                <a16:creationId xmlns:a16="http://schemas.microsoft.com/office/drawing/2014/main" id="{27E99E17-678D-A42B-EDEC-C6F6CC9F99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1339" t="54601" r="27721" b="27849"/>
          <a:stretch>
            <a:fillRect/>
          </a:stretch>
        </p:blipFill>
        <p:spPr bwMode="auto">
          <a:xfrm>
            <a:off x="2984500" y="3811588"/>
            <a:ext cx="93980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16">
            <a:extLst>
              <a:ext uri="{FF2B5EF4-FFF2-40B4-BE49-F238E27FC236}">
                <a16:creationId xmlns:a16="http://schemas.microsoft.com/office/drawing/2014/main" id="{88523C84-4B52-7F82-A1E7-318769F229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0325" t="54710" r="39699" b="27849"/>
          <a:stretch>
            <a:fillRect/>
          </a:stretch>
        </p:blipFill>
        <p:spPr bwMode="auto">
          <a:xfrm>
            <a:off x="3021013" y="2892425"/>
            <a:ext cx="892175" cy="876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6">
            <a:extLst>
              <a:ext uri="{FF2B5EF4-FFF2-40B4-BE49-F238E27FC236}">
                <a16:creationId xmlns:a16="http://schemas.microsoft.com/office/drawing/2014/main" id="{5FBAFB5A-12E8-B20D-850C-9FFF387945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8580" t="54739" r="51300" b="27849"/>
          <a:stretch>
            <a:fillRect/>
          </a:stretch>
        </p:blipFill>
        <p:spPr bwMode="auto">
          <a:xfrm>
            <a:off x="3014663" y="4724400"/>
            <a:ext cx="909637" cy="881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16">
            <a:extLst>
              <a:ext uri="{FF2B5EF4-FFF2-40B4-BE49-F238E27FC236}">
                <a16:creationId xmlns:a16="http://schemas.microsoft.com/office/drawing/2014/main" id="{00E17BC2-4058-6C09-7788-29A2925D3C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6926" t="54703" r="62813" b="27849"/>
          <a:stretch>
            <a:fillRect/>
          </a:stretch>
        </p:blipFill>
        <p:spPr bwMode="auto">
          <a:xfrm>
            <a:off x="3038475" y="5661025"/>
            <a:ext cx="885825" cy="846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wipe(left)">
                                      <p:cBhvr>
                                        <p:cTn id="11" dur="500"/>
                                        <p:tgtEl>
                                          <p:spTgt spid="30"/>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fade">
                                      <p:cBhvr>
                                        <p:cTn id="20" dur="500"/>
                                        <p:tgtEl>
                                          <p:spTgt spid="3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left)">
                                      <p:cBhvr>
                                        <p:cTn id="25" dur="500"/>
                                        <p:tgtEl>
                                          <p:spTgt spid="2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wipe(left)">
                                      <p:cBhvr>
                                        <p:cTn id="30" dur="5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1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fade">
                                      <p:cBhvr>
                                        <p:cTn id="39" dur="500"/>
                                        <p:tgtEl>
                                          <p:spTgt spid="32"/>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wipe(left)">
                                      <p:cBhvr>
                                        <p:cTn id="44" dur="500"/>
                                        <p:tgtEl>
                                          <p:spTgt spid="24"/>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wipe(left)">
                                      <p:cBhvr>
                                        <p:cTn id="49" dur="500"/>
                                        <p:tgtEl>
                                          <p:spTgt spid="25"/>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18"/>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33"/>
                                        </p:tgtEl>
                                        <p:attrNameLst>
                                          <p:attrName>style.visibility</p:attrName>
                                        </p:attrNameLst>
                                      </p:cBhvr>
                                      <p:to>
                                        <p:strVal val="visible"/>
                                      </p:to>
                                    </p:set>
                                    <p:animEffect transition="in" filter="fade">
                                      <p:cBhvr>
                                        <p:cTn id="58" dur="500"/>
                                        <p:tgtEl>
                                          <p:spTgt spid="33"/>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wipe(left)">
                                      <p:cBhvr>
                                        <p:cTn id="63" dur="500"/>
                                        <p:tgtEl>
                                          <p:spTgt spid="26"/>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7"/>
                                        </p:tgtEl>
                                        <p:attrNameLst>
                                          <p:attrName>style.visibility</p:attrName>
                                        </p:attrNameLst>
                                      </p:cBhvr>
                                      <p:to>
                                        <p:strVal val="visible"/>
                                      </p:to>
                                    </p:set>
                                    <p:animEffect transition="in" filter="wipe(left)">
                                      <p:cBhvr>
                                        <p:cTn id="68" dur="500"/>
                                        <p:tgtEl>
                                          <p:spTgt spid="27"/>
                                        </p:tgtEl>
                                      </p:cBhvr>
                                    </p:animEffec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19"/>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34"/>
                                        </p:tgtEl>
                                        <p:attrNameLst>
                                          <p:attrName>style.visibility</p:attrName>
                                        </p:attrNameLst>
                                      </p:cBhvr>
                                      <p:to>
                                        <p:strVal val="visible"/>
                                      </p:to>
                                    </p:set>
                                    <p:animEffect transition="in" filter="fade">
                                      <p:cBhvr>
                                        <p:cTn id="77" dur="500"/>
                                        <p:tgtEl>
                                          <p:spTgt spid="34"/>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29"/>
                                        </p:tgtEl>
                                        <p:attrNameLst>
                                          <p:attrName>style.visibility</p:attrName>
                                        </p:attrNameLst>
                                      </p:cBhvr>
                                      <p:to>
                                        <p:strVal val="visible"/>
                                      </p:to>
                                    </p:set>
                                    <p:animEffect transition="in" filter="wipe(left)">
                                      <p:cBhvr>
                                        <p:cTn id="8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p:bldP spid="22" grpId="0"/>
      <p:bldP spid="23" grpId="0"/>
      <p:bldP spid="24" grpId="0"/>
      <p:bldP spid="25" grpId="0"/>
      <p:bldP spid="26" grpId="0"/>
      <p:bldP spid="27" grpId="0"/>
      <p:bldP spid="29" grpId="0"/>
      <p:bldP spid="30" grpId="0"/>
      <p:bldP spid="31" grpId="0" animBg="1"/>
      <p:bldP spid="32" grpId="0" animBg="1"/>
      <p:bldP spid="33" grpId="0" animBg="1"/>
      <p:bldP spid="3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82698B30-3F16-EB93-4C96-315966F7546A}"/>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interaktive Tafelbild bezieht sich auf das Thema „EU – das bringt sie uns“ auf den Seiten 30 und 31 im Schulbuch </a:t>
            </a:r>
            <a:r>
              <a:rPr lang="de-DE" altLang="de-DE" sz="1200" i="1" kern="0" dirty="0">
                <a:latin typeface="Arial" pitchFamily="34" charset="0"/>
              </a:rPr>
              <a:t>unterwegs 4</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5" name="Rectangle 6">
            <a:extLst>
              <a:ext uri="{FF2B5EF4-FFF2-40B4-BE49-F238E27FC236}">
                <a16:creationId xmlns:a16="http://schemas.microsoft.com/office/drawing/2014/main" id="{C48EEEAD-302F-B3F8-7CC2-2C6F40F4353D}"/>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Illustrationen: Thomas Przygodda, Langenhagen</a:t>
            </a:r>
          </a:p>
          <a:p>
            <a:pPr eaLnBrk="1" fontAlgn="auto" hangingPunct="1">
              <a:spcBef>
                <a:spcPts val="0"/>
              </a:spcBef>
              <a:spcAft>
                <a:spcPts val="0"/>
              </a:spcAft>
              <a:defRPr/>
            </a:pP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extLst>
      <p:ext uri="{BB962C8B-B14F-4D97-AF65-F5344CB8AC3E}">
        <p14:creationId xmlns:p14="http://schemas.microsoft.com/office/powerpoint/2010/main" val="3091397418"/>
      </p:ext>
    </p:extLst>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270</Words>
  <Application>Microsoft Office PowerPoint</Application>
  <PresentationFormat>Bildschirmpräsentation (4:3)</PresentationFormat>
  <Paragraphs>31</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PoloBasisTB</vt:lpstr>
      <vt:lpstr>Syntax LT Std</vt:lpstr>
      <vt:lpstr>Wingdings</vt:lpstr>
      <vt:lpstr>Larissa</vt:lpstr>
      <vt:lpstr>Der Binnenmarkt der EU</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230</cp:revision>
  <dcterms:created xsi:type="dcterms:W3CDTF">2013-10-08T07:58:50Z</dcterms:created>
  <dcterms:modified xsi:type="dcterms:W3CDTF">2025-09-05T11:41:09Z</dcterms:modified>
</cp:coreProperties>
</file>