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Welt nach 1990</a:t>
            </a:r>
          </a:p>
        </p:txBody>
      </p:sp>
      <p:sp>
        <p:nvSpPr>
          <p:cNvPr id="14" name="Rechteck 13">
            <a:extLst>
              <a:ext uri="{FF2B5EF4-FFF2-40B4-BE49-F238E27FC236}">
                <a16:creationId xmlns:a16="http://schemas.microsoft.com/office/drawing/2014/main" id="{4F6FB4EF-2F8A-4221-9DE3-C62B37B1B4C6}"/>
              </a:ext>
            </a:extLst>
          </p:cNvPr>
          <p:cNvSpPr>
            <a:spLocks noChangeArrowheads="1"/>
          </p:cNvSpPr>
          <p:nvPr/>
        </p:nvSpPr>
        <p:spPr bwMode="auto">
          <a:xfrm>
            <a:off x="122303" y="2165681"/>
            <a:ext cx="4392613"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Rechteck 16">
            <a:extLst>
              <a:ext uri="{FF2B5EF4-FFF2-40B4-BE49-F238E27FC236}">
                <a16:creationId xmlns:a16="http://schemas.microsoft.com/office/drawing/2014/main" id="{519637F4-B447-4562-A33D-C47955C58532}"/>
              </a:ext>
            </a:extLst>
          </p:cNvPr>
          <p:cNvSpPr>
            <a:spLocks noChangeArrowheads="1"/>
          </p:cNvSpPr>
          <p:nvPr/>
        </p:nvSpPr>
        <p:spPr bwMode="auto">
          <a:xfrm>
            <a:off x="4670491" y="2165681"/>
            <a:ext cx="4308475"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Rechteck 18">
            <a:extLst>
              <a:ext uri="{FF2B5EF4-FFF2-40B4-BE49-F238E27FC236}">
                <a16:creationId xmlns:a16="http://schemas.microsoft.com/office/drawing/2014/main" id="{0F483967-0B58-4CC3-A111-2F9787E3C3E8}"/>
              </a:ext>
            </a:extLst>
          </p:cNvPr>
          <p:cNvSpPr>
            <a:spLocks noChangeArrowheads="1"/>
          </p:cNvSpPr>
          <p:nvPr/>
        </p:nvSpPr>
        <p:spPr bwMode="auto">
          <a:xfrm>
            <a:off x="122303" y="4372090"/>
            <a:ext cx="4392613"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Rechteck 20">
            <a:extLst>
              <a:ext uri="{FF2B5EF4-FFF2-40B4-BE49-F238E27FC236}">
                <a16:creationId xmlns:a16="http://schemas.microsoft.com/office/drawing/2014/main" id="{9C19F523-9E4B-4195-8AC7-5964DC4D6C09}"/>
              </a:ext>
            </a:extLst>
          </p:cNvPr>
          <p:cNvSpPr>
            <a:spLocks noChangeArrowheads="1"/>
          </p:cNvSpPr>
          <p:nvPr/>
        </p:nvSpPr>
        <p:spPr bwMode="auto">
          <a:xfrm>
            <a:off x="4670491" y="4372090"/>
            <a:ext cx="4308475"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2" name="Text Box 10">
            <a:extLst>
              <a:ext uri="{FF2B5EF4-FFF2-40B4-BE49-F238E27FC236}">
                <a16:creationId xmlns:a16="http://schemas.microsoft.com/office/drawing/2014/main" id="{D9232633-4C18-4686-80D9-7B20FAE4C919}"/>
              </a:ext>
            </a:extLst>
          </p:cNvPr>
          <p:cNvSpPr txBox="1">
            <a:spLocks noChangeArrowheads="1"/>
          </p:cNvSpPr>
          <p:nvPr/>
        </p:nvSpPr>
        <p:spPr bwMode="auto">
          <a:xfrm>
            <a:off x="230252" y="2285401"/>
            <a:ext cx="41767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China gewinnt an Einfluss </a:t>
            </a:r>
            <a:r>
              <a:rPr lang="de-DE" altLang="de-DE" sz="20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rPr>
              <a:t> </a:t>
            </a:r>
          </a:p>
          <a:p>
            <a:pPr algn="ctr" eaLnBrk="1" hangingPunct="1"/>
            <a:r>
              <a:rPr lang="de-DE" altLang="de-DE" sz="2400" dirty="0">
                <a:solidFill>
                  <a:srgbClr val="333333"/>
                </a:solidFill>
                <a:latin typeface="Calibri" panose="020F0502020204030204" pitchFamily="34" charset="0"/>
              </a:rPr>
              <a:t>neue Weltmächte neben USA, Russland und EU</a:t>
            </a:r>
          </a:p>
        </p:txBody>
      </p:sp>
      <p:sp>
        <p:nvSpPr>
          <p:cNvPr id="30" name="Text Box 10">
            <a:extLst>
              <a:ext uri="{FF2B5EF4-FFF2-40B4-BE49-F238E27FC236}">
                <a16:creationId xmlns:a16="http://schemas.microsoft.com/office/drawing/2014/main" id="{E0463B67-AEAF-4990-A1D8-96456378BD1C}"/>
              </a:ext>
            </a:extLst>
          </p:cNvPr>
          <p:cNvSpPr txBox="1">
            <a:spLocks noChangeArrowheads="1"/>
          </p:cNvSpPr>
          <p:nvPr/>
        </p:nvSpPr>
        <p:spPr bwMode="auto">
          <a:xfrm>
            <a:off x="4670490" y="2249728"/>
            <a:ext cx="43084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„Krieg gegen den Terror“ als Antwort auf 9/11 </a:t>
            </a:r>
            <a:r>
              <a:rPr lang="de-DE" altLang="de-DE" sz="20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rPr>
              <a:t> </a:t>
            </a:r>
          </a:p>
          <a:p>
            <a:pPr algn="ctr" eaLnBrk="1" hangingPunct="1"/>
            <a:r>
              <a:rPr lang="de-DE" altLang="de-DE" sz="2400" dirty="0">
                <a:solidFill>
                  <a:srgbClr val="333333"/>
                </a:solidFill>
                <a:latin typeface="Calibri" panose="020F0502020204030204" pitchFamily="34" charset="0"/>
              </a:rPr>
              <a:t>Terror als globale Bedrohung</a:t>
            </a:r>
          </a:p>
        </p:txBody>
      </p:sp>
      <p:sp>
        <p:nvSpPr>
          <p:cNvPr id="31" name="Text Box 10">
            <a:extLst>
              <a:ext uri="{FF2B5EF4-FFF2-40B4-BE49-F238E27FC236}">
                <a16:creationId xmlns:a16="http://schemas.microsoft.com/office/drawing/2014/main" id="{C7228611-E6FF-43B1-9A1F-D3B5CE0AA05B}"/>
              </a:ext>
            </a:extLst>
          </p:cNvPr>
          <p:cNvSpPr txBox="1">
            <a:spLocks noChangeArrowheads="1"/>
          </p:cNvSpPr>
          <p:nvPr/>
        </p:nvSpPr>
        <p:spPr bwMode="auto">
          <a:xfrm>
            <a:off x="230252" y="1599432"/>
            <a:ext cx="41767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Weltmächte</a:t>
            </a:r>
          </a:p>
        </p:txBody>
      </p:sp>
      <p:sp>
        <p:nvSpPr>
          <p:cNvPr id="32" name="Text Box 10">
            <a:extLst>
              <a:ext uri="{FF2B5EF4-FFF2-40B4-BE49-F238E27FC236}">
                <a16:creationId xmlns:a16="http://schemas.microsoft.com/office/drawing/2014/main" id="{3AC3DAF7-0298-4E64-B465-98352862BF4C}"/>
              </a:ext>
            </a:extLst>
          </p:cNvPr>
          <p:cNvSpPr txBox="1">
            <a:spLocks noChangeArrowheads="1"/>
          </p:cNvSpPr>
          <p:nvPr/>
        </p:nvSpPr>
        <p:spPr bwMode="auto">
          <a:xfrm>
            <a:off x="4670491" y="1599432"/>
            <a:ext cx="41767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Terrorismus</a:t>
            </a:r>
          </a:p>
        </p:txBody>
      </p:sp>
      <p:sp>
        <p:nvSpPr>
          <p:cNvPr id="33" name="Text Box 10">
            <a:extLst>
              <a:ext uri="{FF2B5EF4-FFF2-40B4-BE49-F238E27FC236}">
                <a16:creationId xmlns:a16="http://schemas.microsoft.com/office/drawing/2014/main" id="{0A337EFD-1591-483B-9DAE-4016F059E72F}"/>
              </a:ext>
            </a:extLst>
          </p:cNvPr>
          <p:cNvSpPr txBox="1">
            <a:spLocks noChangeArrowheads="1"/>
          </p:cNvSpPr>
          <p:nvPr/>
        </p:nvSpPr>
        <p:spPr bwMode="auto">
          <a:xfrm>
            <a:off x="248575" y="3794903"/>
            <a:ext cx="41767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Wirtschaftskrisen</a:t>
            </a:r>
          </a:p>
        </p:txBody>
      </p:sp>
      <p:sp>
        <p:nvSpPr>
          <p:cNvPr id="34" name="Text Box 10">
            <a:extLst>
              <a:ext uri="{FF2B5EF4-FFF2-40B4-BE49-F238E27FC236}">
                <a16:creationId xmlns:a16="http://schemas.microsoft.com/office/drawing/2014/main" id="{92318DEA-7653-4132-AE2B-57FFCC90DF26}"/>
              </a:ext>
            </a:extLst>
          </p:cNvPr>
          <p:cNvSpPr txBox="1">
            <a:spLocks noChangeArrowheads="1"/>
          </p:cNvSpPr>
          <p:nvPr/>
        </p:nvSpPr>
        <p:spPr bwMode="auto">
          <a:xfrm>
            <a:off x="4688814" y="3794903"/>
            <a:ext cx="41767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Fluchtbewegungen</a:t>
            </a:r>
          </a:p>
        </p:txBody>
      </p:sp>
      <p:sp>
        <p:nvSpPr>
          <p:cNvPr id="35" name="Text Box 10">
            <a:extLst>
              <a:ext uri="{FF2B5EF4-FFF2-40B4-BE49-F238E27FC236}">
                <a16:creationId xmlns:a16="http://schemas.microsoft.com/office/drawing/2014/main" id="{DE1F386E-9366-4029-B76C-412F0B622EE7}"/>
              </a:ext>
            </a:extLst>
          </p:cNvPr>
          <p:cNvSpPr txBox="1">
            <a:spLocks noChangeArrowheads="1"/>
          </p:cNvSpPr>
          <p:nvPr/>
        </p:nvSpPr>
        <p:spPr bwMode="auto">
          <a:xfrm>
            <a:off x="230251" y="4481358"/>
            <a:ext cx="41767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weltweite Wirtschaftskrisen </a:t>
            </a:r>
            <a:r>
              <a:rPr lang="de-DE" altLang="de-DE" sz="2400" dirty="0">
                <a:solidFill>
                  <a:srgbClr val="333333"/>
                </a:solidFill>
                <a:latin typeface="Calibri" panose="020F0502020204030204" pitchFamily="34" charset="0"/>
                <a:sym typeface="Wingdings" panose="05000000000000000000" pitchFamily="2" charset="2"/>
              </a:rPr>
              <a:t> Streiks und Unruhen als Folge strenger Sparkurse</a:t>
            </a:r>
            <a:endParaRPr lang="de-DE" altLang="de-DE" sz="2400" dirty="0">
              <a:solidFill>
                <a:srgbClr val="333333"/>
              </a:solidFill>
              <a:latin typeface="Calibri" panose="020F0502020204030204" pitchFamily="34" charset="0"/>
            </a:endParaRPr>
          </a:p>
        </p:txBody>
      </p:sp>
      <p:sp>
        <p:nvSpPr>
          <p:cNvPr id="36" name="Text Box 10">
            <a:extLst>
              <a:ext uri="{FF2B5EF4-FFF2-40B4-BE49-F238E27FC236}">
                <a16:creationId xmlns:a16="http://schemas.microsoft.com/office/drawing/2014/main" id="{163C7E6E-1182-4C05-82CA-8A22CFB06A18}"/>
              </a:ext>
            </a:extLst>
          </p:cNvPr>
          <p:cNvSpPr txBox="1">
            <a:spLocks noChangeArrowheads="1"/>
          </p:cNvSpPr>
          <p:nvPr/>
        </p:nvSpPr>
        <p:spPr bwMode="auto">
          <a:xfrm>
            <a:off x="4736370" y="4456137"/>
            <a:ext cx="41767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sym typeface="Wingdings" panose="05000000000000000000" pitchFamily="2" charset="2"/>
              </a:rPr>
              <a:t>Krisen und Kriege in Afrika und im Nahen Osten Flüchtlingsströme</a:t>
            </a:r>
            <a:endParaRPr lang="de-DE" altLang="de-DE" sz="2400" dirty="0">
              <a:solidFill>
                <a:srgbClr val="333333"/>
              </a:solidFill>
              <a:latin typeface="Calibri" panose="020F0502020204030204" pitchFamily="34" charset="0"/>
            </a:endParaRP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0" grpId="0"/>
      <p:bldP spid="31" grpId="0"/>
      <p:bldP spid="32" grpId="0"/>
      <p:bldP spid="33" grpId="0"/>
      <p:bldP spid="34" grpId="0"/>
      <p:bldP spid="35" grpId="0"/>
      <p:bldP spid="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„Die Welt nach 1990“ auf den Seiten 66 bis 67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236</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24</cp:revision>
  <dcterms:created xsi:type="dcterms:W3CDTF">2020-01-22T09:57:49Z</dcterms:created>
  <dcterms:modified xsi:type="dcterms:W3CDTF">2020-03-13T14:23:07Z</dcterms:modified>
</cp:coreProperties>
</file>