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handoutMasterIdLst>
    <p:handoutMasterId r:id="rId7"/>
  </p:handoutMasterIdLst>
  <p:sldIdLst>
    <p:sldId id="293" r:id="rId2"/>
    <p:sldId id="294" r:id="rId3"/>
    <p:sldId id="292" r:id="rId4"/>
    <p:sldId id="295" r:id="rId5"/>
  </p:sldIdLst>
  <p:sldSz cx="9144000" cy="6858000" type="screen4x3"/>
  <p:notesSz cx="6858000" cy="9144000"/>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107" d="100"/>
          <a:sy n="107" d="100"/>
        </p:scale>
        <p:origin x="1722" y="258"/>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handoutMaster" Target="handoutMasters/handout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802402E7-4B93-91ED-51A7-C6E781A1D694}"/>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C3B35AF6-5241-9D53-EC5A-8B18555A2AF2}"/>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07662CC3-F743-4E02-9C9D-908F7BD07519}" type="datetimeFigureOut">
              <a:rPr lang="de-AT"/>
              <a:pPr>
                <a:defRPr/>
              </a:pPr>
              <a:t>24.03.2026</a:t>
            </a:fld>
            <a:endParaRPr lang="de-AT"/>
          </a:p>
        </p:txBody>
      </p:sp>
      <p:sp>
        <p:nvSpPr>
          <p:cNvPr id="4" name="Fußzeilenplatzhalter 3">
            <a:extLst>
              <a:ext uri="{FF2B5EF4-FFF2-40B4-BE49-F238E27FC236}">
                <a16:creationId xmlns:a16="http://schemas.microsoft.com/office/drawing/2014/main" id="{CFE6E092-1186-0675-C447-47EFBA3AD206}"/>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84D9F177-70A5-F155-422B-F7060088BCCE}"/>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56947CB5-D43F-4C1F-89E8-1788AE2EBA40}" type="slidenum">
              <a:rPr lang="de-AT" altLang="de-DE"/>
              <a:pPr>
                <a:defRPr/>
              </a:pPr>
              <a:t>‹Nr.›</a:t>
            </a:fld>
            <a:endParaRPr lang="de-AT" alt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2B77A3CA-F8FE-ED46-5A48-DF89FE1254C4}"/>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4E51F656-0955-904D-2164-F02186D1C121}"/>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6AB121A0-6BC9-41C1-8EE1-B1C166BE4856}" type="datetimeFigureOut">
              <a:rPr lang="de-AT"/>
              <a:pPr>
                <a:defRPr/>
              </a:pPr>
              <a:t>24.03.2026</a:t>
            </a:fld>
            <a:endParaRPr lang="de-AT"/>
          </a:p>
        </p:txBody>
      </p:sp>
      <p:sp>
        <p:nvSpPr>
          <p:cNvPr id="4" name="Folienbildplatzhalter 3">
            <a:extLst>
              <a:ext uri="{FF2B5EF4-FFF2-40B4-BE49-F238E27FC236}">
                <a16:creationId xmlns:a16="http://schemas.microsoft.com/office/drawing/2014/main" id="{59AD980F-1A26-5B26-52C3-EF964F6E0CAB}"/>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59D66029-6385-1A89-EC0C-379285E74F1E}"/>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044B2649-7105-A943-0D94-11BDD0B2AD3F}"/>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0B732A6F-EEC9-CB75-1112-A4AB5867F98D}"/>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F0DB3472-A174-4D69-B976-03D273417996}"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1757847736"/>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61CD5E89-9FB1-85ED-4C91-FCAEE2C7E32C}"/>
              </a:ext>
            </a:extLst>
          </p:cNvPr>
          <p:cNvSpPr>
            <a:spLocks noGrp="1"/>
          </p:cNvSpPr>
          <p:nvPr>
            <p:ph type="dt" sz="half" idx="10"/>
          </p:nvPr>
        </p:nvSpPr>
        <p:spPr/>
        <p:txBody>
          <a:bodyPr/>
          <a:lstStyle>
            <a:lvl1pPr>
              <a:defRPr/>
            </a:lvl1pPr>
          </a:lstStyle>
          <a:p>
            <a:pPr>
              <a:defRPr/>
            </a:pPr>
            <a:fld id="{78624906-8392-44FA-9C5E-4AAA699A1AC7}" type="datetimeFigureOut">
              <a:rPr lang="de-AT"/>
              <a:pPr>
                <a:defRPr/>
              </a:pPr>
              <a:t>24.03.2026</a:t>
            </a:fld>
            <a:endParaRPr lang="de-AT"/>
          </a:p>
        </p:txBody>
      </p:sp>
      <p:sp>
        <p:nvSpPr>
          <p:cNvPr id="5" name="Fußzeilenplatzhalter 4">
            <a:extLst>
              <a:ext uri="{FF2B5EF4-FFF2-40B4-BE49-F238E27FC236}">
                <a16:creationId xmlns:a16="http://schemas.microsoft.com/office/drawing/2014/main" id="{B5087FFA-DE86-5894-61B1-A2BA0FE84D63}"/>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9C110CE1-28B4-782B-2474-0059CACAA939}"/>
              </a:ext>
            </a:extLst>
          </p:cNvPr>
          <p:cNvSpPr>
            <a:spLocks noGrp="1"/>
          </p:cNvSpPr>
          <p:nvPr>
            <p:ph type="sldNum" sz="quarter" idx="12"/>
          </p:nvPr>
        </p:nvSpPr>
        <p:spPr/>
        <p:txBody>
          <a:bodyPr/>
          <a:lstStyle>
            <a:lvl1pPr>
              <a:defRPr/>
            </a:lvl1pPr>
          </a:lstStyle>
          <a:p>
            <a:pPr>
              <a:defRPr/>
            </a:pPr>
            <a:fld id="{65D93149-2980-4E1E-AD73-9B47E74BE2B5}" type="slidenum">
              <a:rPr lang="de-AT" altLang="de-DE"/>
              <a:pPr>
                <a:defRPr/>
              </a:pPr>
              <a:t>‹Nr.›</a:t>
            </a:fld>
            <a:endParaRPr lang="de-AT" altLang="de-DE"/>
          </a:p>
        </p:txBody>
      </p:sp>
    </p:spTree>
    <p:extLst>
      <p:ext uri="{BB962C8B-B14F-4D97-AF65-F5344CB8AC3E}">
        <p14:creationId xmlns:p14="http://schemas.microsoft.com/office/powerpoint/2010/main" val="1549615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98E9C15F-2D29-8D77-21F5-062660D5EDBF}"/>
              </a:ext>
            </a:extLst>
          </p:cNvPr>
          <p:cNvSpPr>
            <a:spLocks noGrp="1"/>
          </p:cNvSpPr>
          <p:nvPr>
            <p:ph type="dt" sz="half" idx="10"/>
          </p:nvPr>
        </p:nvSpPr>
        <p:spPr/>
        <p:txBody>
          <a:bodyPr/>
          <a:lstStyle>
            <a:lvl1pPr>
              <a:defRPr/>
            </a:lvl1pPr>
          </a:lstStyle>
          <a:p>
            <a:pPr>
              <a:defRPr/>
            </a:pPr>
            <a:fld id="{B62612B8-772E-495E-A2CA-6A9B5A979355}" type="datetimeFigureOut">
              <a:rPr lang="de-AT"/>
              <a:pPr>
                <a:defRPr/>
              </a:pPr>
              <a:t>24.03.2026</a:t>
            </a:fld>
            <a:endParaRPr lang="de-AT"/>
          </a:p>
        </p:txBody>
      </p:sp>
      <p:sp>
        <p:nvSpPr>
          <p:cNvPr id="5" name="Fußzeilenplatzhalter 4">
            <a:extLst>
              <a:ext uri="{FF2B5EF4-FFF2-40B4-BE49-F238E27FC236}">
                <a16:creationId xmlns:a16="http://schemas.microsoft.com/office/drawing/2014/main" id="{3AB7FA09-F43F-82ED-F63F-BE13604D213B}"/>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ED5287D8-84B9-0DB3-C5F7-8F42247F6A4E}"/>
              </a:ext>
            </a:extLst>
          </p:cNvPr>
          <p:cNvSpPr>
            <a:spLocks noGrp="1"/>
          </p:cNvSpPr>
          <p:nvPr>
            <p:ph type="sldNum" sz="quarter" idx="12"/>
          </p:nvPr>
        </p:nvSpPr>
        <p:spPr/>
        <p:txBody>
          <a:bodyPr/>
          <a:lstStyle>
            <a:lvl1pPr>
              <a:defRPr/>
            </a:lvl1pPr>
          </a:lstStyle>
          <a:p>
            <a:pPr>
              <a:defRPr/>
            </a:pPr>
            <a:fld id="{231FBE70-CAF5-4DA3-846C-093E80077E66}" type="slidenum">
              <a:rPr lang="de-AT" altLang="de-DE"/>
              <a:pPr>
                <a:defRPr/>
              </a:pPr>
              <a:t>‹Nr.›</a:t>
            </a:fld>
            <a:endParaRPr lang="de-AT" altLang="de-DE"/>
          </a:p>
        </p:txBody>
      </p:sp>
    </p:spTree>
    <p:extLst>
      <p:ext uri="{BB962C8B-B14F-4D97-AF65-F5344CB8AC3E}">
        <p14:creationId xmlns:p14="http://schemas.microsoft.com/office/powerpoint/2010/main" val="17947259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B955623F-45F4-28F7-D9D2-E690DE6EE212}"/>
              </a:ext>
            </a:extLst>
          </p:cNvPr>
          <p:cNvSpPr>
            <a:spLocks noGrp="1"/>
          </p:cNvSpPr>
          <p:nvPr>
            <p:ph type="dt" sz="half" idx="10"/>
          </p:nvPr>
        </p:nvSpPr>
        <p:spPr/>
        <p:txBody>
          <a:bodyPr/>
          <a:lstStyle>
            <a:lvl1pPr>
              <a:defRPr/>
            </a:lvl1pPr>
          </a:lstStyle>
          <a:p>
            <a:pPr>
              <a:defRPr/>
            </a:pPr>
            <a:fld id="{EE8E5686-9B2F-4A38-ACC3-CC20364DFFEC}" type="datetimeFigureOut">
              <a:rPr lang="de-AT"/>
              <a:pPr>
                <a:defRPr/>
              </a:pPr>
              <a:t>24.03.2026</a:t>
            </a:fld>
            <a:endParaRPr lang="de-AT"/>
          </a:p>
        </p:txBody>
      </p:sp>
      <p:sp>
        <p:nvSpPr>
          <p:cNvPr id="5" name="Fußzeilenplatzhalter 4">
            <a:extLst>
              <a:ext uri="{FF2B5EF4-FFF2-40B4-BE49-F238E27FC236}">
                <a16:creationId xmlns:a16="http://schemas.microsoft.com/office/drawing/2014/main" id="{19CD776E-00D1-3F42-69C4-0364E5D01E31}"/>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2F8697E9-178F-30F7-5BDC-A2B1FD2DD32D}"/>
              </a:ext>
            </a:extLst>
          </p:cNvPr>
          <p:cNvSpPr>
            <a:spLocks noGrp="1"/>
          </p:cNvSpPr>
          <p:nvPr>
            <p:ph type="sldNum" sz="quarter" idx="12"/>
          </p:nvPr>
        </p:nvSpPr>
        <p:spPr/>
        <p:txBody>
          <a:bodyPr/>
          <a:lstStyle>
            <a:lvl1pPr>
              <a:defRPr/>
            </a:lvl1pPr>
          </a:lstStyle>
          <a:p>
            <a:pPr>
              <a:defRPr/>
            </a:pPr>
            <a:fld id="{8E43425F-162D-4CBC-AA88-E5E331D8EE47}" type="slidenum">
              <a:rPr lang="de-AT" altLang="de-DE"/>
              <a:pPr>
                <a:defRPr/>
              </a:pPr>
              <a:t>‹Nr.›</a:t>
            </a:fld>
            <a:endParaRPr lang="de-AT" altLang="de-DE"/>
          </a:p>
        </p:txBody>
      </p:sp>
    </p:spTree>
    <p:extLst>
      <p:ext uri="{BB962C8B-B14F-4D97-AF65-F5344CB8AC3E}">
        <p14:creationId xmlns:p14="http://schemas.microsoft.com/office/powerpoint/2010/main" val="25482700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0CC053B9-DEEE-9189-3936-B5FBB9C4AE49}"/>
              </a:ext>
            </a:extLst>
          </p:cNvPr>
          <p:cNvSpPr>
            <a:spLocks noGrp="1"/>
          </p:cNvSpPr>
          <p:nvPr>
            <p:ph type="dt" sz="half" idx="10"/>
          </p:nvPr>
        </p:nvSpPr>
        <p:spPr/>
        <p:txBody>
          <a:bodyPr/>
          <a:lstStyle>
            <a:lvl1pPr>
              <a:defRPr/>
            </a:lvl1pPr>
          </a:lstStyle>
          <a:p>
            <a:pPr>
              <a:defRPr/>
            </a:pPr>
            <a:fld id="{D855375F-0A04-4256-8171-91FC47C08941}" type="datetimeFigureOut">
              <a:rPr lang="de-AT"/>
              <a:pPr>
                <a:defRPr/>
              </a:pPr>
              <a:t>24.03.2026</a:t>
            </a:fld>
            <a:endParaRPr lang="de-AT"/>
          </a:p>
        </p:txBody>
      </p:sp>
      <p:sp>
        <p:nvSpPr>
          <p:cNvPr id="5" name="Fußzeilenplatzhalter 4">
            <a:extLst>
              <a:ext uri="{FF2B5EF4-FFF2-40B4-BE49-F238E27FC236}">
                <a16:creationId xmlns:a16="http://schemas.microsoft.com/office/drawing/2014/main" id="{539C7D74-1F2B-C1B7-DDB2-7862A0431BAB}"/>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AD32AA9A-9FF5-46B3-6820-3D875D78163B}"/>
              </a:ext>
            </a:extLst>
          </p:cNvPr>
          <p:cNvSpPr>
            <a:spLocks noGrp="1"/>
          </p:cNvSpPr>
          <p:nvPr>
            <p:ph type="sldNum" sz="quarter" idx="12"/>
          </p:nvPr>
        </p:nvSpPr>
        <p:spPr/>
        <p:txBody>
          <a:bodyPr/>
          <a:lstStyle>
            <a:lvl1pPr>
              <a:defRPr/>
            </a:lvl1pPr>
          </a:lstStyle>
          <a:p>
            <a:pPr>
              <a:defRPr/>
            </a:pPr>
            <a:fld id="{381D70A4-AFF4-4CF7-AAF2-D8A882727B8E}" type="slidenum">
              <a:rPr lang="de-AT" altLang="de-DE"/>
              <a:pPr>
                <a:defRPr/>
              </a:pPr>
              <a:t>‹Nr.›</a:t>
            </a:fld>
            <a:endParaRPr lang="de-AT" altLang="de-DE"/>
          </a:p>
        </p:txBody>
      </p:sp>
    </p:spTree>
    <p:extLst>
      <p:ext uri="{BB962C8B-B14F-4D97-AF65-F5344CB8AC3E}">
        <p14:creationId xmlns:p14="http://schemas.microsoft.com/office/powerpoint/2010/main" val="597935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35E0387F-6D1D-B176-D130-CE2104304516}"/>
              </a:ext>
            </a:extLst>
          </p:cNvPr>
          <p:cNvSpPr>
            <a:spLocks noGrp="1"/>
          </p:cNvSpPr>
          <p:nvPr>
            <p:ph type="dt" sz="half" idx="10"/>
          </p:nvPr>
        </p:nvSpPr>
        <p:spPr/>
        <p:txBody>
          <a:bodyPr/>
          <a:lstStyle>
            <a:lvl1pPr>
              <a:defRPr/>
            </a:lvl1pPr>
          </a:lstStyle>
          <a:p>
            <a:pPr>
              <a:defRPr/>
            </a:pPr>
            <a:fld id="{4028E093-F990-4484-9882-2FB807A36553}" type="datetimeFigureOut">
              <a:rPr lang="de-AT"/>
              <a:pPr>
                <a:defRPr/>
              </a:pPr>
              <a:t>24.03.2026</a:t>
            </a:fld>
            <a:endParaRPr lang="de-AT"/>
          </a:p>
        </p:txBody>
      </p:sp>
      <p:sp>
        <p:nvSpPr>
          <p:cNvPr id="6" name="Fußzeilenplatzhalter 4">
            <a:extLst>
              <a:ext uri="{FF2B5EF4-FFF2-40B4-BE49-F238E27FC236}">
                <a16:creationId xmlns:a16="http://schemas.microsoft.com/office/drawing/2014/main" id="{0F8EF658-0CA1-CA9E-BDF7-9EEB20939466}"/>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527AB587-9972-032F-68E7-B701A719B38E}"/>
              </a:ext>
            </a:extLst>
          </p:cNvPr>
          <p:cNvSpPr>
            <a:spLocks noGrp="1"/>
          </p:cNvSpPr>
          <p:nvPr>
            <p:ph type="sldNum" sz="quarter" idx="12"/>
          </p:nvPr>
        </p:nvSpPr>
        <p:spPr/>
        <p:txBody>
          <a:bodyPr/>
          <a:lstStyle>
            <a:lvl1pPr>
              <a:defRPr/>
            </a:lvl1pPr>
          </a:lstStyle>
          <a:p>
            <a:pPr>
              <a:defRPr/>
            </a:pPr>
            <a:fld id="{9F69900C-427C-4BF1-A661-51955A4D2B1E}" type="slidenum">
              <a:rPr lang="de-AT" altLang="de-DE"/>
              <a:pPr>
                <a:defRPr/>
              </a:pPr>
              <a:t>‹Nr.›</a:t>
            </a:fld>
            <a:endParaRPr lang="de-AT" altLang="de-DE"/>
          </a:p>
        </p:txBody>
      </p:sp>
    </p:spTree>
    <p:extLst>
      <p:ext uri="{BB962C8B-B14F-4D97-AF65-F5344CB8AC3E}">
        <p14:creationId xmlns:p14="http://schemas.microsoft.com/office/powerpoint/2010/main" val="36497624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2A483B4A-1992-673D-FD50-F1E9768D0072}"/>
              </a:ext>
            </a:extLst>
          </p:cNvPr>
          <p:cNvSpPr>
            <a:spLocks noGrp="1"/>
          </p:cNvSpPr>
          <p:nvPr>
            <p:ph type="dt" sz="half" idx="10"/>
          </p:nvPr>
        </p:nvSpPr>
        <p:spPr/>
        <p:txBody>
          <a:bodyPr/>
          <a:lstStyle>
            <a:lvl1pPr>
              <a:defRPr/>
            </a:lvl1pPr>
          </a:lstStyle>
          <a:p>
            <a:pPr>
              <a:defRPr/>
            </a:pPr>
            <a:fld id="{1C153090-5B4A-48AB-B90A-F873F99E2374}" type="datetimeFigureOut">
              <a:rPr lang="de-AT"/>
              <a:pPr>
                <a:defRPr/>
              </a:pPr>
              <a:t>24.03.2026</a:t>
            </a:fld>
            <a:endParaRPr lang="de-AT"/>
          </a:p>
        </p:txBody>
      </p:sp>
      <p:sp>
        <p:nvSpPr>
          <p:cNvPr id="8" name="Fußzeilenplatzhalter 4">
            <a:extLst>
              <a:ext uri="{FF2B5EF4-FFF2-40B4-BE49-F238E27FC236}">
                <a16:creationId xmlns:a16="http://schemas.microsoft.com/office/drawing/2014/main" id="{7AA37E5F-F9CC-A0BF-943C-238621C55364}"/>
              </a:ext>
            </a:extLst>
          </p:cNvPr>
          <p:cNvSpPr>
            <a:spLocks noGrp="1"/>
          </p:cNvSpPr>
          <p:nvPr>
            <p:ph type="ftr" sz="quarter" idx="11"/>
          </p:nvPr>
        </p:nvSpPr>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1D72F0A7-646E-098D-4379-63ED0FB92F07}"/>
              </a:ext>
            </a:extLst>
          </p:cNvPr>
          <p:cNvSpPr>
            <a:spLocks noGrp="1"/>
          </p:cNvSpPr>
          <p:nvPr>
            <p:ph type="sldNum" sz="quarter" idx="12"/>
          </p:nvPr>
        </p:nvSpPr>
        <p:spPr/>
        <p:txBody>
          <a:bodyPr/>
          <a:lstStyle>
            <a:lvl1pPr>
              <a:defRPr/>
            </a:lvl1pPr>
          </a:lstStyle>
          <a:p>
            <a:pPr>
              <a:defRPr/>
            </a:pPr>
            <a:fld id="{3F67B9B0-3B85-4CA9-9BF1-F9CEA538D302}" type="slidenum">
              <a:rPr lang="de-AT" altLang="de-DE"/>
              <a:pPr>
                <a:defRPr/>
              </a:pPr>
              <a:t>‹Nr.›</a:t>
            </a:fld>
            <a:endParaRPr lang="de-AT" altLang="de-DE"/>
          </a:p>
        </p:txBody>
      </p:sp>
    </p:spTree>
    <p:extLst>
      <p:ext uri="{BB962C8B-B14F-4D97-AF65-F5344CB8AC3E}">
        <p14:creationId xmlns:p14="http://schemas.microsoft.com/office/powerpoint/2010/main" val="15676270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D1BEFF87-0FF6-8A25-2E19-97584F470F95}"/>
              </a:ext>
            </a:extLst>
          </p:cNvPr>
          <p:cNvSpPr>
            <a:spLocks noGrp="1"/>
          </p:cNvSpPr>
          <p:nvPr>
            <p:ph type="dt" sz="half" idx="10"/>
          </p:nvPr>
        </p:nvSpPr>
        <p:spPr/>
        <p:txBody>
          <a:bodyPr/>
          <a:lstStyle>
            <a:lvl1pPr>
              <a:defRPr/>
            </a:lvl1pPr>
          </a:lstStyle>
          <a:p>
            <a:pPr>
              <a:defRPr/>
            </a:pPr>
            <a:fld id="{FA3CA59F-17DA-4EF4-9A40-287737AE26F3}" type="datetimeFigureOut">
              <a:rPr lang="de-AT"/>
              <a:pPr>
                <a:defRPr/>
              </a:pPr>
              <a:t>24.03.2026</a:t>
            </a:fld>
            <a:endParaRPr lang="de-AT"/>
          </a:p>
        </p:txBody>
      </p:sp>
      <p:sp>
        <p:nvSpPr>
          <p:cNvPr id="4" name="Fußzeilenplatzhalter 4">
            <a:extLst>
              <a:ext uri="{FF2B5EF4-FFF2-40B4-BE49-F238E27FC236}">
                <a16:creationId xmlns:a16="http://schemas.microsoft.com/office/drawing/2014/main" id="{DD19D4C9-DE01-85E3-6E98-9A37FA4D1CC9}"/>
              </a:ext>
            </a:extLst>
          </p:cNvPr>
          <p:cNvSpPr>
            <a:spLocks noGrp="1"/>
          </p:cNvSpPr>
          <p:nvPr>
            <p:ph type="ftr" sz="quarter" idx="11"/>
          </p:nvPr>
        </p:nvSpPr>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681086DA-5877-9132-62E8-F24E57072562}"/>
              </a:ext>
            </a:extLst>
          </p:cNvPr>
          <p:cNvSpPr>
            <a:spLocks noGrp="1"/>
          </p:cNvSpPr>
          <p:nvPr>
            <p:ph type="sldNum" sz="quarter" idx="12"/>
          </p:nvPr>
        </p:nvSpPr>
        <p:spPr/>
        <p:txBody>
          <a:bodyPr/>
          <a:lstStyle>
            <a:lvl1pPr>
              <a:defRPr/>
            </a:lvl1pPr>
          </a:lstStyle>
          <a:p>
            <a:pPr>
              <a:defRPr/>
            </a:pPr>
            <a:fld id="{B38F0DAB-00F4-41C5-AB46-AE030B56FAFE}" type="slidenum">
              <a:rPr lang="de-AT" altLang="de-DE"/>
              <a:pPr>
                <a:defRPr/>
              </a:pPr>
              <a:t>‹Nr.›</a:t>
            </a:fld>
            <a:endParaRPr lang="de-AT" altLang="de-DE"/>
          </a:p>
        </p:txBody>
      </p:sp>
    </p:spTree>
    <p:extLst>
      <p:ext uri="{BB962C8B-B14F-4D97-AF65-F5344CB8AC3E}">
        <p14:creationId xmlns:p14="http://schemas.microsoft.com/office/powerpoint/2010/main" val="28477984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F9C821F2-7B39-BE20-BF19-03C027C273C6}"/>
              </a:ext>
            </a:extLst>
          </p:cNvPr>
          <p:cNvSpPr>
            <a:spLocks noGrp="1"/>
          </p:cNvSpPr>
          <p:nvPr>
            <p:ph type="dt" sz="half" idx="10"/>
          </p:nvPr>
        </p:nvSpPr>
        <p:spPr/>
        <p:txBody>
          <a:bodyPr/>
          <a:lstStyle>
            <a:lvl1pPr>
              <a:defRPr/>
            </a:lvl1pPr>
          </a:lstStyle>
          <a:p>
            <a:pPr>
              <a:defRPr/>
            </a:pPr>
            <a:fld id="{9704313F-9A30-41C8-BD41-5C2A3F393CD5}" type="datetimeFigureOut">
              <a:rPr lang="de-AT"/>
              <a:pPr>
                <a:defRPr/>
              </a:pPr>
              <a:t>24.03.2026</a:t>
            </a:fld>
            <a:endParaRPr lang="de-AT"/>
          </a:p>
        </p:txBody>
      </p:sp>
      <p:sp>
        <p:nvSpPr>
          <p:cNvPr id="3" name="Fußzeilenplatzhalter 4">
            <a:extLst>
              <a:ext uri="{FF2B5EF4-FFF2-40B4-BE49-F238E27FC236}">
                <a16:creationId xmlns:a16="http://schemas.microsoft.com/office/drawing/2014/main" id="{208A8D98-5CD2-CF88-1FDE-F1AD7F872EF6}"/>
              </a:ext>
            </a:extLst>
          </p:cNvPr>
          <p:cNvSpPr>
            <a:spLocks noGrp="1"/>
          </p:cNvSpPr>
          <p:nvPr>
            <p:ph type="ftr" sz="quarter" idx="11"/>
          </p:nvPr>
        </p:nvSpPr>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4BBB77D0-DCEA-B9B3-CBCD-F4421FE0E3F0}"/>
              </a:ext>
            </a:extLst>
          </p:cNvPr>
          <p:cNvSpPr>
            <a:spLocks noGrp="1"/>
          </p:cNvSpPr>
          <p:nvPr>
            <p:ph type="sldNum" sz="quarter" idx="12"/>
          </p:nvPr>
        </p:nvSpPr>
        <p:spPr/>
        <p:txBody>
          <a:bodyPr/>
          <a:lstStyle>
            <a:lvl1pPr>
              <a:defRPr/>
            </a:lvl1pPr>
          </a:lstStyle>
          <a:p>
            <a:pPr>
              <a:defRPr/>
            </a:pPr>
            <a:fld id="{AFCCC94F-F335-41A7-9C4B-912D8E54D726}" type="slidenum">
              <a:rPr lang="de-AT" altLang="de-DE"/>
              <a:pPr>
                <a:defRPr/>
              </a:pPr>
              <a:t>‹Nr.›</a:t>
            </a:fld>
            <a:endParaRPr lang="de-AT" altLang="de-DE"/>
          </a:p>
        </p:txBody>
      </p:sp>
    </p:spTree>
    <p:extLst>
      <p:ext uri="{BB962C8B-B14F-4D97-AF65-F5344CB8AC3E}">
        <p14:creationId xmlns:p14="http://schemas.microsoft.com/office/powerpoint/2010/main" val="41380902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F014E2D4-BBA8-84B5-24BB-6297BB0592BE}"/>
              </a:ext>
            </a:extLst>
          </p:cNvPr>
          <p:cNvSpPr>
            <a:spLocks noGrp="1"/>
          </p:cNvSpPr>
          <p:nvPr>
            <p:ph type="dt" sz="half" idx="10"/>
          </p:nvPr>
        </p:nvSpPr>
        <p:spPr/>
        <p:txBody>
          <a:bodyPr/>
          <a:lstStyle>
            <a:lvl1pPr>
              <a:defRPr/>
            </a:lvl1pPr>
          </a:lstStyle>
          <a:p>
            <a:pPr>
              <a:defRPr/>
            </a:pPr>
            <a:fld id="{B1CE703B-DEBF-4CB7-9181-EE5277C1A194}" type="datetimeFigureOut">
              <a:rPr lang="de-AT"/>
              <a:pPr>
                <a:defRPr/>
              </a:pPr>
              <a:t>24.03.2026</a:t>
            </a:fld>
            <a:endParaRPr lang="de-AT"/>
          </a:p>
        </p:txBody>
      </p:sp>
      <p:sp>
        <p:nvSpPr>
          <p:cNvPr id="6" name="Fußzeilenplatzhalter 4">
            <a:extLst>
              <a:ext uri="{FF2B5EF4-FFF2-40B4-BE49-F238E27FC236}">
                <a16:creationId xmlns:a16="http://schemas.microsoft.com/office/drawing/2014/main" id="{0E5963BA-445B-5DAC-9AA1-47A53584D25D}"/>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8FF57FA2-B913-FC71-432A-5A0F9A825B96}"/>
              </a:ext>
            </a:extLst>
          </p:cNvPr>
          <p:cNvSpPr>
            <a:spLocks noGrp="1"/>
          </p:cNvSpPr>
          <p:nvPr>
            <p:ph type="sldNum" sz="quarter" idx="12"/>
          </p:nvPr>
        </p:nvSpPr>
        <p:spPr/>
        <p:txBody>
          <a:bodyPr/>
          <a:lstStyle>
            <a:lvl1pPr>
              <a:defRPr/>
            </a:lvl1pPr>
          </a:lstStyle>
          <a:p>
            <a:pPr>
              <a:defRPr/>
            </a:pPr>
            <a:fld id="{1E5C1F82-D3E3-46E5-A20C-1083B984C9C7}" type="slidenum">
              <a:rPr lang="de-AT" altLang="de-DE"/>
              <a:pPr>
                <a:defRPr/>
              </a:pPr>
              <a:t>‹Nr.›</a:t>
            </a:fld>
            <a:endParaRPr lang="de-AT" altLang="de-DE"/>
          </a:p>
        </p:txBody>
      </p:sp>
    </p:spTree>
    <p:extLst>
      <p:ext uri="{BB962C8B-B14F-4D97-AF65-F5344CB8AC3E}">
        <p14:creationId xmlns:p14="http://schemas.microsoft.com/office/powerpoint/2010/main" val="31398361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E98CF21C-CC6C-8EB3-CBD6-61E6C7AE1311}"/>
              </a:ext>
            </a:extLst>
          </p:cNvPr>
          <p:cNvSpPr>
            <a:spLocks noGrp="1"/>
          </p:cNvSpPr>
          <p:nvPr>
            <p:ph type="dt" sz="half" idx="10"/>
          </p:nvPr>
        </p:nvSpPr>
        <p:spPr/>
        <p:txBody>
          <a:bodyPr/>
          <a:lstStyle>
            <a:lvl1pPr>
              <a:defRPr/>
            </a:lvl1pPr>
          </a:lstStyle>
          <a:p>
            <a:pPr>
              <a:defRPr/>
            </a:pPr>
            <a:fld id="{CE2BC282-120A-41CA-9591-F3641F53C7F3}" type="datetimeFigureOut">
              <a:rPr lang="de-AT"/>
              <a:pPr>
                <a:defRPr/>
              </a:pPr>
              <a:t>24.03.2026</a:t>
            </a:fld>
            <a:endParaRPr lang="de-AT"/>
          </a:p>
        </p:txBody>
      </p:sp>
      <p:sp>
        <p:nvSpPr>
          <p:cNvPr id="6" name="Fußzeilenplatzhalter 4">
            <a:extLst>
              <a:ext uri="{FF2B5EF4-FFF2-40B4-BE49-F238E27FC236}">
                <a16:creationId xmlns:a16="http://schemas.microsoft.com/office/drawing/2014/main" id="{5DEDD2C6-19C6-697F-95D1-12EDF8DF68EF}"/>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69B2E4D4-5C07-2F1C-463E-26BCC08E22FF}"/>
              </a:ext>
            </a:extLst>
          </p:cNvPr>
          <p:cNvSpPr>
            <a:spLocks noGrp="1"/>
          </p:cNvSpPr>
          <p:nvPr>
            <p:ph type="sldNum" sz="quarter" idx="12"/>
          </p:nvPr>
        </p:nvSpPr>
        <p:spPr/>
        <p:txBody>
          <a:bodyPr/>
          <a:lstStyle>
            <a:lvl1pPr>
              <a:defRPr/>
            </a:lvl1pPr>
          </a:lstStyle>
          <a:p>
            <a:pPr>
              <a:defRPr/>
            </a:pPr>
            <a:fld id="{45B3BA40-37DA-4D68-827B-DBAED7767706}" type="slidenum">
              <a:rPr lang="de-AT" altLang="de-DE"/>
              <a:pPr>
                <a:defRPr/>
              </a:pPr>
              <a:t>‹Nr.›</a:t>
            </a:fld>
            <a:endParaRPr lang="de-AT" altLang="de-DE"/>
          </a:p>
        </p:txBody>
      </p:sp>
    </p:spTree>
    <p:extLst>
      <p:ext uri="{BB962C8B-B14F-4D97-AF65-F5344CB8AC3E}">
        <p14:creationId xmlns:p14="http://schemas.microsoft.com/office/powerpoint/2010/main" val="5471452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BE1DCCEB-A071-6916-2D95-253AB219C7F3}"/>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5875" y="0"/>
            <a:ext cx="9159875"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46946954-964D-C025-BD4D-A7F2823CABFD}"/>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D31AAE62-BD70-C7F6-E77A-40EF272C006A}"/>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a:extLst>
              <a:ext uri="{FF2B5EF4-FFF2-40B4-BE49-F238E27FC236}">
                <a16:creationId xmlns:a16="http://schemas.microsoft.com/office/drawing/2014/main" id="{97442ABE-5B64-7CD6-7BDA-988809257B8F}"/>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68C05C05-2C94-4702-8293-5BAC8891A4EB}" type="datetimeFigureOut">
              <a:rPr lang="de-AT"/>
              <a:pPr>
                <a:defRPr/>
              </a:pPr>
              <a:t>24.03.2026</a:t>
            </a:fld>
            <a:endParaRPr lang="de-AT"/>
          </a:p>
        </p:txBody>
      </p:sp>
      <p:sp>
        <p:nvSpPr>
          <p:cNvPr id="5" name="Fußzeilenplatzhalter 4">
            <a:extLst>
              <a:ext uri="{FF2B5EF4-FFF2-40B4-BE49-F238E27FC236}">
                <a16:creationId xmlns:a16="http://schemas.microsoft.com/office/drawing/2014/main" id="{7A310AC9-1543-2AE4-8EB8-C2D87AA5A12E}"/>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a:extLst>
              <a:ext uri="{FF2B5EF4-FFF2-40B4-BE49-F238E27FC236}">
                <a16:creationId xmlns:a16="http://schemas.microsoft.com/office/drawing/2014/main" id="{374B7BF9-BF37-2229-1C84-5CC406ECA0B8}"/>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0751DA34-7C8E-4BA6-83EB-D65F40528E84}" type="slidenum">
              <a:rPr lang="de-AT" altLang="de-DE"/>
              <a:pPr>
                <a:defRPr/>
              </a:pPr>
              <a:t>‹Nr.›</a:t>
            </a:fld>
            <a:endParaRPr lang="de-AT" altLang="de-DE"/>
          </a:p>
        </p:txBody>
      </p:sp>
      <p:pic>
        <p:nvPicPr>
          <p:cNvPr id="1032" name="Picture 19">
            <a:extLst>
              <a:ext uri="{FF2B5EF4-FFF2-40B4-BE49-F238E27FC236}">
                <a16:creationId xmlns:a16="http://schemas.microsoft.com/office/drawing/2014/main" id="{B3BEBB14-D315-A916-15C8-1FD9137751B7}"/>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46038"/>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9">
            <a:extLst>
              <a:ext uri="{FF2B5EF4-FFF2-40B4-BE49-F238E27FC236}">
                <a16:creationId xmlns:a16="http://schemas.microsoft.com/office/drawing/2014/main" id="{9954B614-B0BC-96C5-6A88-CE271423B41E}"/>
              </a:ext>
            </a:extLst>
          </p:cNvPr>
          <p:cNvPicPr preferRelativeResize="0">
            <a:picLocks noChangeArrowheads="1"/>
          </p:cNvPicPr>
          <p:nvPr/>
        </p:nvPicPr>
        <p:blipFill>
          <a:blip r:embed="rId15"/>
          <a:stretch>
            <a:fillRect/>
          </a:stretch>
        </p:blipFill>
        <p:spPr bwMode="auto">
          <a:xfrm>
            <a:off x="-15875" y="6629400"/>
            <a:ext cx="9159875" cy="255588"/>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035" name="Rechteck 21">
            <a:extLst>
              <a:ext uri="{FF2B5EF4-FFF2-40B4-BE49-F238E27FC236}">
                <a16:creationId xmlns:a16="http://schemas.microsoft.com/office/drawing/2014/main" id="{F40EC1FC-77DD-827F-E9CD-BEA2527379DC}"/>
              </a:ext>
            </a:extLst>
          </p:cNvPr>
          <p:cNvSpPr>
            <a:spLocks noChangeArrowheads="1"/>
          </p:cNvSpPr>
          <p:nvPr/>
        </p:nvSpPr>
        <p:spPr bwMode="auto">
          <a:xfrm>
            <a:off x="-15875" y="6516688"/>
            <a:ext cx="9144000" cy="36830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1" hangingPunct="1">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Wien 2026</a:t>
            </a:r>
          </a:p>
        </p:txBody>
      </p:sp>
      <p:pic>
        <p:nvPicPr>
          <p:cNvPr id="2" name="Picture 13" descr="I:\500-vs_hs\Aushilfen\___Carina\Unterwegs\uw1_schriftzug_weiss.gif">
            <a:extLst>
              <a:ext uri="{FF2B5EF4-FFF2-40B4-BE49-F238E27FC236}">
                <a16:creationId xmlns:a16="http://schemas.microsoft.com/office/drawing/2014/main" id="{2A7F8014-DD36-4FE6-C610-477130F01DF7}"/>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feld 1">
            <a:extLst>
              <a:ext uri="{FF2B5EF4-FFF2-40B4-BE49-F238E27FC236}">
                <a16:creationId xmlns:a16="http://schemas.microsoft.com/office/drawing/2014/main" id="{B8FB1F06-5723-6757-829E-34EF2CDBB152}"/>
              </a:ext>
            </a:extLst>
          </p:cNvPr>
          <p:cNvSpPr txBox="1">
            <a:spLocks noChangeArrowheads="1"/>
          </p:cNvSpPr>
          <p:nvPr userDrawn="1"/>
        </p:nvSpPr>
        <p:spPr bwMode="auto">
          <a:xfrm>
            <a:off x="1835150" y="-128588"/>
            <a:ext cx="484188" cy="831851"/>
          </a:xfrm>
          <a:prstGeom prst="rect">
            <a:avLst/>
          </a:prstGeom>
          <a:noFill/>
          <a:ln>
            <a:noFill/>
          </a:ln>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dirty="0">
                <a:solidFill>
                  <a:schemeClr val="bg1"/>
                </a:solidFill>
                <a:latin typeface="PoloBasisTB" pitchFamily="50" charset="0"/>
              </a:rPr>
              <a:t>4</a:t>
            </a:r>
          </a:p>
        </p:txBody>
      </p:sp>
    </p:spTree>
  </p:cSld>
  <p:clrMap bg1="lt1" tx1="dk1" bg2="lt2" tx2="dk2" accent1="accent1" accent2="accent2" accent3="accent3" accent4="accent4" accent5="accent5" accent6="accent6" hlink="hlink" folHlink="folHlink"/>
  <p:sldLayoutIdLst>
    <p:sldLayoutId id="2147483995" r:id="rId1"/>
    <p:sldLayoutId id="2147483985" r:id="rId2"/>
    <p:sldLayoutId id="2147483986" r:id="rId3"/>
    <p:sldLayoutId id="2147483987" r:id="rId4"/>
    <p:sldLayoutId id="2147483988" r:id="rId5"/>
    <p:sldLayoutId id="2147483989" r:id="rId6"/>
    <p:sldLayoutId id="2147483990" r:id="rId7"/>
    <p:sldLayoutId id="2147483991" r:id="rId8"/>
    <p:sldLayoutId id="2147483992" r:id="rId9"/>
    <p:sldLayoutId id="2147483993" r:id="rId10"/>
    <p:sldLayoutId id="2147483994"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a:extLst>
              <a:ext uri="{FF2B5EF4-FFF2-40B4-BE49-F238E27FC236}">
                <a16:creationId xmlns:a16="http://schemas.microsoft.com/office/drawing/2014/main" id="{2F9748DE-4D60-12CD-7392-92A5B59F20DC}"/>
              </a:ext>
            </a:extLst>
          </p:cNvPr>
          <p:cNvSpPr>
            <a:spLocks noGrp="1"/>
          </p:cNvSpPr>
          <p:nvPr>
            <p:ph type="title"/>
          </p:nvPr>
        </p:nvSpPr>
        <p:spPr>
          <a:xfrm>
            <a:off x="539552" y="2276872"/>
            <a:ext cx="8229600" cy="1261884"/>
          </a:xfrm>
        </p:spPr>
        <p:txBody>
          <a:bodyPr/>
          <a:lstStyle/>
          <a:p>
            <a:r>
              <a:rPr lang="de-DE" altLang="de-DE" dirty="0">
                <a:latin typeface="Arial" panose="020B0604020202020204" pitchFamily="34" charset="0"/>
                <a:cs typeface="Arial" panose="020B0604020202020204" pitchFamily="34" charset="0"/>
              </a:rPr>
              <a:t>Belastungsgrenzen und </a:t>
            </a:r>
            <a:br>
              <a:rPr lang="de-DE" altLang="de-DE" dirty="0">
                <a:latin typeface="Arial" panose="020B0604020202020204" pitchFamily="34" charset="0"/>
                <a:cs typeface="Arial" panose="020B0604020202020204" pitchFamily="34" charset="0"/>
              </a:rPr>
            </a:br>
            <a:r>
              <a:rPr lang="de-DE" altLang="de-DE" dirty="0">
                <a:latin typeface="Arial" panose="020B0604020202020204" pitchFamily="34" charset="0"/>
                <a:cs typeface="Arial" panose="020B0604020202020204" pitchFamily="34" charset="0"/>
              </a:rPr>
              <a:t>gesellschaftliche Grundlagen</a:t>
            </a:r>
            <a:endParaRPr lang="de-AT" altLang="de-DE" dirty="0">
              <a:latin typeface="Arial" panose="020B0604020202020204" pitchFamily="34" charset="0"/>
              <a:cs typeface="Arial" panose="020B0604020202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E36BCD3-BDD3-200C-BD05-2551C7151D2E}"/>
              </a:ext>
            </a:extLst>
          </p:cNvPr>
          <p:cNvSpPr>
            <a:spLocks noGrp="1"/>
          </p:cNvSpPr>
          <p:nvPr>
            <p:ph type="title"/>
          </p:nvPr>
        </p:nvSpPr>
        <p:spPr>
          <a:xfrm>
            <a:off x="403642" y="1079493"/>
            <a:ext cx="4024341" cy="707886"/>
          </a:xfrm>
          <a:solidFill>
            <a:schemeClr val="accent1">
              <a:lumMod val="20000"/>
              <a:lumOff val="80000"/>
            </a:schemeClr>
          </a:solidFill>
        </p:spPr>
        <p:txBody>
          <a:bodyPr/>
          <a:lstStyle/>
          <a:p>
            <a:r>
              <a:rPr lang="de-DE" altLang="de-DE" sz="2000" dirty="0">
                <a:latin typeface="Arial" panose="020B0604020202020204" pitchFamily="34" charset="0"/>
                <a:cs typeface="Arial" panose="020B0604020202020204" pitchFamily="34" charset="0"/>
              </a:rPr>
              <a:t>Überschreitung der Belastungsgrenzen</a:t>
            </a:r>
            <a:endParaRPr lang="de-AT" sz="2000" dirty="0">
              <a:latin typeface="Arial" panose="020B0604020202020204" pitchFamily="34" charset="0"/>
              <a:cs typeface="Arial" panose="020B0604020202020204" pitchFamily="34" charset="0"/>
            </a:endParaRPr>
          </a:p>
        </p:txBody>
      </p:sp>
      <p:pic>
        <p:nvPicPr>
          <p:cNvPr id="5" name="Grafik 4">
            <a:extLst>
              <a:ext uri="{FF2B5EF4-FFF2-40B4-BE49-F238E27FC236}">
                <a16:creationId xmlns:a16="http://schemas.microsoft.com/office/drawing/2014/main" id="{776ECCBE-4667-6E79-A277-4D4922950165}"/>
              </a:ext>
            </a:extLst>
          </p:cNvPr>
          <p:cNvPicPr>
            <a:picLocks noChangeAspect="1"/>
          </p:cNvPicPr>
          <p:nvPr/>
        </p:nvPicPr>
        <p:blipFill>
          <a:blip r:embed="rId2"/>
          <a:stretch>
            <a:fillRect/>
          </a:stretch>
        </p:blipFill>
        <p:spPr>
          <a:xfrm>
            <a:off x="363337" y="3463280"/>
            <a:ext cx="1734094" cy="1047995"/>
          </a:xfrm>
          <a:prstGeom prst="rect">
            <a:avLst/>
          </a:prstGeom>
        </p:spPr>
      </p:pic>
      <p:pic>
        <p:nvPicPr>
          <p:cNvPr id="7" name="Grafik 6">
            <a:extLst>
              <a:ext uri="{FF2B5EF4-FFF2-40B4-BE49-F238E27FC236}">
                <a16:creationId xmlns:a16="http://schemas.microsoft.com/office/drawing/2014/main" id="{A58155FB-E0EB-00E6-B235-1C9E8DB0FADA}"/>
              </a:ext>
            </a:extLst>
          </p:cNvPr>
          <p:cNvPicPr>
            <a:picLocks noChangeAspect="1"/>
          </p:cNvPicPr>
          <p:nvPr/>
        </p:nvPicPr>
        <p:blipFill>
          <a:blip r:embed="rId3"/>
          <a:stretch>
            <a:fillRect/>
          </a:stretch>
        </p:blipFill>
        <p:spPr>
          <a:xfrm>
            <a:off x="6800975" y="2086454"/>
            <a:ext cx="1734095" cy="1193489"/>
          </a:xfrm>
          <a:prstGeom prst="rect">
            <a:avLst/>
          </a:prstGeom>
        </p:spPr>
      </p:pic>
      <p:pic>
        <p:nvPicPr>
          <p:cNvPr id="9" name="Grafik 8">
            <a:extLst>
              <a:ext uri="{FF2B5EF4-FFF2-40B4-BE49-F238E27FC236}">
                <a16:creationId xmlns:a16="http://schemas.microsoft.com/office/drawing/2014/main" id="{DF9A3DE2-75A4-B147-9A7A-C16E66397E56}"/>
              </a:ext>
            </a:extLst>
          </p:cNvPr>
          <p:cNvPicPr>
            <a:picLocks noChangeAspect="1"/>
          </p:cNvPicPr>
          <p:nvPr/>
        </p:nvPicPr>
        <p:blipFill>
          <a:blip r:embed="rId4"/>
          <a:stretch>
            <a:fillRect/>
          </a:stretch>
        </p:blipFill>
        <p:spPr>
          <a:xfrm>
            <a:off x="403643" y="4917533"/>
            <a:ext cx="1734094" cy="989761"/>
          </a:xfrm>
          <a:prstGeom prst="rect">
            <a:avLst/>
          </a:prstGeom>
        </p:spPr>
      </p:pic>
      <p:pic>
        <p:nvPicPr>
          <p:cNvPr id="11" name="Grafik 10">
            <a:extLst>
              <a:ext uri="{FF2B5EF4-FFF2-40B4-BE49-F238E27FC236}">
                <a16:creationId xmlns:a16="http://schemas.microsoft.com/office/drawing/2014/main" id="{58B0E6BD-76A6-5BFB-2F00-2709C0A36E56}"/>
              </a:ext>
            </a:extLst>
          </p:cNvPr>
          <p:cNvPicPr>
            <a:picLocks noChangeAspect="1"/>
          </p:cNvPicPr>
          <p:nvPr/>
        </p:nvPicPr>
        <p:blipFill>
          <a:blip r:embed="rId5"/>
          <a:stretch>
            <a:fillRect/>
          </a:stretch>
        </p:blipFill>
        <p:spPr>
          <a:xfrm>
            <a:off x="403643" y="2152602"/>
            <a:ext cx="1693788" cy="945455"/>
          </a:xfrm>
          <a:prstGeom prst="rect">
            <a:avLst/>
          </a:prstGeom>
        </p:spPr>
      </p:pic>
      <p:pic>
        <p:nvPicPr>
          <p:cNvPr id="13" name="Grafik 12">
            <a:extLst>
              <a:ext uri="{FF2B5EF4-FFF2-40B4-BE49-F238E27FC236}">
                <a16:creationId xmlns:a16="http://schemas.microsoft.com/office/drawing/2014/main" id="{91CD9EE5-D35D-2CBA-1E4A-D0433131A9D9}"/>
              </a:ext>
            </a:extLst>
          </p:cNvPr>
          <p:cNvPicPr>
            <a:picLocks noChangeAspect="1"/>
          </p:cNvPicPr>
          <p:nvPr/>
        </p:nvPicPr>
        <p:blipFill>
          <a:blip r:embed="rId6"/>
          <a:stretch>
            <a:fillRect/>
          </a:stretch>
        </p:blipFill>
        <p:spPr>
          <a:xfrm>
            <a:off x="6802807" y="3429000"/>
            <a:ext cx="1848620" cy="1105796"/>
          </a:xfrm>
          <a:prstGeom prst="rect">
            <a:avLst/>
          </a:prstGeom>
        </p:spPr>
      </p:pic>
      <p:pic>
        <p:nvPicPr>
          <p:cNvPr id="15" name="Grafik 14">
            <a:extLst>
              <a:ext uri="{FF2B5EF4-FFF2-40B4-BE49-F238E27FC236}">
                <a16:creationId xmlns:a16="http://schemas.microsoft.com/office/drawing/2014/main" id="{42BFF7E0-326C-7761-5491-16E0AEF995A3}"/>
              </a:ext>
            </a:extLst>
          </p:cNvPr>
          <p:cNvPicPr>
            <a:picLocks noChangeAspect="1"/>
          </p:cNvPicPr>
          <p:nvPr/>
        </p:nvPicPr>
        <p:blipFill>
          <a:blip r:embed="rId7"/>
          <a:stretch>
            <a:fillRect/>
          </a:stretch>
        </p:blipFill>
        <p:spPr>
          <a:xfrm>
            <a:off x="6800975" y="4888175"/>
            <a:ext cx="1910877" cy="1105796"/>
          </a:xfrm>
          <a:prstGeom prst="rect">
            <a:avLst/>
          </a:prstGeom>
        </p:spPr>
      </p:pic>
      <p:sp>
        <p:nvSpPr>
          <p:cNvPr id="16" name="Titel 1">
            <a:extLst>
              <a:ext uri="{FF2B5EF4-FFF2-40B4-BE49-F238E27FC236}">
                <a16:creationId xmlns:a16="http://schemas.microsoft.com/office/drawing/2014/main" id="{B5CFE934-2200-2466-D7DC-A4A769E31829}"/>
              </a:ext>
            </a:extLst>
          </p:cNvPr>
          <p:cNvSpPr txBox="1">
            <a:spLocks/>
          </p:cNvSpPr>
          <p:nvPr/>
        </p:nvSpPr>
        <p:spPr bwMode="auto">
          <a:xfrm>
            <a:off x="4768580" y="1075515"/>
            <a:ext cx="3882847" cy="707886"/>
          </a:xfrm>
          <a:prstGeom prst="rect">
            <a:avLst/>
          </a:prstGeom>
          <a:solidFill>
            <a:schemeClr val="accent1">
              <a:lumMod val="20000"/>
              <a:lumOff val="80000"/>
            </a:schemeClr>
          </a:solidFill>
          <a:ln>
            <a:noFill/>
          </a:ln>
        </p:spPr>
        <p:txBody>
          <a:bodyPr vert="horz" wrap="square" lIns="91440" tIns="45720" rIns="91440" bIns="45720" numCol="1" anchor="ctr" anchorCtr="0" compatLnSpc="1">
            <a:prstTxWarp prst="textNoShape">
              <a:avLst/>
            </a:prstTxWarp>
            <a:spAutoFit/>
          </a:bodyPr>
          <a:lst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a:lstStyle>
          <a:p>
            <a:r>
              <a:rPr lang="de-DE" sz="2000" dirty="0">
                <a:latin typeface="Arial" panose="020B0604020202020204" pitchFamily="34" charset="0"/>
                <a:cs typeface="Arial" panose="020B0604020202020204" pitchFamily="34" charset="0"/>
              </a:rPr>
              <a:t>Mangel an gesellschaftlichen Grundlagen</a:t>
            </a:r>
            <a:endParaRPr lang="de-AT" sz="2000" dirty="0">
              <a:latin typeface="Arial" panose="020B0604020202020204" pitchFamily="34" charset="0"/>
              <a:cs typeface="Arial" panose="020B0604020202020204" pitchFamily="34" charset="0"/>
            </a:endParaRPr>
          </a:p>
        </p:txBody>
      </p:sp>
      <p:sp>
        <p:nvSpPr>
          <p:cNvPr id="17" name="Textfeld 16">
            <a:extLst>
              <a:ext uri="{FF2B5EF4-FFF2-40B4-BE49-F238E27FC236}">
                <a16:creationId xmlns:a16="http://schemas.microsoft.com/office/drawing/2014/main" id="{8711E3A9-4360-276A-5E8F-79163C855C23}"/>
              </a:ext>
            </a:extLst>
          </p:cNvPr>
          <p:cNvSpPr txBox="1"/>
          <p:nvPr/>
        </p:nvSpPr>
        <p:spPr>
          <a:xfrm>
            <a:off x="2137878" y="3395607"/>
            <a:ext cx="2062982" cy="307777"/>
          </a:xfrm>
          <a:prstGeom prst="rect">
            <a:avLst/>
          </a:prstGeom>
          <a:noFill/>
        </p:spPr>
        <p:txBody>
          <a:bodyPr wrap="square" rtlCol="0">
            <a:spAutoFit/>
          </a:bodyPr>
          <a:lstStyle/>
          <a:p>
            <a:r>
              <a:rPr lang="de-DE" sz="1400" dirty="0">
                <a:latin typeface="Arial" panose="020B0604020202020204" pitchFamily="34" charset="0"/>
              </a:rPr>
              <a:t>Wasserverschmutzung</a:t>
            </a:r>
            <a:endParaRPr lang="de-AT" sz="1400" dirty="0">
              <a:latin typeface="Arial" panose="020B0604020202020204" pitchFamily="34" charset="0"/>
            </a:endParaRPr>
          </a:p>
        </p:txBody>
      </p:sp>
      <p:sp>
        <p:nvSpPr>
          <p:cNvPr id="18" name="Textfeld 17">
            <a:extLst>
              <a:ext uri="{FF2B5EF4-FFF2-40B4-BE49-F238E27FC236}">
                <a16:creationId xmlns:a16="http://schemas.microsoft.com/office/drawing/2014/main" id="{974BFFAE-F484-3985-CB42-45584AFD3118}"/>
              </a:ext>
            </a:extLst>
          </p:cNvPr>
          <p:cNvSpPr txBox="1"/>
          <p:nvPr/>
        </p:nvSpPr>
        <p:spPr>
          <a:xfrm>
            <a:off x="2103598" y="2003691"/>
            <a:ext cx="1913384" cy="307777"/>
          </a:xfrm>
          <a:prstGeom prst="rect">
            <a:avLst/>
          </a:prstGeom>
          <a:noFill/>
        </p:spPr>
        <p:txBody>
          <a:bodyPr wrap="square" rtlCol="0">
            <a:spAutoFit/>
          </a:bodyPr>
          <a:lstStyle/>
          <a:p>
            <a:r>
              <a:rPr lang="de-DE" sz="1400" dirty="0">
                <a:latin typeface="Arial" panose="020B0604020202020204" pitchFamily="34" charset="0"/>
              </a:rPr>
              <a:t>Luftverschmutzung</a:t>
            </a:r>
            <a:endParaRPr lang="de-AT" sz="1400" dirty="0">
              <a:latin typeface="Arial" panose="020B0604020202020204" pitchFamily="34" charset="0"/>
            </a:endParaRPr>
          </a:p>
        </p:txBody>
      </p:sp>
      <p:sp>
        <p:nvSpPr>
          <p:cNvPr id="19" name="Textfeld 18">
            <a:extLst>
              <a:ext uri="{FF2B5EF4-FFF2-40B4-BE49-F238E27FC236}">
                <a16:creationId xmlns:a16="http://schemas.microsoft.com/office/drawing/2014/main" id="{1F971034-C115-E01A-310D-0FC4A6904552}"/>
              </a:ext>
            </a:extLst>
          </p:cNvPr>
          <p:cNvSpPr txBox="1"/>
          <p:nvPr/>
        </p:nvSpPr>
        <p:spPr>
          <a:xfrm>
            <a:off x="2173559" y="4787523"/>
            <a:ext cx="1913384" cy="307777"/>
          </a:xfrm>
          <a:prstGeom prst="rect">
            <a:avLst/>
          </a:prstGeom>
          <a:noFill/>
        </p:spPr>
        <p:txBody>
          <a:bodyPr wrap="square" rtlCol="0">
            <a:spAutoFit/>
          </a:bodyPr>
          <a:lstStyle/>
          <a:p>
            <a:r>
              <a:rPr lang="de-DE" sz="1400" dirty="0">
                <a:latin typeface="Arial" panose="020B0604020202020204" pitchFamily="34" charset="0"/>
              </a:rPr>
              <a:t>Bodenverschmutzung</a:t>
            </a:r>
            <a:endParaRPr lang="de-AT" sz="1400" dirty="0">
              <a:latin typeface="Arial" panose="020B0604020202020204" pitchFamily="34" charset="0"/>
            </a:endParaRPr>
          </a:p>
        </p:txBody>
      </p:sp>
      <p:sp>
        <p:nvSpPr>
          <p:cNvPr id="20" name="Textfeld 19">
            <a:extLst>
              <a:ext uri="{FF2B5EF4-FFF2-40B4-BE49-F238E27FC236}">
                <a16:creationId xmlns:a16="http://schemas.microsoft.com/office/drawing/2014/main" id="{7FEF0EA1-5ECF-77FA-D5FD-DDE1CC3D72E8}"/>
              </a:ext>
            </a:extLst>
          </p:cNvPr>
          <p:cNvSpPr txBox="1"/>
          <p:nvPr/>
        </p:nvSpPr>
        <p:spPr>
          <a:xfrm>
            <a:off x="2103596" y="2467663"/>
            <a:ext cx="2387082" cy="307777"/>
          </a:xfrm>
          <a:prstGeom prst="rect">
            <a:avLst/>
          </a:prstGeom>
          <a:noFill/>
        </p:spPr>
        <p:txBody>
          <a:bodyPr wrap="square" rtlCol="0">
            <a:spAutoFit/>
          </a:bodyPr>
          <a:lstStyle/>
          <a:p>
            <a:r>
              <a:rPr lang="de-DE" sz="1400" dirty="0">
                <a:latin typeface="Arial" panose="020B0604020202020204" pitchFamily="34" charset="0"/>
              </a:rPr>
              <a:t>Rückgang der Ozonschicht</a:t>
            </a:r>
            <a:endParaRPr lang="de-AT" sz="1400" dirty="0">
              <a:latin typeface="Arial" panose="020B0604020202020204" pitchFamily="34" charset="0"/>
            </a:endParaRPr>
          </a:p>
        </p:txBody>
      </p:sp>
      <p:sp>
        <p:nvSpPr>
          <p:cNvPr id="21" name="Textfeld 20">
            <a:extLst>
              <a:ext uri="{FF2B5EF4-FFF2-40B4-BE49-F238E27FC236}">
                <a16:creationId xmlns:a16="http://schemas.microsoft.com/office/drawing/2014/main" id="{D314D03C-A8A4-6BFA-B778-87631BA90658}"/>
              </a:ext>
            </a:extLst>
          </p:cNvPr>
          <p:cNvSpPr txBox="1"/>
          <p:nvPr/>
        </p:nvSpPr>
        <p:spPr>
          <a:xfrm>
            <a:off x="2103596" y="2931635"/>
            <a:ext cx="2217245" cy="307777"/>
          </a:xfrm>
          <a:prstGeom prst="rect">
            <a:avLst/>
          </a:prstGeom>
          <a:noFill/>
        </p:spPr>
        <p:txBody>
          <a:bodyPr wrap="square" rtlCol="0">
            <a:spAutoFit/>
          </a:bodyPr>
          <a:lstStyle/>
          <a:p>
            <a:r>
              <a:rPr lang="de-DE" sz="1400" dirty="0">
                <a:latin typeface="Arial" panose="020B0604020202020204" pitchFamily="34" charset="0"/>
              </a:rPr>
              <a:t>Klimawandel</a:t>
            </a:r>
            <a:endParaRPr lang="de-AT" sz="1400" dirty="0">
              <a:latin typeface="Arial" panose="020B0604020202020204" pitchFamily="34" charset="0"/>
            </a:endParaRPr>
          </a:p>
        </p:txBody>
      </p:sp>
      <p:sp>
        <p:nvSpPr>
          <p:cNvPr id="22" name="Textfeld 21">
            <a:extLst>
              <a:ext uri="{FF2B5EF4-FFF2-40B4-BE49-F238E27FC236}">
                <a16:creationId xmlns:a16="http://schemas.microsoft.com/office/drawing/2014/main" id="{1266CA1E-9B9A-3D2D-AC08-099B4C292660}"/>
              </a:ext>
            </a:extLst>
          </p:cNvPr>
          <p:cNvSpPr txBox="1"/>
          <p:nvPr/>
        </p:nvSpPr>
        <p:spPr>
          <a:xfrm>
            <a:off x="2121683" y="5715465"/>
            <a:ext cx="2513699" cy="307777"/>
          </a:xfrm>
          <a:prstGeom prst="rect">
            <a:avLst/>
          </a:prstGeom>
          <a:noFill/>
        </p:spPr>
        <p:txBody>
          <a:bodyPr wrap="square" rtlCol="0">
            <a:spAutoFit/>
          </a:bodyPr>
          <a:lstStyle/>
          <a:p>
            <a:r>
              <a:rPr lang="de-DE" sz="1400" dirty="0">
                <a:latin typeface="Arial" panose="020B0604020202020204" pitchFamily="34" charset="0"/>
              </a:rPr>
              <a:t>Einsatz zu vieler Chemikalien</a:t>
            </a:r>
            <a:endParaRPr lang="de-AT" sz="1400" dirty="0">
              <a:latin typeface="Arial" panose="020B0604020202020204" pitchFamily="34" charset="0"/>
            </a:endParaRPr>
          </a:p>
        </p:txBody>
      </p:sp>
      <p:sp>
        <p:nvSpPr>
          <p:cNvPr id="23" name="Textfeld 22">
            <a:extLst>
              <a:ext uri="{FF2B5EF4-FFF2-40B4-BE49-F238E27FC236}">
                <a16:creationId xmlns:a16="http://schemas.microsoft.com/office/drawing/2014/main" id="{C134FC1A-36D5-D949-D957-2F3D0850BDFE}"/>
              </a:ext>
            </a:extLst>
          </p:cNvPr>
          <p:cNvSpPr txBox="1"/>
          <p:nvPr/>
        </p:nvSpPr>
        <p:spPr>
          <a:xfrm>
            <a:off x="2136804" y="5251495"/>
            <a:ext cx="2217245" cy="307777"/>
          </a:xfrm>
          <a:prstGeom prst="rect">
            <a:avLst/>
          </a:prstGeom>
          <a:noFill/>
        </p:spPr>
        <p:txBody>
          <a:bodyPr wrap="square" rtlCol="0">
            <a:spAutoFit/>
          </a:bodyPr>
          <a:lstStyle/>
          <a:p>
            <a:r>
              <a:rPr lang="de-DE" sz="1400" dirty="0">
                <a:latin typeface="Arial" panose="020B0604020202020204" pitchFamily="34" charset="0"/>
              </a:rPr>
              <a:t>Bodenversiegelung</a:t>
            </a:r>
            <a:endParaRPr lang="de-AT" sz="1400" dirty="0">
              <a:latin typeface="Arial" panose="020B0604020202020204" pitchFamily="34" charset="0"/>
            </a:endParaRPr>
          </a:p>
        </p:txBody>
      </p:sp>
      <p:sp>
        <p:nvSpPr>
          <p:cNvPr id="24" name="Textfeld 23">
            <a:extLst>
              <a:ext uri="{FF2B5EF4-FFF2-40B4-BE49-F238E27FC236}">
                <a16:creationId xmlns:a16="http://schemas.microsoft.com/office/drawing/2014/main" id="{05CB86C3-2149-3B27-8014-2943DE0DE87B}"/>
              </a:ext>
            </a:extLst>
          </p:cNvPr>
          <p:cNvSpPr txBox="1"/>
          <p:nvPr/>
        </p:nvSpPr>
        <p:spPr>
          <a:xfrm>
            <a:off x="2146661" y="3859579"/>
            <a:ext cx="2355531" cy="307777"/>
          </a:xfrm>
          <a:prstGeom prst="rect">
            <a:avLst/>
          </a:prstGeom>
          <a:noFill/>
        </p:spPr>
        <p:txBody>
          <a:bodyPr wrap="square" rtlCol="0">
            <a:spAutoFit/>
          </a:bodyPr>
          <a:lstStyle/>
          <a:p>
            <a:r>
              <a:rPr lang="de-DE" sz="1400" dirty="0">
                <a:latin typeface="Arial" panose="020B0604020202020204" pitchFamily="34" charset="0"/>
              </a:rPr>
              <a:t>Verschmutzung der Meere</a:t>
            </a:r>
            <a:endParaRPr lang="de-AT" sz="1400" dirty="0">
              <a:latin typeface="Arial" panose="020B0604020202020204" pitchFamily="34" charset="0"/>
            </a:endParaRPr>
          </a:p>
        </p:txBody>
      </p:sp>
      <p:sp>
        <p:nvSpPr>
          <p:cNvPr id="25" name="Textfeld 24">
            <a:extLst>
              <a:ext uri="{FF2B5EF4-FFF2-40B4-BE49-F238E27FC236}">
                <a16:creationId xmlns:a16="http://schemas.microsoft.com/office/drawing/2014/main" id="{19D16A5C-7205-E0C2-B614-048D8477AF44}"/>
              </a:ext>
            </a:extLst>
          </p:cNvPr>
          <p:cNvSpPr txBox="1"/>
          <p:nvPr/>
        </p:nvSpPr>
        <p:spPr>
          <a:xfrm>
            <a:off x="2162045" y="4323551"/>
            <a:ext cx="2328633" cy="307777"/>
          </a:xfrm>
          <a:prstGeom prst="rect">
            <a:avLst/>
          </a:prstGeom>
          <a:noFill/>
        </p:spPr>
        <p:txBody>
          <a:bodyPr wrap="square" rtlCol="0">
            <a:spAutoFit/>
          </a:bodyPr>
          <a:lstStyle/>
          <a:p>
            <a:r>
              <a:rPr lang="de-DE" sz="1400" dirty="0">
                <a:latin typeface="Arial" panose="020B0604020202020204" pitchFamily="34" charset="0"/>
              </a:rPr>
              <a:t>Artensterben</a:t>
            </a:r>
            <a:endParaRPr lang="de-AT" sz="1400" dirty="0">
              <a:latin typeface="Arial" panose="020B0604020202020204" pitchFamily="34" charset="0"/>
            </a:endParaRPr>
          </a:p>
        </p:txBody>
      </p:sp>
      <p:sp>
        <p:nvSpPr>
          <p:cNvPr id="26" name="Textfeld 25">
            <a:extLst>
              <a:ext uri="{FF2B5EF4-FFF2-40B4-BE49-F238E27FC236}">
                <a16:creationId xmlns:a16="http://schemas.microsoft.com/office/drawing/2014/main" id="{13DD1FEF-E295-8B89-2FD4-1DCE316BC492}"/>
              </a:ext>
            </a:extLst>
          </p:cNvPr>
          <p:cNvSpPr txBox="1"/>
          <p:nvPr/>
        </p:nvSpPr>
        <p:spPr>
          <a:xfrm>
            <a:off x="4692429" y="3397150"/>
            <a:ext cx="1913384" cy="307777"/>
          </a:xfrm>
          <a:prstGeom prst="rect">
            <a:avLst/>
          </a:prstGeom>
          <a:noFill/>
        </p:spPr>
        <p:txBody>
          <a:bodyPr wrap="square" rtlCol="0">
            <a:spAutoFit/>
          </a:bodyPr>
          <a:lstStyle/>
          <a:p>
            <a:r>
              <a:rPr lang="de-DE" sz="1400" dirty="0">
                <a:latin typeface="Arial" panose="020B0604020202020204" pitchFamily="34" charset="0"/>
              </a:rPr>
              <a:t>Nahrung</a:t>
            </a:r>
            <a:endParaRPr lang="de-AT" sz="1400" dirty="0">
              <a:latin typeface="Arial" panose="020B0604020202020204" pitchFamily="34" charset="0"/>
            </a:endParaRPr>
          </a:p>
        </p:txBody>
      </p:sp>
      <p:sp>
        <p:nvSpPr>
          <p:cNvPr id="27" name="Textfeld 26">
            <a:extLst>
              <a:ext uri="{FF2B5EF4-FFF2-40B4-BE49-F238E27FC236}">
                <a16:creationId xmlns:a16="http://schemas.microsoft.com/office/drawing/2014/main" id="{8001D2E3-9472-3D66-DEA3-CF0A6088490C}"/>
              </a:ext>
            </a:extLst>
          </p:cNvPr>
          <p:cNvSpPr txBox="1"/>
          <p:nvPr/>
        </p:nvSpPr>
        <p:spPr>
          <a:xfrm>
            <a:off x="4692429" y="2006368"/>
            <a:ext cx="1913384" cy="307777"/>
          </a:xfrm>
          <a:prstGeom prst="rect">
            <a:avLst/>
          </a:prstGeom>
          <a:noFill/>
        </p:spPr>
        <p:txBody>
          <a:bodyPr wrap="square" rtlCol="0">
            <a:spAutoFit/>
          </a:bodyPr>
          <a:lstStyle/>
          <a:p>
            <a:r>
              <a:rPr lang="de-DE" sz="1400" dirty="0">
                <a:latin typeface="Arial" panose="020B0604020202020204" pitchFamily="34" charset="0"/>
              </a:rPr>
              <a:t>Einkommen / Arbeit</a:t>
            </a:r>
            <a:endParaRPr lang="de-AT" sz="1400" dirty="0">
              <a:latin typeface="Arial" panose="020B0604020202020204" pitchFamily="34" charset="0"/>
            </a:endParaRPr>
          </a:p>
        </p:txBody>
      </p:sp>
      <p:sp>
        <p:nvSpPr>
          <p:cNvPr id="28" name="Textfeld 27">
            <a:extLst>
              <a:ext uri="{FF2B5EF4-FFF2-40B4-BE49-F238E27FC236}">
                <a16:creationId xmlns:a16="http://schemas.microsoft.com/office/drawing/2014/main" id="{C46C9255-22D9-A634-5A8E-C460D2A6CF67}"/>
              </a:ext>
            </a:extLst>
          </p:cNvPr>
          <p:cNvSpPr txBox="1"/>
          <p:nvPr/>
        </p:nvSpPr>
        <p:spPr>
          <a:xfrm>
            <a:off x="4692429" y="4787932"/>
            <a:ext cx="1913384" cy="307777"/>
          </a:xfrm>
          <a:prstGeom prst="rect">
            <a:avLst/>
          </a:prstGeom>
          <a:noFill/>
        </p:spPr>
        <p:txBody>
          <a:bodyPr wrap="square" rtlCol="0">
            <a:spAutoFit/>
          </a:bodyPr>
          <a:lstStyle/>
          <a:p>
            <a:r>
              <a:rPr lang="de-DE" sz="1400" dirty="0">
                <a:latin typeface="Arial" panose="020B0604020202020204" pitchFamily="34" charset="0"/>
              </a:rPr>
              <a:t>Gesundheit</a:t>
            </a:r>
            <a:endParaRPr lang="de-AT" sz="1400" dirty="0">
              <a:latin typeface="Arial" panose="020B0604020202020204" pitchFamily="34" charset="0"/>
            </a:endParaRPr>
          </a:p>
        </p:txBody>
      </p:sp>
      <p:sp>
        <p:nvSpPr>
          <p:cNvPr id="29" name="Textfeld 28">
            <a:extLst>
              <a:ext uri="{FF2B5EF4-FFF2-40B4-BE49-F238E27FC236}">
                <a16:creationId xmlns:a16="http://schemas.microsoft.com/office/drawing/2014/main" id="{E0832A4D-BA50-DBA5-E869-2717C8E020DC}"/>
              </a:ext>
            </a:extLst>
          </p:cNvPr>
          <p:cNvSpPr txBox="1"/>
          <p:nvPr/>
        </p:nvSpPr>
        <p:spPr>
          <a:xfrm>
            <a:off x="4692429" y="2469962"/>
            <a:ext cx="2217245" cy="307777"/>
          </a:xfrm>
          <a:prstGeom prst="rect">
            <a:avLst/>
          </a:prstGeom>
          <a:noFill/>
        </p:spPr>
        <p:txBody>
          <a:bodyPr wrap="square" rtlCol="0">
            <a:spAutoFit/>
          </a:bodyPr>
          <a:lstStyle/>
          <a:p>
            <a:r>
              <a:rPr lang="de-DE" sz="1400" dirty="0">
                <a:latin typeface="Arial" panose="020B0604020202020204" pitchFamily="34" charset="0"/>
              </a:rPr>
              <a:t>Wohnen</a:t>
            </a:r>
            <a:endParaRPr lang="de-AT" sz="1400" dirty="0">
              <a:latin typeface="Arial" panose="020B0604020202020204" pitchFamily="34" charset="0"/>
            </a:endParaRPr>
          </a:p>
        </p:txBody>
      </p:sp>
      <p:sp>
        <p:nvSpPr>
          <p:cNvPr id="30" name="Textfeld 29">
            <a:extLst>
              <a:ext uri="{FF2B5EF4-FFF2-40B4-BE49-F238E27FC236}">
                <a16:creationId xmlns:a16="http://schemas.microsoft.com/office/drawing/2014/main" id="{6FFFCE1C-A310-52E7-E7C7-0B0C11C6C522}"/>
              </a:ext>
            </a:extLst>
          </p:cNvPr>
          <p:cNvSpPr txBox="1"/>
          <p:nvPr/>
        </p:nvSpPr>
        <p:spPr>
          <a:xfrm>
            <a:off x="4692429" y="2933556"/>
            <a:ext cx="2217245" cy="307777"/>
          </a:xfrm>
          <a:prstGeom prst="rect">
            <a:avLst/>
          </a:prstGeom>
          <a:noFill/>
        </p:spPr>
        <p:txBody>
          <a:bodyPr wrap="square" rtlCol="0">
            <a:spAutoFit/>
          </a:bodyPr>
          <a:lstStyle/>
          <a:p>
            <a:r>
              <a:rPr lang="de-DE" sz="1400" dirty="0">
                <a:latin typeface="Arial" panose="020B0604020202020204" pitchFamily="34" charset="0"/>
              </a:rPr>
              <a:t>Energie</a:t>
            </a:r>
            <a:endParaRPr lang="de-AT" sz="1400" dirty="0">
              <a:latin typeface="Arial" panose="020B0604020202020204" pitchFamily="34" charset="0"/>
            </a:endParaRPr>
          </a:p>
        </p:txBody>
      </p:sp>
      <p:sp>
        <p:nvSpPr>
          <p:cNvPr id="31" name="Textfeld 30">
            <a:extLst>
              <a:ext uri="{FF2B5EF4-FFF2-40B4-BE49-F238E27FC236}">
                <a16:creationId xmlns:a16="http://schemas.microsoft.com/office/drawing/2014/main" id="{75DF853A-0707-0BB8-39A3-C44B0043E264}"/>
              </a:ext>
            </a:extLst>
          </p:cNvPr>
          <p:cNvSpPr txBox="1"/>
          <p:nvPr/>
        </p:nvSpPr>
        <p:spPr>
          <a:xfrm>
            <a:off x="4692429" y="5715123"/>
            <a:ext cx="2456202" cy="307777"/>
          </a:xfrm>
          <a:prstGeom prst="rect">
            <a:avLst/>
          </a:prstGeom>
          <a:noFill/>
        </p:spPr>
        <p:txBody>
          <a:bodyPr wrap="square" rtlCol="0">
            <a:spAutoFit/>
          </a:bodyPr>
          <a:lstStyle/>
          <a:p>
            <a:r>
              <a:rPr lang="de-DE" sz="1400" dirty="0">
                <a:latin typeface="Arial" panose="020B0604020202020204" pitchFamily="34" charset="0"/>
              </a:rPr>
              <a:t>Frieden und Gerechtigkeit</a:t>
            </a:r>
            <a:endParaRPr lang="de-AT" sz="1400" dirty="0">
              <a:latin typeface="Arial" panose="020B0604020202020204" pitchFamily="34" charset="0"/>
            </a:endParaRPr>
          </a:p>
        </p:txBody>
      </p:sp>
      <p:sp>
        <p:nvSpPr>
          <p:cNvPr id="32" name="Textfeld 31">
            <a:extLst>
              <a:ext uri="{FF2B5EF4-FFF2-40B4-BE49-F238E27FC236}">
                <a16:creationId xmlns:a16="http://schemas.microsoft.com/office/drawing/2014/main" id="{FEB0FBA4-C5D7-5DDE-D2AB-BEA9C82503BA}"/>
              </a:ext>
            </a:extLst>
          </p:cNvPr>
          <p:cNvSpPr txBox="1"/>
          <p:nvPr/>
        </p:nvSpPr>
        <p:spPr>
          <a:xfrm>
            <a:off x="4692429" y="5251526"/>
            <a:ext cx="2217245" cy="307777"/>
          </a:xfrm>
          <a:prstGeom prst="rect">
            <a:avLst/>
          </a:prstGeom>
          <a:noFill/>
        </p:spPr>
        <p:txBody>
          <a:bodyPr wrap="square" rtlCol="0">
            <a:spAutoFit/>
          </a:bodyPr>
          <a:lstStyle/>
          <a:p>
            <a:r>
              <a:rPr lang="de-DE" sz="1400" dirty="0">
                <a:latin typeface="Arial" panose="020B0604020202020204" pitchFamily="34" charset="0"/>
              </a:rPr>
              <a:t>Gleichstellung</a:t>
            </a:r>
            <a:endParaRPr lang="de-AT" sz="1400" dirty="0">
              <a:latin typeface="Arial" panose="020B0604020202020204" pitchFamily="34" charset="0"/>
            </a:endParaRPr>
          </a:p>
        </p:txBody>
      </p:sp>
      <p:sp>
        <p:nvSpPr>
          <p:cNvPr id="33" name="Textfeld 32">
            <a:extLst>
              <a:ext uri="{FF2B5EF4-FFF2-40B4-BE49-F238E27FC236}">
                <a16:creationId xmlns:a16="http://schemas.microsoft.com/office/drawing/2014/main" id="{10A6CFDF-87EF-9822-D03A-24A049A31C98}"/>
              </a:ext>
            </a:extLst>
          </p:cNvPr>
          <p:cNvSpPr txBox="1"/>
          <p:nvPr/>
        </p:nvSpPr>
        <p:spPr>
          <a:xfrm>
            <a:off x="4692429" y="3860744"/>
            <a:ext cx="2217245" cy="307777"/>
          </a:xfrm>
          <a:prstGeom prst="rect">
            <a:avLst/>
          </a:prstGeom>
          <a:noFill/>
        </p:spPr>
        <p:txBody>
          <a:bodyPr wrap="square" rtlCol="0">
            <a:spAutoFit/>
          </a:bodyPr>
          <a:lstStyle/>
          <a:p>
            <a:r>
              <a:rPr lang="de-DE" sz="1400" dirty="0">
                <a:latin typeface="Arial" panose="020B0604020202020204" pitchFamily="34" charset="0"/>
              </a:rPr>
              <a:t>Wasser</a:t>
            </a:r>
            <a:endParaRPr lang="de-AT" sz="1400" dirty="0">
              <a:latin typeface="Arial" panose="020B0604020202020204" pitchFamily="34" charset="0"/>
            </a:endParaRPr>
          </a:p>
        </p:txBody>
      </p:sp>
      <p:sp>
        <p:nvSpPr>
          <p:cNvPr id="34" name="Textfeld 33">
            <a:extLst>
              <a:ext uri="{FF2B5EF4-FFF2-40B4-BE49-F238E27FC236}">
                <a16:creationId xmlns:a16="http://schemas.microsoft.com/office/drawing/2014/main" id="{CD5B1D1E-0C2C-8559-038B-47806F132D4E}"/>
              </a:ext>
            </a:extLst>
          </p:cNvPr>
          <p:cNvSpPr txBox="1"/>
          <p:nvPr/>
        </p:nvSpPr>
        <p:spPr>
          <a:xfrm>
            <a:off x="4692429" y="4324338"/>
            <a:ext cx="2328633" cy="307777"/>
          </a:xfrm>
          <a:prstGeom prst="rect">
            <a:avLst/>
          </a:prstGeom>
          <a:noFill/>
        </p:spPr>
        <p:txBody>
          <a:bodyPr wrap="square" rtlCol="0">
            <a:spAutoFit/>
          </a:bodyPr>
          <a:lstStyle/>
          <a:p>
            <a:r>
              <a:rPr lang="de-DE" sz="1400" dirty="0">
                <a:latin typeface="Arial" panose="020B0604020202020204" pitchFamily="34" charset="0"/>
              </a:rPr>
              <a:t>Bildung</a:t>
            </a:r>
            <a:endParaRPr lang="de-AT" sz="1400" dirty="0">
              <a:latin typeface="Arial" panose="020B0604020202020204" pitchFamily="34" charset="0"/>
            </a:endParaRPr>
          </a:p>
        </p:txBody>
      </p:sp>
      <p:cxnSp>
        <p:nvCxnSpPr>
          <p:cNvPr id="36" name="Gerader Verbinder 35">
            <a:extLst>
              <a:ext uri="{FF2B5EF4-FFF2-40B4-BE49-F238E27FC236}">
                <a16:creationId xmlns:a16="http://schemas.microsoft.com/office/drawing/2014/main" id="{7E8B61DC-3B9C-3699-BF2D-230F5A42FEA1}"/>
              </a:ext>
            </a:extLst>
          </p:cNvPr>
          <p:cNvCxnSpPr>
            <a:cxnSpLocks/>
          </p:cNvCxnSpPr>
          <p:nvPr/>
        </p:nvCxnSpPr>
        <p:spPr>
          <a:xfrm>
            <a:off x="4572000" y="1075515"/>
            <a:ext cx="11514" cy="4918456"/>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98393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9"/>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9"/>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3"/>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22"/>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27"/>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7"/>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9"/>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30"/>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26"/>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13"/>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33"/>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grpId="0" nodeType="clickEffect">
                                  <p:stCondLst>
                                    <p:cond delay="0"/>
                                  </p:stCondLst>
                                  <p:childTnLst>
                                    <p:set>
                                      <p:cBhvr>
                                        <p:cTn id="72" dur="1" fill="hold">
                                          <p:stCondLst>
                                            <p:cond delay="0"/>
                                          </p:stCondLst>
                                        </p:cTn>
                                        <p:tgtEl>
                                          <p:spTgt spid="34"/>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grpId="0" nodeType="clickEffect">
                                  <p:stCondLst>
                                    <p:cond delay="0"/>
                                  </p:stCondLst>
                                  <p:childTnLst>
                                    <p:set>
                                      <p:cBhvr>
                                        <p:cTn id="76" dur="1" fill="hold">
                                          <p:stCondLst>
                                            <p:cond delay="0"/>
                                          </p:stCondLst>
                                        </p:cTn>
                                        <p:tgtEl>
                                          <p:spTgt spid="28"/>
                                        </p:tgtEl>
                                        <p:attrNameLst>
                                          <p:attrName>style.visibility</p:attrName>
                                        </p:attrNameLst>
                                      </p:cBhvr>
                                      <p:to>
                                        <p:strVal val="visible"/>
                                      </p:to>
                                    </p:set>
                                  </p:childTnLst>
                                </p:cTn>
                              </p:par>
                              <p:par>
                                <p:cTn id="77" presetID="1" presetClass="entr" presetSubtype="0" fill="hold" nodeType="withEffect">
                                  <p:stCondLst>
                                    <p:cond delay="0"/>
                                  </p:stCondLst>
                                  <p:childTnLst>
                                    <p:set>
                                      <p:cBhvr>
                                        <p:cTn id="78" dur="1" fill="hold">
                                          <p:stCondLst>
                                            <p:cond delay="0"/>
                                          </p:stCondLst>
                                        </p:cTn>
                                        <p:tgtEl>
                                          <p:spTgt spid="15"/>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32"/>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19" grpId="0"/>
      <p:bldP spid="20" grpId="0"/>
      <p:bldP spid="21" grpId="0"/>
      <p:bldP spid="22" grpId="0"/>
      <p:bldP spid="23" grpId="0"/>
      <p:bldP spid="24" grpId="0"/>
      <p:bldP spid="25" grpId="0"/>
      <p:bldP spid="26" grpId="0"/>
      <p:bldP spid="27" grpId="0"/>
      <p:bldP spid="28" grpId="0"/>
      <p:bldP spid="29" grpId="0"/>
      <p:bldP spid="30" grpId="0"/>
      <p:bldP spid="31" grpId="0"/>
      <p:bldP spid="32" grpId="0"/>
      <p:bldP spid="33" grpId="0"/>
      <p:bldP spid="3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a:extLst>
              <a:ext uri="{FF2B5EF4-FFF2-40B4-BE49-F238E27FC236}">
                <a16:creationId xmlns:a16="http://schemas.microsoft.com/office/drawing/2014/main" id="{C1A1A211-55B7-029B-FB19-2A8B9032B628}"/>
              </a:ext>
            </a:extLst>
          </p:cNvPr>
          <p:cNvSpPr>
            <a:spLocks noChangeArrowheads="1"/>
          </p:cNvSpPr>
          <p:nvPr/>
        </p:nvSpPr>
        <p:spPr bwMode="auto">
          <a:xfrm>
            <a:off x="467544" y="1016000"/>
            <a:ext cx="7920111" cy="4826000"/>
          </a:xfrm>
          <a:prstGeom prst="rect">
            <a:avLst/>
          </a:prstGeom>
          <a:noFill/>
          <a:ln w="9525">
            <a:solidFill>
              <a:srgbClr val="FFFFFF"/>
            </a:solidFill>
            <a:miter lim="800000"/>
            <a:headEnd/>
            <a:tailEnd/>
          </a:ln>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400" kern="0" dirty="0">
                <a:solidFill>
                  <a:srgbClr val="000000"/>
                </a:solidFill>
                <a:latin typeface="Arial" pitchFamily="34" charset="0"/>
              </a:rPr>
              <a:t>Arbeite mit der Methode </a:t>
            </a:r>
            <a:r>
              <a:rPr lang="de-DE" altLang="de-DE" sz="1400" i="1" kern="0" dirty="0">
                <a:solidFill>
                  <a:srgbClr val="000000"/>
                </a:solidFill>
                <a:latin typeface="Arial" pitchFamily="34" charset="0"/>
              </a:rPr>
              <a:t>Kurzreferate vortragen</a:t>
            </a:r>
            <a:r>
              <a:rPr lang="de-DE" altLang="de-DE" sz="1400" kern="0" dirty="0">
                <a:solidFill>
                  <a:srgbClr val="000000"/>
                </a:solidFill>
                <a:latin typeface="Arial" pitchFamily="34" charset="0"/>
              </a:rPr>
              <a:t> auf Seite 90 in deinem Schulbuch.</a:t>
            </a:r>
          </a:p>
          <a:p>
            <a:pPr eaLnBrk="1" fontAlgn="auto" hangingPunct="1">
              <a:lnSpc>
                <a:spcPts val="1600"/>
              </a:lnSpc>
              <a:spcBef>
                <a:spcPts val="600"/>
              </a:spcBef>
              <a:spcAft>
                <a:spcPts val="0"/>
              </a:spcAft>
              <a:buFontTx/>
              <a:buNone/>
              <a:defRPr/>
            </a:pPr>
            <a:endParaRPr lang="de-DE" altLang="de-DE" sz="1400" kern="0" dirty="0">
              <a:solidFill>
                <a:srgbClr val="000000"/>
              </a:solidFill>
              <a:latin typeface="Arial" pitchFamily="34" charset="0"/>
            </a:endParaRPr>
          </a:p>
          <a:p>
            <a:pPr eaLnBrk="1" fontAlgn="auto" hangingPunct="1">
              <a:lnSpc>
                <a:spcPts val="1600"/>
              </a:lnSpc>
              <a:spcBef>
                <a:spcPts val="600"/>
              </a:spcBef>
              <a:spcAft>
                <a:spcPts val="0"/>
              </a:spcAft>
              <a:buFontTx/>
              <a:buNone/>
              <a:defRPr/>
            </a:pPr>
            <a:r>
              <a:rPr lang="de-DE" altLang="de-DE" sz="1400" kern="0" dirty="0">
                <a:solidFill>
                  <a:srgbClr val="000000"/>
                </a:solidFill>
                <a:latin typeface="Arial" pitchFamily="34" charset="0"/>
              </a:rPr>
              <a:t>Bereite ein Kurzreferat zu einem der folgenden Themen vor:</a:t>
            </a:r>
          </a:p>
          <a:p>
            <a:pPr marL="285750" indent="-285750" eaLnBrk="1" fontAlgn="auto" hangingPunct="1">
              <a:lnSpc>
                <a:spcPts val="1600"/>
              </a:lnSpc>
              <a:spcBef>
                <a:spcPts val="600"/>
              </a:spcBef>
              <a:spcAft>
                <a:spcPts val="0"/>
              </a:spcAft>
              <a:defRPr/>
            </a:pPr>
            <a:r>
              <a:rPr lang="de-DE" altLang="de-DE" sz="1400" kern="0" dirty="0">
                <a:solidFill>
                  <a:srgbClr val="000000"/>
                </a:solidFill>
                <a:latin typeface="Arial" pitchFamily="34" charset="0"/>
              </a:rPr>
              <a:t>Das Donut-Modell: Geschichte, Grundaussage und Anwendung</a:t>
            </a:r>
          </a:p>
          <a:p>
            <a:pPr marL="285750" indent="-285750" eaLnBrk="1" fontAlgn="auto" hangingPunct="1">
              <a:lnSpc>
                <a:spcPts val="1600"/>
              </a:lnSpc>
              <a:spcBef>
                <a:spcPts val="600"/>
              </a:spcBef>
              <a:spcAft>
                <a:spcPts val="0"/>
              </a:spcAft>
              <a:defRPr/>
            </a:pPr>
            <a:r>
              <a:rPr lang="de-DE" altLang="de-DE" sz="1400" kern="0" dirty="0">
                <a:solidFill>
                  <a:srgbClr val="000000"/>
                </a:solidFill>
                <a:latin typeface="Arial" pitchFamily="34" charset="0"/>
              </a:rPr>
              <a:t>Überschreitungen der Belastungsgrenze in meinem Umfeld</a:t>
            </a:r>
          </a:p>
          <a:p>
            <a:pPr marL="285750" indent="-285750" eaLnBrk="1" fontAlgn="auto" hangingPunct="1">
              <a:lnSpc>
                <a:spcPts val="1600"/>
              </a:lnSpc>
              <a:spcBef>
                <a:spcPts val="600"/>
              </a:spcBef>
              <a:spcAft>
                <a:spcPts val="0"/>
              </a:spcAft>
              <a:defRPr/>
            </a:pPr>
            <a:r>
              <a:rPr lang="de-DE" altLang="de-DE" sz="1400" kern="0" dirty="0">
                <a:solidFill>
                  <a:srgbClr val="000000"/>
                </a:solidFill>
                <a:latin typeface="Arial" pitchFamily="34" charset="0"/>
              </a:rPr>
              <a:t>Mangel an gesellschaftlichen Grundlagen in meinem Umfeld</a:t>
            </a:r>
          </a:p>
          <a:p>
            <a:pPr eaLnBrk="1" fontAlgn="auto" hangingPunct="1">
              <a:lnSpc>
                <a:spcPts val="1600"/>
              </a:lnSpc>
              <a:spcBef>
                <a:spcPts val="600"/>
              </a:spcBef>
              <a:spcAft>
                <a:spcPts val="0"/>
              </a:spcAft>
              <a:buFontTx/>
              <a:buNone/>
              <a:defRPr/>
            </a:pPr>
            <a:endParaRPr lang="de-DE" altLang="de-DE" sz="1400" kern="0" dirty="0">
              <a:solidFill>
                <a:srgbClr val="000000"/>
              </a:solidFill>
              <a:latin typeface="Arial" pitchFamily="34" charset="0"/>
            </a:endParaRPr>
          </a:p>
          <a:p>
            <a:pPr eaLnBrk="1" fontAlgn="auto" hangingPunct="1">
              <a:lnSpc>
                <a:spcPts val="1600"/>
              </a:lnSpc>
              <a:spcBef>
                <a:spcPts val="600"/>
              </a:spcBef>
              <a:spcAft>
                <a:spcPts val="0"/>
              </a:spcAft>
              <a:buFontTx/>
              <a:buNone/>
              <a:defRPr/>
            </a:pPr>
            <a:r>
              <a:rPr lang="de-DE" altLang="de-DE" sz="1400" kern="0" dirty="0">
                <a:solidFill>
                  <a:srgbClr val="000000"/>
                </a:solidFill>
                <a:latin typeface="Arial" pitchFamily="34" charset="0"/>
              </a:rPr>
              <a:t>Verwende dein Schulbuch auf den Seiten 14 /15 und recherchiere im Internet.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363FC7-9131-080E-BEC1-82A005466B1C}"/>
            </a:ext>
          </a:extLst>
        </p:cNvPr>
        <p:cNvGrpSpPr/>
        <p:nvPr/>
      </p:nvGrpSpPr>
      <p:grpSpPr>
        <a:xfrm>
          <a:off x="0" y="0"/>
          <a:ext cx="0" cy="0"/>
          <a:chOff x="0" y="0"/>
          <a:chExt cx="0" cy="0"/>
        </a:xfrm>
      </p:grpSpPr>
      <p:sp>
        <p:nvSpPr>
          <p:cNvPr id="5" name="Rectangle 6">
            <a:extLst>
              <a:ext uri="{FF2B5EF4-FFF2-40B4-BE49-F238E27FC236}">
                <a16:creationId xmlns:a16="http://schemas.microsoft.com/office/drawing/2014/main" id="{90F12FB7-CA57-22C5-73CC-CF92948BB1F1}"/>
              </a:ext>
            </a:extLst>
          </p:cNvPr>
          <p:cNvSpPr>
            <a:spLocks noChangeArrowheads="1"/>
          </p:cNvSpPr>
          <p:nvPr/>
        </p:nvSpPr>
        <p:spPr bwMode="auto">
          <a:xfrm>
            <a:off x="468313" y="836613"/>
            <a:ext cx="3744912" cy="4826000"/>
          </a:xfrm>
          <a:prstGeom prst="rect">
            <a:avLst/>
          </a:prstGeom>
          <a:noFill/>
          <a:ln w="9525">
            <a:solidFill>
              <a:srgbClr val="FFFFFF"/>
            </a:solidFill>
            <a:miter lim="800000"/>
            <a:headEnd/>
            <a:tailEnd/>
          </a:ln>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Das Tafelbild bezieht sich auf das Thema „</a:t>
            </a:r>
            <a:r>
              <a:rPr lang="de-DE" altLang="de-DE" sz="1200" kern="0" dirty="0">
                <a:latin typeface="Arial" pitchFamily="34" charset="0"/>
              </a:rPr>
              <a:t>Belastungsgrenzen der Erde</a:t>
            </a:r>
            <a:r>
              <a:rPr lang="de-DE" altLang="de-DE" sz="1200" kern="0" dirty="0">
                <a:solidFill>
                  <a:srgbClr val="000000"/>
                </a:solidFill>
                <a:latin typeface="Arial" pitchFamily="34" charset="0"/>
              </a:rPr>
              <a:t>“ auf den Seiten </a:t>
            </a:r>
            <a:r>
              <a:rPr lang="de-DE" altLang="de-DE" sz="1200" kern="0" dirty="0">
                <a:latin typeface="Arial" pitchFamily="34" charset="0"/>
              </a:rPr>
              <a:t>14 und 15 im Schulbuch </a:t>
            </a:r>
            <a:r>
              <a:rPr lang="de-DE" altLang="de-DE" sz="1200" i="1" kern="0" dirty="0">
                <a:latin typeface="Arial" pitchFamily="34" charset="0"/>
              </a:rPr>
              <a:t>unterwegs 4</a:t>
            </a:r>
            <a:r>
              <a:rPr lang="de-DE" altLang="de-DE" sz="1200" kern="0" dirty="0">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latin typeface="Arial" pitchFamily="34" charset="0"/>
              </a:rPr>
              <a:t>Es kann als Einstieg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
        <p:nvSpPr>
          <p:cNvPr id="7" name="Rectangle 6">
            <a:extLst>
              <a:ext uri="{FF2B5EF4-FFF2-40B4-BE49-F238E27FC236}">
                <a16:creationId xmlns:a16="http://schemas.microsoft.com/office/drawing/2014/main" id="{2A63A9BC-B657-8234-25F6-32E72CF0E4D4}"/>
              </a:ext>
            </a:extLst>
          </p:cNvPr>
          <p:cNvSpPr>
            <a:spLocks noChangeArrowheads="1"/>
          </p:cNvSpPr>
          <p:nvPr/>
        </p:nvSpPr>
        <p:spPr bwMode="auto">
          <a:xfrm>
            <a:off x="4427538" y="692150"/>
            <a:ext cx="4465637" cy="5473700"/>
          </a:xfrm>
          <a:prstGeom prst="rect">
            <a:avLst/>
          </a:prstGeom>
          <a:noFill/>
          <a:ln>
            <a:noFill/>
          </a:ln>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2026</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Illustrationen: Thomas Przygodda, Langenhagen</a:t>
            </a:r>
            <a:endParaRPr lang="de-DE" altLang="de-DE" sz="1200" dirty="0">
              <a:cs typeface="Arial" charset="0"/>
            </a:endParaRP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br>
              <a:rPr lang="de-DE" altLang="de-DE" sz="1200" kern="0" dirty="0"/>
            </a:br>
            <a:br>
              <a:rPr lang="de-DE" altLang="de-DE" sz="1200" kern="0" dirty="0"/>
            </a:b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Tree>
    <p:extLst>
      <p:ext uri="{BB962C8B-B14F-4D97-AF65-F5344CB8AC3E}">
        <p14:creationId xmlns:p14="http://schemas.microsoft.com/office/powerpoint/2010/main" val="4210413016"/>
      </p:ext>
    </p:extLst>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272</Words>
  <Application>Microsoft Office PowerPoint</Application>
  <PresentationFormat>Bildschirmpräsentation (4:3)</PresentationFormat>
  <Paragraphs>47</Paragraphs>
  <Slides>4</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4</vt:i4>
      </vt:variant>
    </vt:vector>
  </HeadingPairs>
  <TitlesOfParts>
    <vt:vector size="10" baseType="lpstr">
      <vt:lpstr>Arial</vt:lpstr>
      <vt:lpstr>Calibri</vt:lpstr>
      <vt:lpstr>PoloBasisTB</vt:lpstr>
      <vt:lpstr>Syntax LT Std</vt:lpstr>
      <vt:lpstr>Wingdings</vt:lpstr>
      <vt:lpstr>Larissa</vt:lpstr>
      <vt:lpstr>Belastungsgrenzen und  gesellschaftliche Grundlagen</vt:lpstr>
      <vt:lpstr>Überschreitung der Belastungsgrenzen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203</cp:revision>
  <dcterms:created xsi:type="dcterms:W3CDTF">2013-10-08T07:58:50Z</dcterms:created>
  <dcterms:modified xsi:type="dcterms:W3CDTF">2026-03-24T12:15:51Z</dcterms:modified>
</cp:coreProperties>
</file>