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93" r:id="rId2"/>
    <p:sldId id="294" r:id="rId3"/>
    <p:sldId id="295" r:id="rId4"/>
    <p:sldId id="296" r:id="rId5"/>
    <p:sldId id="292" r:id="rId6"/>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varScale="1">
        <p:scale>
          <a:sx n="109" d="100"/>
          <a:sy n="109" d="100"/>
        </p:scale>
        <p:origin x="1662" y="132"/>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B2C48FD-42E6-12A8-8C9E-63EB2A65266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18AF96DA-E5CA-4265-70D3-D436888614B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B518FF0-D6B1-4377-AA5A-7D3A1640FC5F}" type="datetimeFigureOut">
              <a:rPr lang="de-AT"/>
              <a:pPr>
                <a:defRPr/>
              </a:pPr>
              <a:t>31.08.2023</a:t>
            </a:fld>
            <a:endParaRPr lang="de-AT"/>
          </a:p>
        </p:txBody>
      </p:sp>
      <p:sp>
        <p:nvSpPr>
          <p:cNvPr id="4" name="Fußzeilenplatzhalter 3">
            <a:extLst>
              <a:ext uri="{FF2B5EF4-FFF2-40B4-BE49-F238E27FC236}">
                <a16:creationId xmlns:a16="http://schemas.microsoft.com/office/drawing/2014/main" id="{1BBDAED7-FA9B-1F5E-BCF0-C6083336D37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4E48EBDD-733A-B1EB-3FB7-C92CE8958F7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0F4A010-CD49-456F-8E14-D9207E655326}" type="slidenum">
              <a:rPr lang="de-AT" altLang="de-DE"/>
              <a:pPr>
                <a:defRPr/>
              </a:pPr>
              <a:t>‹Nr.›</a:t>
            </a:fld>
            <a:endParaRPr lang="de-AT"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D35409A-3632-4F57-DD5B-7DF04CC0AF0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9093CE30-413C-CB67-F85C-2167D7531C1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1CBAD17-8A6F-44FF-9B29-254FE3A1607F}" type="datetimeFigureOut">
              <a:rPr lang="de-AT"/>
              <a:pPr>
                <a:defRPr/>
              </a:pPr>
              <a:t>31.08.2023</a:t>
            </a:fld>
            <a:endParaRPr lang="de-AT"/>
          </a:p>
        </p:txBody>
      </p:sp>
      <p:sp>
        <p:nvSpPr>
          <p:cNvPr id="4" name="Folienbildplatzhalter 3">
            <a:extLst>
              <a:ext uri="{FF2B5EF4-FFF2-40B4-BE49-F238E27FC236}">
                <a16:creationId xmlns:a16="http://schemas.microsoft.com/office/drawing/2014/main" id="{2BF24628-1AD9-F08A-8351-1A02E7C3701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92D16BF0-7CAD-D286-11EA-AE7638D2BCE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860F0E9E-3595-0E1C-ECC1-FA7998AC4AC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4299B13D-C818-5DDD-6A75-47322CBDFC0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ABD8EAE-E94B-42B5-940F-7EE0AF998880}"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387195988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CD4AF85-99C9-E2CD-03D0-6EC2A82BFB1F}"/>
              </a:ext>
            </a:extLst>
          </p:cNvPr>
          <p:cNvSpPr>
            <a:spLocks noGrp="1"/>
          </p:cNvSpPr>
          <p:nvPr>
            <p:ph type="dt" sz="half" idx="10"/>
          </p:nvPr>
        </p:nvSpPr>
        <p:spPr/>
        <p:txBody>
          <a:bodyPr/>
          <a:lstStyle>
            <a:lvl1pPr>
              <a:defRPr/>
            </a:lvl1pPr>
          </a:lstStyle>
          <a:p>
            <a:pPr>
              <a:defRPr/>
            </a:pPr>
            <a:fld id="{34DD7B65-178C-48B8-B842-6A72C7A2D8E2}" type="datetimeFigureOut">
              <a:rPr lang="de-AT"/>
              <a:pPr>
                <a:defRPr/>
              </a:pPr>
              <a:t>31.08.2023</a:t>
            </a:fld>
            <a:endParaRPr lang="de-AT"/>
          </a:p>
        </p:txBody>
      </p:sp>
      <p:sp>
        <p:nvSpPr>
          <p:cNvPr id="5" name="Fußzeilenplatzhalter 4">
            <a:extLst>
              <a:ext uri="{FF2B5EF4-FFF2-40B4-BE49-F238E27FC236}">
                <a16:creationId xmlns:a16="http://schemas.microsoft.com/office/drawing/2014/main" id="{AF2BCEE3-B789-9273-A876-FD565D04CC4C}"/>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FF659894-097B-FDBD-E6BA-922315DDD91A}"/>
              </a:ext>
            </a:extLst>
          </p:cNvPr>
          <p:cNvSpPr>
            <a:spLocks noGrp="1"/>
          </p:cNvSpPr>
          <p:nvPr>
            <p:ph type="sldNum" sz="quarter" idx="12"/>
          </p:nvPr>
        </p:nvSpPr>
        <p:spPr/>
        <p:txBody>
          <a:bodyPr/>
          <a:lstStyle>
            <a:lvl1pPr>
              <a:defRPr/>
            </a:lvl1pPr>
          </a:lstStyle>
          <a:p>
            <a:pPr>
              <a:defRPr/>
            </a:pPr>
            <a:fld id="{3A8C129F-4EA7-452C-BD9C-7F134E83BDE9}" type="slidenum">
              <a:rPr lang="de-AT" altLang="de-DE"/>
              <a:pPr>
                <a:defRPr/>
              </a:pPr>
              <a:t>‹Nr.›</a:t>
            </a:fld>
            <a:endParaRPr lang="de-AT" altLang="de-DE"/>
          </a:p>
        </p:txBody>
      </p:sp>
    </p:spTree>
    <p:extLst>
      <p:ext uri="{BB962C8B-B14F-4D97-AF65-F5344CB8AC3E}">
        <p14:creationId xmlns:p14="http://schemas.microsoft.com/office/powerpoint/2010/main" val="2536091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A5E2362-AAD8-206C-E374-D36D56F0D9D2}"/>
              </a:ext>
            </a:extLst>
          </p:cNvPr>
          <p:cNvSpPr>
            <a:spLocks noGrp="1"/>
          </p:cNvSpPr>
          <p:nvPr>
            <p:ph type="dt" sz="half" idx="10"/>
          </p:nvPr>
        </p:nvSpPr>
        <p:spPr/>
        <p:txBody>
          <a:bodyPr/>
          <a:lstStyle>
            <a:lvl1pPr>
              <a:defRPr/>
            </a:lvl1pPr>
          </a:lstStyle>
          <a:p>
            <a:pPr>
              <a:defRPr/>
            </a:pPr>
            <a:fld id="{FF3EBABE-DFC4-406A-8E2C-854F96615358}" type="datetimeFigureOut">
              <a:rPr lang="de-AT"/>
              <a:pPr>
                <a:defRPr/>
              </a:pPr>
              <a:t>31.08.2023</a:t>
            </a:fld>
            <a:endParaRPr lang="de-AT"/>
          </a:p>
        </p:txBody>
      </p:sp>
      <p:sp>
        <p:nvSpPr>
          <p:cNvPr id="5" name="Fußzeilenplatzhalter 4">
            <a:extLst>
              <a:ext uri="{FF2B5EF4-FFF2-40B4-BE49-F238E27FC236}">
                <a16:creationId xmlns:a16="http://schemas.microsoft.com/office/drawing/2014/main" id="{231A43DD-2699-6E84-6052-215DDB7302B8}"/>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D724EE90-40B1-0B03-160F-355B2BCBFEE1}"/>
              </a:ext>
            </a:extLst>
          </p:cNvPr>
          <p:cNvSpPr>
            <a:spLocks noGrp="1"/>
          </p:cNvSpPr>
          <p:nvPr>
            <p:ph type="sldNum" sz="quarter" idx="12"/>
          </p:nvPr>
        </p:nvSpPr>
        <p:spPr/>
        <p:txBody>
          <a:bodyPr/>
          <a:lstStyle>
            <a:lvl1pPr>
              <a:defRPr/>
            </a:lvl1pPr>
          </a:lstStyle>
          <a:p>
            <a:pPr>
              <a:defRPr/>
            </a:pPr>
            <a:fld id="{02F4A8A5-9CB2-49CA-85D1-16CC59B0116B}" type="slidenum">
              <a:rPr lang="de-AT" altLang="de-DE"/>
              <a:pPr>
                <a:defRPr/>
              </a:pPr>
              <a:t>‹Nr.›</a:t>
            </a:fld>
            <a:endParaRPr lang="de-AT" altLang="de-DE"/>
          </a:p>
        </p:txBody>
      </p:sp>
    </p:spTree>
    <p:extLst>
      <p:ext uri="{BB962C8B-B14F-4D97-AF65-F5344CB8AC3E}">
        <p14:creationId xmlns:p14="http://schemas.microsoft.com/office/powerpoint/2010/main" val="374189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a:t>Titelmasterformat durch Klicken bearbeiten</a:t>
            </a:r>
            <a:endParaRPr lang="de-AT" dirty="0"/>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D354D107-CC7E-206F-2173-BB5347F85B8A}"/>
              </a:ext>
            </a:extLst>
          </p:cNvPr>
          <p:cNvSpPr>
            <a:spLocks noGrp="1"/>
          </p:cNvSpPr>
          <p:nvPr>
            <p:ph type="dt" sz="half" idx="10"/>
          </p:nvPr>
        </p:nvSpPr>
        <p:spPr/>
        <p:txBody>
          <a:bodyPr/>
          <a:lstStyle>
            <a:lvl1pPr>
              <a:defRPr/>
            </a:lvl1pPr>
          </a:lstStyle>
          <a:p>
            <a:pPr>
              <a:defRPr/>
            </a:pPr>
            <a:fld id="{5F765AE5-74E8-405B-907A-12AC1EF8E8EB}" type="datetimeFigureOut">
              <a:rPr lang="de-AT"/>
              <a:pPr>
                <a:defRPr/>
              </a:pPr>
              <a:t>31.08.2023</a:t>
            </a:fld>
            <a:endParaRPr lang="de-AT"/>
          </a:p>
        </p:txBody>
      </p:sp>
      <p:sp>
        <p:nvSpPr>
          <p:cNvPr id="5" name="Fußzeilenplatzhalter 4">
            <a:extLst>
              <a:ext uri="{FF2B5EF4-FFF2-40B4-BE49-F238E27FC236}">
                <a16:creationId xmlns:a16="http://schemas.microsoft.com/office/drawing/2014/main" id="{AD9C7E9D-4C0F-60B9-F85E-84C2D93F2CC7}"/>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81865FB2-90F4-149C-962E-67B35944E5BF}"/>
              </a:ext>
            </a:extLst>
          </p:cNvPr>
          <p:cNvSpPr>
            <a:spLocks noGrp="1"/>
          </p:cNvSpPr>
          <p:nvPr>
            <p:ph type="sldNum" sz="quarter" idx="12"/>
          </p:nvPr>
        </p:nvSpPr>
        <p:spPr/>
        <p:txBody>
          <a:bodyPr/>
          <a:lstStyle>
            <a:lvl1pPr>
              <a:defRPr/>
            </a:lvl1pPr>
          </a:lstStyle>
          <a:p>
            <a:pPr>
              <a:defRPr/>
            </a:pPr>
            <a:fld id="{CD652F9D-DE03-4379-9C10-39B4EB5DCE14}" type="slidenum">
              <a:rPr lang="de-AT" altLang="de-DE"/>
              <a:pPr>
                <a:defRPr/>
              </a:pPr>
              <a:t>‹Nr.›</a:t>
            </a:fld>
            <a:endParaRPr lang="de-AT" altLang="de-DE"/>
          </a:p>
        </p:txBody>
      </p:sp>
    </p:spTree>
    <p:extLst>
      <p:ext uri="{BB962C8B-B14F-4D97-AF65-F5344CB8AC3E}">
        <p14:creationId xmlns:p14="http://schemas.microsoft.com/office/powerpoint/2010/main" val="2775979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12756617-6798-CB52-8878-9196C75B7DA0}"/>
              </a:ext>
            </a:extLst>
          </p:cNvPr>
          <p:cNvSpPr>
            <a:spLocks noGrp="1"/>
          </p:cNvSpPr>
          <p:nvPr>
            <p:ph type="dt" sz="half" idx="10"/>
          </p:nvPr>
        </p:nvSpPr>
        <p:spPr/>
        <p:txBody>
          <a:bodyPr/>
          <a:lstStyle>
            <a:lvl1pPr>
              <a:defRPr/>
            </a:lvl1pPr>
          </a:lstStyle>
          <a:p>
            <a:pPr>
              <a:defRPr/>
            </a:pPr>
            <a:fld id="{7F74700E-2234-48E0-B61F-D736D459C9C9}" type="datetimeFigureOut">
              <a:rPr lang="de-AT"/>
              <a:pPr>
                <a:defRPr/>
              </a:pPr>
              <a:t>31.08.2023</a:t>
            </a:fld>
            <a:endParaRPr lang="de-AT"/>
          </a:p>
        </p:txBody>
      </p:sp>
      <p:sp>
        <p:nvSpPr>
          <p:cNvPr id="5" name="Fußzeilenplatzhalter 4">
            <a:extLst>
              <a:ext uri="{FF2B5EF4-FFF2-40B4-BE49-F238E27FC236}">
                <a16:creationId xmlns:a16="http://schemas.microsoft.com/office/drawing/2014/main" id="{4550C9CF-8D99-BBFF-9C43-148AFD719E21}"/>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5BFB58C3-735F-7DC8-EBCC-FD9323CCAD08}"/>
              </a:ext>
            </a:extLst>
          </p:cNvPr>
          <p:cNvSpPr>
            <a:spLocks noGrp="1"/>
          </p:cNvSpPr>
          <p:nvPr>
            <p:ph type="sldNum" sz="quarter" idx="12"/>
          </p:nvPr>
        </p:nvSpPr>
        <p:spPr/>
        <p:txBody>
          <a:bodyPr/>
          <a:lstStyle>
            <a:lvl1pPr>
              <a:defRPr/>
            </a:lvl1pPr>
          </a:lstStyle>
          <a:p>
            <a:pPr>
              <a:defRPr/>
            </a:pPr>
            <a:fld id="{67097249-14C6-403A-B84D-06BB17111207}" type="slidenum">
              <a:rPr lang="de-AT" altLang="de-DE"/>
              <a:pPr>
                <a:defRPr/>
              </a:pPr>
              <a:t>‹Nr.›</a:t>
            </a:fld>
            <a:endParaRPr lang="de-AT" altLang="de-DE"/>
          </a:p>
        </p:txBody>
      </p:sp>
    </p:spTree>
    <p:extLst>
      <p:ext uri="{BB962C8B-B14F-4D97-AF65-F5344CB8AC3E}">
        <p14:creationId xmlns:p14="http://schemas.microsoft.com/office/powerpoint/2010/main" val="205817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9B1244CD-0617-7081-8489-7E0F9D048A1F}"/>
              </a:ext>
            </a:extLst>
          </p:cNvPr>
          <p:cNvSpPr>
            <a:spLocks noGrp="1"/>
          </p:cNvSpPr>
          <p:nvPr>
            <p:ph type="dt" sz="half" idx="10"/>
          </p:nvPr>
        </p:nvSpPr>
        <p:spPr/>
        <p:txBody>
          <a:bodyPr/>
          <a:lstStyle>
            <a:lvl1pPr>
              <a:defRPr/>
            </a:lvl1pPr>
          </a:lstStyle>
          <a:p>
            <a:pPr>
              <a:defRPr/>
            </a:pPr>
            <a:fld id="{CD2D4058-D577-443B-AA22-3C2F8A0AE6C6}" type="datetimeFigureOut">
              <a:rPr lang="de-AT"/>
              <a:pPr>
                <a:defRPr/>
              </a:pPr>
              <a:t>31.08.2023</a:t>
            </a:fld>
            <a:endParaRPr lang="de-AT"/>
          </a:p>
        </p:txBody>
      </p:sp>
      <p:sp>
        <p:nvSpPr>
          <p:cNvPr id="6" name="Fußzeilenplatzhalter 4">
            <a:extLst>
              <a:ext uri="{FF2B5EF4-FFF2-40B4-BE49-F238E27FC236}">
                <a16:creationId xmlns:a16="http://schemas.microsoft.com/office/drawing/2014/main" id="{8266C983-A2BA-E10E-AD85-F25AFA177308}"/>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CD40CF60-ACD0-B4A7-9484-E52479334BF9}"/>
              </a:ext>
            </a:extLst>
          </p:cNvPr>
          <p:cNvSpPr>
            <a:spLocks noGrp="1"/>
          </p:cNvSpPr>
          <p:nvPr>
            <p:ph type="sldNum" sz="quarter" idx="12"/>
          </p:nvPr>
        </p:nvSpPr>
        <p:spPr/>
        <p:txBody>
          <a:bodyPr/>
          <a:lstStyle>
            <a:lvl1pPr>
              <a:defRPr/>
            </a:lvl1pPr>
          </a:lstStyle>
          <a:p>
            <a:pPr>
              <a:defRPr/>
            </a:pPr>
            <a:fld id="{85B1F470-03E1-45E0-B321-8EAC961F6F23}" type="slidenum">
              <a:rPr lang="de-AT" altLang="de-DE"/>
              <a:pPr>
                <a:defRPr/>
              </a:pPr>
              <a:t>‹Nr.›</a:t>
            </a:fld>
            <a:endParaRPr lang="de-AT" altLang="de-DE"/>
          </a:p>
        </p:txBody>
      </p:sp>
    </p:spTree>
    <p:extLst>
      <p:ext uri="{BB962C8B-B14F-4D97-AF65-F5344CB8AC3E}">
        <p14:creationId xmlns:p14="http://schemas.microsoft.com/office/powerpoint/2010/main" val="56436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8210F70F-67B5-A433-59B5-1A9DB8ECE348}"/>
              </a:ext>
            </a:extLst>
          </p:cNvPr>
          <p:cNvSpPr>
            <a:spLocks noGrp="1"/>
          </p:cNvSpPr>
          <p:nvPr>
            <p:ph type="dt" sz="half" idx="10"/>
          </p:nvPr>
        </p:nvSpPr>
        <p:spPr/>
        <p:txBody>
          <a:bodyPr/>
          <a:lstStyle>
            <a:lvl1pPr>
              <a:defRPr/>
            </a:lvl1pPr>
          </a:lstStyle>
          <a:p>
            <a:pPr>
              <a:defRPr/>
            </a:pPr>
            <a:fld id="{551C9A08-A117-4A4D-9DE6-A59311540DFD}" type="datetimeFigureOut">
              <a:rPr lang="de-AT"/>
              <a:pPr>
                <a:defRPr/>
              </a:pPr>
              <a:t>31.08.2023</a:t>
            </a:fld>
            <a:endParaRPr lang="de-AT"/>
          </a:p>
        </p:txBody>
      </p:sp>
      <p:sp>
        <p:nvSpPr>
          <p:cNvPr id="8" name="Fußzeilenplatzhalter 4">
            <a:extLst>
              <a:ext uri="{FF2B5EF4-FFF2-40B4-BE49-F238E27FC236}">
                <a16:creationId xmlns:a16="http://schemas.microsoft.com/office/drawing/2014/main" id="{6612F3C0-4931-9731-55BD-71164881E1C2}"/>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B9A47814-06C8-597E-4D48-76B310F2F184}"/>
              </a:ext>
            </a:extLst>
          </p:cNvPr>
          <p:cNvSpPr>
            <a:spLocks noGrp="1"/>
          </p:cNvSpPr>
          <p:nvPr>
            <p:ph type="sldNum" sz="quarter" idx="12"/>
          </p:nvPr>
        </p:nvSpPr>
        <p:spPr/>
        <p:txBody>
          <a:bodyPr/>
          <a:lstStyle>
            <a:lvl1pPr>
              <a:defRPr/>
            </a:lvl1pPr>
          </a:lstStyle>
          <a:p>
            <a:pPr>
              <a:defRPr/>
            </a:pPr>
            <a:fld id="{5CE06AE4-E1AC-4772-AAC8-C47301FF1FEA}" type="slidenum">
              <a:rPr lang="de-AT" altLang="de-DE"/>
              <a:pPr>
                <a:defRPr/>
              </a:pPr>
              <a:t>‹Nr.›</a:t>
            </a:fld>
            <a:endParaRPr lang="de-AT" altLang="de-DE"/>
          </a:p>
        </p:txBody>
      </p:sp>
    </p:spTree>
    <p:extLst>
      <p:ext uri="{BB962C8B-B14F-4D97-AF65-F5344CB8AC3E}">
        <p14:creationId xmlns:p14="http://schemas.microsoft.com/office/powerpoint/2010/main" val="120608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EF937D3F-3DED-D895-0DAF-34AEDC5CD3D2}"/>
              </a:ext>
            </a:extLst>
          </p:cNvPr>
          <p:cNvSpPr>
            <a:spLocks noGrp="1"/>
          </p:cNvSpPr>
          <p:nvPr>
            <p:ph type="dt" sz="half" idx="10"/>
          </p:nvPr>
        </p:nvSpPr>
        <p:spPr/>
        <p:txBody>
          <a:bodyPr/>
          <a:lstStyle>
            <a:lvl1pPr>
              <a:defRPr/>
            </a:lvl1pPr>
          </a:lstStyle>
          <a:p>
            <a:pPr>
              <a:defRPr/>
            </a:pPr>
            <a:fld id="{08D2F1E5-7109-4EDB-8AEE-7022B31A5F5A}" type="datetimeFigureOut">
              <a:rPr lang="de-AT"/>
              <a:pPr>
                <a:defRPr/>
              </a:pPr>
              <a:t>31.08.2023</a:t>
            </a:fld>
            <a:endParaRPr lang="de-AT"/>
          </a:p>
        </p:txBody>
      </p:sp>
      <p:sp>
        <p:nvSpPr>
          <p:cNvPr id="4" name="Fußzeilenplatzhalter 4">
            <a:extLst>
              <a:ext uri="{FF2B5EF4-FFF2-40B4-BE49-F238E27FC236}">
                <a16:creationId xmlns:a16="http://schemas.microsoft.com/office/drawing/2014/main" id="{D7696F85-86B2-3994-B23D-7C178EBD8221}"/>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2C9E4A48-E7D3-DE90-00C7-DDF6846F98F9}"/>
              </a:ext>
            </a:extLst>
          </p:cNvPr>
          <p:cNvSpPr>
            <a:spLocks noGrp="1"/>
          </p:cNvSpPr>
          <p:nvPr>
            <p:ph type="sldNum" sz="quarter" idx="12"/>
          </p:nvPr>
        </p:nvSpPr>
        <p:spPr/>
        <p:txBody>
          <a:bodyPr/>
          <a:lstStyle>
            <a:lvl1pPr>
              <a:defRPr/>
            </a:lvl1pPr>
          </a:lstStyle>
          <a:p>
            <a:pPr>
              <a:defRPr/>
            </a:pPr>
            <a:fld id="{EE9571C5-ED6B-46F9-A10E-C67C62BC2590}" type="slidenum">
              <a:rPr lang="de-AT" altLang="de-DE"/>
              <a:pPr>
                <a:defRPr/>
              </a:pPr>
              <a:t>‹Nr.›</a:t>
            </a:fld>
            <a:endParaRPr lang="de-AT" altLang="de-DE"/>
          </a:p>
        </p:txBody>
      </p:sp>
    </p:spTree>
    <p:extLst>
      <p:ext uri="{BB962C8B-B14F-4D97-AF65-F5344CB8AC3E}">
        <p14:creationId xmlns:p14="http://schemas.microsoft.com/office/powerpoint/2010/main" val="300031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1B1F54F9-DC6B-F550-31EA-ADFC9AF3570B}"/>
              </a:ext>
            </a:extLst>
          </p:cNvPr>
          <p:cNvSpPr>
            <a:spLocks noGrp="1"/>
          </p:cNvSpPr>
          <p:nvPr>
            <p:ph type="dt" sz="half" idx="10"/>
          </p:nvPr>
        </p:nvSpPr>
        <p:spPr/>
        <p:txBody>
          <a:bodyPr/>
          <a:lstStyle>
            <a:lvl1pPr>
              <a:defRPr/>
            </a:lvl1pPr>
          </a:lstStyle>
          <a:p>
            <a:pPr>
              <a:defRPr/>
            </a:pPr>
            <a:fld id="{DA45E4F1-BDA5-475D-9020-F9513D19C1D1}" type="datetimeFigureOut">
              <a:rPr lang="de-AT"/>
              <a:pPr>
                <a:defRPr/>
              </a:pPr>
              <a:t>31.08.2023</a:t>
            </a:fld>
            <a:endParaRPr lang="de-AT"/>
          </a:p>
        </p:txBody>
      </p:sp>
      <p:sp>
        <p:nvSpPr>
          <p:cNvPr id="3" name="Fußzeilenplatzhalter 4">
            <a:extLst>
              <a:ext uri="{FF2B5EF4-FFF2-40B4-BE49-F238E27FC236}">
                <a16:creationId xmlns:a16="http://schemas.microsoft.com/office/drawing/2014/main" id="{33FA2EB8-93EB-484E-03C9-A1BFA438CAAE}"/>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2C064192-1DE2-C166-968A-C9660D539EED}"/>
              </a:ext>
            </a:extLst>
          </p:cNvPr>
          <p:cNvSpPr>
            <a:spLocks noGrp="1"/>
          </p:cNvSpPr>
          <p:nvPr>
            <p:ph type="sldNum" sz="quarter" idx="12"/>
          </p:nvPr>
        </p:nvSpPr>
        <p:spPr/>
        <p:txBody>
          <a:bodyPr/>
          <a:lstStyle>
            <a:lvl1pPr>
              <a:defRPr/>
            </a:lvl1pPr>
          </a:lstStyle>
          <a:p>
            <a:pPr>
              <a:defRPr/>
            </a:pPr>
            <a:fld id="{0D43B91E-07AF-4C17-B500-757E3F103DE6}" type="slidenum">
              <a:rPr lang="de-AT" altLang="de-DE"/>
              <a:pPr>
                <a:defRPr/>
              </a:pPr>
              <a:t>‹Nr.›</a:t>
            </a:fld>
            <a:endParaRPr lang="de-AT" altLang="de-DE"/>
          </a:p>
        </p:txBody>
      </p:sp>
    </p:spTree>
    <p:extLst>
      <p:ext uri="{BB962C8B-B14F-4D97-AF65-F5344CB8AC3E}">
        <p14:creationId xmlns:p14="http://schemas.microsoft.com/office/powerpoint/2010/main" val="401507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F4B2369E-64D5-089F-020D-76F64D41A24C}"/>
              </a:ext>
            </a:extLst>
          </p:cNvPr>
          <p:cNvSpPr>
            <a:spLocks noGrp="1"/>
          </p:cNvSpPr>
          <p:nvPr>
            <p:ph type="dt" sz="half" idx="10"/>
          </p:nvPr>
        </p:nvSpPr>
        <p:spPr/>
        <p:txBody>
          <a:bodyPr/>
          <a:lstStyle>
            <a:lvl1pPr>
              <a:defRPr/>
            </a:lvl1pPr>
          </a:lstStyle>
          <a:p>
            <a:pPr>
              <a:defRPr/>
            </a:pPr>
            <a:fld id="{0A68B030-EDE7-452E-8BEF-72D612754585}" type="datetimeFigureOut">
              <a:rPr lang="de-AT"/>
              <a:pPr>
                <a:defRPr/>
              </a:pPr>
              <a:t>31.08.2023</a:t>
            </a:fld>
            <a:endParaRPr lang="de-AT"/>
          </a:p>
        </p:txBody>
      </p:sp>
      <p:sp>
        <p:nvSpPr>
          <p:cNvPr id="6" name="Fußzeilenplatzhalter 4">
            <a:extLst>
              <a:ext uri="{FF2B5EF4-FFF2-40B4-BE49-F238E27FC236}">
                <a16:creationId xmlns:a16="http://schemas.microsoft.com/office/drawing/2014/main" id="{83BB785D-8D20-92C9-4C61-4BEEAE5E1D03}"/>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74C40021-A76B-A605-B460-19994FB45D4F}"/>
              </a:ext>
            </a:extLst>
          </p:cNvPr>
          <p:cNvSpPr>
            <a:spLocks noGrp="1"/>
          </p:cNvSpPr>
          <p:nvPr>
            <p:ph type="sldNum" sz="quarter" idx="12"/>
          </p:nvPr>
        </p:nvSpPr>
        <p:spPr/>
        <p:txBody>
          <a:bodyPr/>
          <a:lstStyle>
            <a:lvl1pPr>
              <a:defRPr/>
            </a:lvl1pPr>
          </a:lstStyle>
          <a:p>
            <a:pPr>
              <a:defRPr/>
            </a:pPr>
            <a:fld id="{F4E38664-B32B-4103-BED1-BF86CB13FEAC}" type="slidenum">
              <a:rPr lang="de-AT" altLang="de-DE"/>
              <a:pPr>
                <a:defRPr/>
              </a:pPr>
              <a:t>‹Nr.›</a:t>
            </a:fld>
            <a:endParaRPr lang="de-AT" altLang="de-DE"/>
          </a:p>
        </p:txBody>
      </p:sp>
    </p:spTree>
    <p:extLst>
      <p:ext uri="{BB962C8B-B14F-4D97-AF65-F5344CB8AC3E}">
        <p14:creationId xmlns:p14="http://schemas.microsoft.com/office/powerpoint/2010/main" val="385617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94000233-0B34-6B47-704D-55EBA72A7EA7}"/>
              </a:ext>
            </a:extLst>
          </p:cNvPr>
          <p:cNvSpPr>
            <a:spLocks noGrp="1"/>
          </p:cNvSpPr>
          <p:nvPr>
            <p:ph type="dt" sz="half" idx="10"/>
          </p:nvPr>
        </p:nvSpPr>
        <p:spPr/>
        <p:txBody>
          <a:bodyPr/>
          <a:lstStyle>
            <a:lvl1pPr>
              <a:defRPr/>
            </a:lvl1pPr>
          </a:lstStyle>
          <a:p>
            <a:pPr>
              <a:defRPr/>
            </a:pPr>
            <a:fld id="{DCCCD565-3C5E-4C89-9B40-97A985ADF8BE}" type="datetimeFigureOut">
              <a:rPr lang="de-AT"/>
              <a:pPr>
                <a:defRPr/>
              </a:pPr>
              <a:t>31.08.2023</a:t>
            </a:fld>
            <a:endParaRPr lang="de-AT"/>
          </a:p>
        </p:txBody>
      </p:sp>
      <p:sp>
        <p:nvSpPr>
          <p:cNvPr id="6" name="Fußzeilenplatzhalter 4">
            <a:extLst>
              <a:ext uri="{FF2B5EF4-FFF2-40B4-BE49-F238E27FC236}">
                <a16:creationId xmlns:a16="http://schemas.microsoft.com/office/drawing/2014/main" id="{D2523516-3613-419D-B6EB-FE00D8EF4B67}"/>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D965B1C8-D23A-CB0B-5D40-5AE6D8F49CC6}"/>
              </a:ext>
            </a:extLst>
          </p:cNvPr>
          <p:cNvSpPr>
            <a:spLocks noGrp="1"/>
          </p:cNvSpPr>
          <p:nvPr>
            <p:ph type="sldNum" sz="quarter" idx="12"/>
          </p:nvPr>
        </p:nvSpPr>
        <p:spPr/>
        <p:txBody>
          <a:bodyPr/>
          <a:lstStyle>
            <a:lvl1pPr>
              <a:defRPr/>
            </a:lvl1pPr>
          </a:lstStyle>
          <a:p>
            <a:pPr>
              <a:defRPr/>
            </a:pPr>
            <a:fld id="{93F7509F-7A76-4263-A08F-914018BCADBD}" type="slidenum">
              <a:rPr lang="de-AT" altLang="de-DE"/>
              <a:pPr>
                <a:defRPr/>
              </a:pPr>
              <a:t>‹Nr.›</a:t>
            </a:fld>
            <a:endParaRPr lang="de-AT" altLang="de-DE"/>
          </a:p>
        </p:txBody>
      </p:sp>
    </p:spTree>
    <p:extLst>
      <p:ext uri="{BB962C8B-B14F-4D97-AF65-F5344CB8AC3E}">
        <p14:creationId xmlns:p14="http://schemas.microsoft.com/office/powerpoint/2010/main" val="4289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1B6E0D72-E843-6D51-5F14-C617A6DDE16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F9198789-20D7-A38C-BFDD-73D0002DF1AA}"/>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1664D21A-CB4B-B74B-736B-23CF6DCFDA0C}"/>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4" name="Datumsplatzhalter 3">
            <a:extLst>
              <a:ext uri="{FF2B5EF4-FFF2-40B4-BE49-F238E27FC236}">
                <a16:creationId xmlns:a16="http://schemas.microsoft.com/office/drawing/2014/main" id="{F3CB6251-5CCC-5790-9712-641A3CA8D74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CF8E199-0BB3-44CE-B7BC-058469B29664}" type="datetimeFigureOut">
              <a:rPr lang="de-AT"/>
              <a:pPr>
                <a:defRPr/>
              </a:pPr>
              <a:t>31.08.2023</a:t>
            </a:fld>
            <a:endParaRPr lang="de-AT"/>
          </a:p>
        </p:txBody>
      </p:sp>
      <p:sp>
        <p:nvSpPr>
          <p:cNvPr id="5" name="Fußzeilenplatzhalter 4">
            <a:extLst>
              <a:ext uri="{FF2B5EF4-FFF2-40B4-BE49-F238E27FC236}">
                <a16:creationId xmlns:a16="http://schemas.microsoft.com/office/drawing/2014/main" id="{BB20F571-6599-20E8-51C5-7CD23584B4D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399FD171-D0E9-5A53-23D3-8045BF9747E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FC08850-2228-4C1A-BDB7-3B6265BE6A1E}" type="slidenum">
              <a:rPr lang="de-AT" altLang="de-DE"/>
              <a:pPr>
                <a:defRPr/>
              </a:pPr>
              <a:t>‹Nr.›</a:t>
            </a:fld>
            <a:endParaRPr lang="de-AT" altLang="de-DE"/>
          </a:p>
        </p:txBody>
      </p:sp>
      <p:pic>
        <p:nvPicPr>
          <p:cNvPr id="1032" name="Picture 19">
            <a:extLst>
              <a:ext uri="{FF2B5EF4-FFF2-40B4-BE49-F238E27FC236}">
                <a16:creationId xmlns:a16="http://schemas.microsoft.com/office/drawing/2014/main" id="{0DAE29C3-C9F3-F905-BFE5-E2098E7488D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46038"/>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a:extLst>
              <a:ext uri="{FF2B5EF4-FFF2-40B4-BE49-F238E27FC236}">
                <a16:creationId xmlns:a16="http://schemas.microsoft.com/office/drawing/2014/main" id="{A299774F-9F83-A9F0-6AE4-31970866510F}"/>
              </a:ext>
            </a:extLst>
          </p:cNvPr>
          <p:cNvPicPr preferRelativeResize="0">
            <a:picLocks noChangeArrowheads="1"/>
          </p:cNvPicPr>
          <p:nvPr/>
        </p:nvPicPr>
        <p:blipFill>
          <a:blip r:embed="rId15"/>
          <a:stretch>
            <a:fillRect/>
          </a:stretch>
        </p:blipFill>
        <p:spPr bwMode="auto">
          <a:xfrm>
            <a:off x="0" y="6602413"/>
            <a:ext cx="9144000" cy="2555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pic>
      <p:sp>
        <p:nvSpPr>
          <p:cNvPr id="1035" name="Rechteck 21">
            <a:extLst>
              <a:ext uri="{FF2B5EF4-FFF2-40B4-BE49-F238E27FC236}">
                <a16:creationId xmlns:a16="http://schemas.microsoft.com/office/drawing/2014/main" id="{7D4F932A-B9B3-16FA-6940-D13FAED356A0}"/>
              </a:ext>
            </a:extLst>
          </p:cNvPr>
          <p:cNvSpPr>
            <a:spLocks noChangeArrowheads="1"/>
          </p:cNvSpPr>
          <p:nvPr/>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a:t>
            </a:r>
            <a:r>
              <a:rPr lang="de-DE" altLang="de-DE" sz="1000">
                <a:solidFill>
                  <a:srgbClr val="333333"/>
                </a:solidFill>
                <a:latin typeface="Syntax LT Std" pitchFamily="34" charset="0"/>
                <a:cs typeface="Arial" charset="0"/>
              </a:rPr>
              <a:t>Wien 2024</a:t>
            </a:r>
            <a:endParaRPr lang="de-DE" altLang="de-DE" sz="1000" dirty="0">
              <a:solidFill>
                <a:srgbClr val="333333"/>
              </a:solidFill>
              <a:latin typeface="Syntax LT Std" pitchFamily="34" charset="0"/>
              <a:cs typeface="Arial" charset="0"/>
            </a:endParaRPr>
          </a:p>
        </p:txBody>
      </p:sp>
      <p:pic>
        <p:nvPicPr>
          <p:cNvPr id="2" name="Picture 13" descr="I:\500-vs_hs\Aushilfen\___Carina\Unterwegs\uw1_schriftzug_weiss.gif">
            <a:extLst>
              <a:ext uri="{FF2B5EF4-FFF2-40B4-BE49-F238E27FC236}">
                <a16:creationId xmlns:a16="http://schemas.microsoft.com/office/drawing/2014/main" id="{D59549CD-2591-ECAB-2133-02016C903A6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r="17387"/>
          <a:stretch>
            <a:fillRect/>
          </a:stretch>
        </p:blipFill>
        <p:spPr bwMode="auto">
          <a:xfrm>
            <a:off x="250825" y="77788"/>
            <a:ext cx="1606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feld 1">
            <a:extLst>
              <a:ext uri="{FF2B5EF4-FFF2-40B4-BE49-F238E27FC236}">
                <a16:creationId xmlns:a16="http://schemas.microsoft.com/office/drawing/2014/main" id="{CE0A1B67-5B25-B1A4-7FC4-EE02E7A44A2F}"/>
              </a:ext>
            </a:extLst>
          </p:cNvPr>
          <p:cNvSpPr txBox="1">
            <a:spLocks noChangeArrowheads="1"/>
          </p:cNvSpPr>
          <p:nvPr userDrawn="1"/>
        </p:nvSpPr>
        <p:spPr bwMode="auto">
          <a:xfrm>
            <a:off x="1835150" y="-128588"/>
            <a:ext cx="484188" cy="831851"/>
          </a:xfrm>
          <a:prstGeom prst="rect">
            <a:avLst/>
          </a:prstGeom>
          <a:noFill/>
          <a:ln>
            <a:noFill/>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de-AT" altLang="de-DE" sz="4800" b="1">
                <a:solidFill>
                  <a:schemeClr val="bg1"/>
                </a:solidFill>
                <a:latin typeface="PoloBasisTB" pitchFamily="50" charset="0"/>
              </a:rPr>
              <a:t>2</a:t>
            </a:r>
          </a:p>
        </p:txBody>
      </p:sp>
    </p:spTree>
  </p:cSld>
  <p:clrMap bg1="lt1" tx1="dk1" bg2="lt2" tx2="dk2" accent1="accent1" accent2="accent2" accent3="accent3" accent4="accent4" accent5="accent5" accent6="accent6" hlink="hlink" folHlink="folHlink"/>
  <p:sldLayoutIdLst>
    <p:sldLayoutId id="2147483959"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7.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E391CC-7CBE-20FD-ED0B-5CFEB28CDA0F}"/>
              </a:ext>
            </a:extLst>
          </p:cNvPr>
          <p:cNvSpPr>
            <a:spLocks noGrp="1"/>
          </p:cNvSpPr>
          <p:nvPr>
            <p:ph type="title"/>
          </p:nvPr>
        </p:nvSpPr>
        <p:spPr>
          <a:xfrm>
            <a:off x="323850" y="2708275"/>
            <a:ext cx="8229600" cy="677863"/>
          </a:xfrm>
        </p:spPr>
        <p:txBody>
          <a:bodyPr/>
          <a:lstStyle/>
          <a:p>
            <a:r>
              <a:rPr lang="de-DE" altLang="de-DE"/>
              <a:t>Vom Rohstoff zum Fertigprodukt</a:t>
            </a:r>
            <a:endParaRPr lang="de-AT" alt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307411-F1BD-7BE2-C24F-9488533A9A8E}"/>
              </a:ext>
            </a:extLst>
          </p:cNvPr>
          <p:cNvSpPr>
            <a:spLocks noGrp="1"/>
          </p:cNvSpPr>
          <p:nvPr>
            <p:ph type="title"/>
          </p:nvPr>
        </p:nvSpPr>
        <p:spPr>
          <a:xfrm>
            <a:off x="457200" y="773113"/>
            <a:ext cx="8229600" cy="1143000"/>
          </a:xfrm>
        </p:spPr>
        <p:txBody>
          <a:bodyPr/>
          <a:lstStyle/>
          <a:p>
            <a:endParaRPr lang="de-AT" altLang="de-DE"/>
          </a:p>
        </p:txBody>
      </p:sp>
      <p:sp>
        <p:nvSpPr>
          <p:cNvPr id="3" name="Inhaltsplatzhalter 2">
            <a:extLst>
              <a:ext uri="{FF2B5EF4-FFF2-40B4-BE49-F238E27FC236}">
                <a16:creationId xmlns:a16="http://schemas.microsoft.com/office/drawing/2014/main" id="{F05C99B2-3A2E-F37F-6340-9D5199554418}"/>
              </a:ext>
            </a:extLst>
          </p:cNvPr>
          <p:cNvSpPr>
            <a:spLocks noGrp="1"/>
          </p:cNvSpPr>
          <p:nvPr>
            <p:ph idx="1"/>
          </p:nvPr>
        </p:nvSpPr>
        <p:spPr>
          <a:xfrm>
            <a:off x="323850" y="2060575"/>
            <a:ext cx="8229600" cy="4083050"/>
          </a:xfrm>
        </p:spPr>
        <p:txBody>
          <a:bodyPr/>
          <a:lstStyle/>
          <a:p>
            <a:endParaRPr altLang="de-DE"/>
          </a:p>
        </p:txBody>
      </p:sp>
      <p:pic>
        <p:nvPicPr>
          <p:cNvPr id="4" name="Picture 2">
            <a:extLst>
              <a:ext uri="{FF2B5EF4-FFF2-40B4-BE49-F238E27FC236}">
                <a16:creationId xmlns:a16="http://schemas.microsoft.com/office/drawing/2014/main" id="{39A06CFC-B07A-AEAC-0293-29E88CB80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9115425" cy="348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a:extLst>
              <a:ext uri="{FF2B5EF4-FFF2-40B4-BE49-F238E27FC236}">
                <a16:creationId xmlns:a16="http://schemas.microsoft.com/office/drawing/2014/main" id="{B2868059-5B77-21B3-8E9B-E925BD33FB45}"/>
              </a:ext>
            </a:extLst>
          </p:cNvPr>
          <p:cNvSpPr txBox="1">
            <a:spLocks noChangeArrowheads="1"/>
          </p:cNvSpPr>
          <p:nvPr/>
        </p:nvSpPr>
        <p:spPr bwMode="auto">
          <a:xfrm>
            <a:off x="161925" y="4870450"/>
            <a:ext cx="2879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dirty="0">
                <a:solidFill>
                  <a:schemeClr val="tx1"/>
                </a:solidFill>
                <a:latin typeface="Calibri" panose="020F0502020204030204" pitchFamily="34" charset="0"/>
              </a:rPr>
              <a:t>Eisenerz, Koks, Kalkgestein …</a:t>
            </a:r>
            <a:endParaRPr lang="de-AT" altLang="de-DE" sz="1800" b="0" dirty="0">
              <a:solidFill>
                <a:schemeClr val="tx1"/>
              </a:solidFill>
              <a:latin typeface="Calibri" panose="020F0502020204030204" pitchFamily="34" charset="0"/>
            </a:endParaRPr>
          </a:p>
        </p:txBody>
      </p:sp>
      <p:pic>
        <p:nvPicPr>
          <p:cNvPr id="6" name="Picture 6">
            <a:extLst>
              <a:ext uri="{FF2B5EF4-FFF2-40B4-BE49-F238E27FC236}">
                <a16:creationId xmlns:a16="http://schemas.microsoft.com/office/drawing/2014/main" id="{E52C6549-9812-480A-694A-77D8839AC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925" y="4175125"/>
            <a:ext cx="30908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a:extLst>
              <a:ext uri="{FF2B5EF4-FFF2-40B4-BE49-F238E27FC236}">
                <a16:creationId xmlns:a16="http://schemas.microsoft.com/office/drawing/2014/main" id="{3DE5A842-CEE7-3065-03F1-AA72123A6C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75125"/>
            <a:ext cx="320357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a:extLst>
              <a:ext uri="{FF2B5EF4-FFF2-40B4-BE49-F238E27FC236}">
                <a16:creationId xmlns:a16="http://schemas.microsoft.com/office/drawing/2014/main" id="{005AF8F7-8D3E-6F32-3D1D-13DD845DD207}"/>
              </a:ext>
            </a:extLst>
          </p:cNvPr>
          <p:cNvSpPr txBox="1">
            <a:spLocks noChangeArrowheads="1"/>
          </p:cNvSpPr>
          <p:nvPr/>
        </p:nvSpPr>
        <p:spPr bwMode="auto">
          <a:xfrm>
            <a:off x="3276600" y="4870450"/>
            <a:ext cx="2466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a:solidFill>
                  <a:schemeClr val="tx1"/>
                </a:solidFill>
                <a:latin typeface="Calibri" panose="020F0502020204030204" pitchFamily="34" charset="0"/>
              </a:rPr>
              <a:t>Zum Beispiel: Stahlblech</a:t>
            </a:r>
            <a:endParaRPr lang="de-AT" altLang="de-DE" sz="1800" b="0">
              <a:solidFill>
                <a:schemeClr val="tx1"/>
              </a:solidFill>
              <a:latin typeface="Calibri" panose="020F0502020204030204" pitchFamily="34" charset="0"/>
            </a:endParaRPr>
          </a:p>
        </p:txBody>
      </p:sp>
      <p:pic>
        <p:nvPicPr>
          <p:cNvPr id="9" name="Picture 8">
            <a:extLst>
              <a:ext uri="{FF2B5EF4-FFF2-40B4-BE49-F238E27FC236}">
                <a16:creationId xmlns:a16="http://schemas.microsoft.com/office/drawing/2014/main" id="{C1557758-6AD7-4403-0654-D320217604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4175125"/>
            <a:ext cx="2814637"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a:extLst>
              <a:ext uri="{FF2B5EF4-FFF2-40B4-BE49-F238E27FC236}">
                <a16:creationId xmlns:a16="http://schemas.microsoft.com/office/drawing/2014/main" id="{D9A0966C-C5BC-B738-DD64-69D26F4BF292}"/>
              </a:ext>
            </a:extLst>
          </p:cNvPr>
          <p:cNvSpPr txBox="1">
            <a:spLocks noChangeArrowheads="1"/>
          </p:cNvSpPr>
          <p:nvPr/>
        </p:nvSpPr>
        <p:spPr bwMode="auto">
          <a:xfrm>
            <a:off x="6323013" y="4870450"/>
            <a:ext cx="20771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dirty="0">
                <a:solidFill>
                  <a:schemeClr val="tx1"/>
                </a:solidFill>
                <a:latin typeface="Calibri" panose="020F0502020204030204" pitchFamily="34" charset="0"/>
              </a:rPr>
              <a:t>Autos, Maschinen …</a:t>
            </a:r>
            <a:endParaRPr lang="de-AT" altLang="de-DE" sz="1800" b="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77915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nodePh="1">
                                  <p:stCondLst>
                                    <p:cond delay="0"/>
                                  </p:stCondLst>
                                  <p:endCondLst>
                                    <p:cond evt="begin" delay="0">
                                      <p:tn val="21"/>
                                    </p:cond>
                                  </p:end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FC15D29-3CBF-0C92-498A-2932F4580E58}"/>
              </a:ext>
            </a:extLst>
          </p:cNvPr>
          <p:cNvSpPr>
            <a:spLocks noGrp="1"/>
          </p:cNvSpPr>
          <p:nvPr>
            <p:ph idx="1"/>
          </p:nvPr>
        </p:nvSpPr>
        <p:spPr>
          <a:xfrm>
            <a:off x="323850" y="2060575"/>
            <a:ext cx="8229600" cy="4083050"/>
          </a:xfrm>
        </p:spPr>
        <p:txBody>
          <a:bodyPr/>
          <a:lstStyle/>
          <a:p>
            <a:endParaRPr altLang="de-DE"/>
          </a:p>
        </p:txBody>
      </p:sp>
      <p:pic>
        <p:nvPicPr>
          <p:cNvPr id="4" name="Picture 3">
            <a:extLst>
              <a:ext uri="{FF2B5EF4-FFF2-40B4-BE49-F238E27FC236}">
                <a16:creationId xmlns:a16="http://schemas.microsoft.com/office/drawing/2014/main" id="{278AF32B-E814-A5E8-35D6-BA877BE4E0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4179888"/>
            <a:ext cx="8485188" cy="241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7DDCDD9A-E13C-F497-2392-40CACFB920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01"/>
          <a:stretch/>
        </p:blipFill>
        <p:spPr bwMode="auto">
          <a:xfrm>
            <a:off x="420688" y="714375"/>
            <a:ext cx="8169275" cy="302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a:extLst>
              <a:ext uri="{FF2B5EF4-FFF2-40B4-BE49-F238E27FC236}">
                <a16:creationId xmlns:a16="http://schemas.microsoft.com/office/drawing/2014/main" id="{6A803287-F3AF-5647-730D-26F433B6F5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2475" y="3752850"/>
            <a:ext cx="2770188" cy="42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a:extLst>
              <a:ext uri="{FF2B5EF4-FFF2-40B4-BE49-F238E27FC236}">
                <a16:creationId xmlns:a16="http://schemas.microsoft.com/office/drawing/2014/main" id="{FA78CEF0-9ED2-796E-A0BC-36FA721F67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688" y="3752850"/>
            <a:ext cx="2871787" cy="42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a:extLst>
              <a:ext uri="{FF2B5EF4-FFF2-40B4-BE49-F238E27FC236}">
                <a16:creationId xmlns:a16="http://schemas.microsoft.com/office/drawing/2014/main" id="{55CC895C-5522-5A62-679C-6E2415B851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2663" y="3749675"/>
            <a:ext cx="2522537" cy="42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a:extLst>
              <a:ext uri="{FF2B5EF4-FFF2-40B4-BE49-F238E27FC236}">
                <a16:creationId xmlns:a16="http://schemas.microsoft.com/office/drawing/2014/main" id="{36EB94C2-60B9-154B-50FA-19514F09C19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5055" b="11827"/>
          <a:stretch/>
        </p:blipFill>
        <p:spPr bwMode="auto">
          <a:xfrm>
            <a:off x="899592" y="701706"/>
            <a:ext cx="1113358" cy="207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a:extLst>
              <a:ext uri="{FF2B5EF4-FFF2-40B4-BE49-F238E27FC236}">
                <a16:creationId xmlns:a16="http://schemas.microsoft.com/office/drawing/2014/main" id="{43254469-ED21-066E-C945-D2B1E9383D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525" y="1025525"/>
            <a:ext cx="7493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a:extLst>
              <a:ext uri="{FF2B5EF4-FFF2-40B4-BE49-F238E27FC236}">
                <a16:creationId xmlns:a16="http://schemas.microsoft.com/office/drawing/2014/main" id="{57DF82FE-4941-2DB9-CE52-F75C5606BED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985" t="17636" b="-1"/>
          <a:stretch/>
        </p:blipFill>
        <p:spPr bwMode="auto">
          <a:xfrm>
            <a:off x="690562" y="5709566"/>
            <a:ext cx="239211" cy="223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a:extLst>
              <a:ext uri="{FF2B5EF4-FFF2-40B4-BE49-F238E27FC236}">
                <a16:creationId xmlns:a16="http://schemas.microsoft.com/office/drawing/2014/main" id="{AB674F28-3A36-9ACC-7C59-04B293FF568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32000" y="857250"/>
            <a:ext cx="1141413"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a:extLst>
              <a:ext uri="{FF2B5EF4-FFF2-40B4-BE49-F238E27FC236}">
                <a16:creationId xmlns:a16="http://schemas.microsoft.com/office/drawing/2014/main" id="{074C6FDF-4C8D-A3F4-D2AD-D582CD60D4F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6358" t="1" b="6529"/>
          <a:stretch/>
        </p:blipFill>
        <p:spPr bwMode="auto">
          <a:xfrm>
            <a:off x="3743826" y="5708897"/>
            <a:ext cx="239211" cy="223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9">
            <a:extLst>
              <a:ext uri="{FF2B5EF4-FFF2-40B4-BE49-F238E27FC236}">
                <a16:creationId xmlns:a16="http://schemas.microsoft.com/office/drawing/2014/main" id="{19ADF2B3-3C7C-5E66-AE89-25784B53A12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94163" y="3392488"/>
            <a:ext cx="1166812" cy="309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Ellipse 14">
            <a:extLst>
              <a:ext uri="{FF2B5EF4-FFF2-40B4-BE49-F238E27FC236}">
                <a16:creationId xmlns:a16="http://schemas.microsoft.com/office/drawing/2014/main" id="{51718769-1DE0-879A-9BBF-71CD222C5CA2}"/>
              </a:ext>
            </a:extLst>
          </p:cNvPr>
          <p:cNvSpPr/>
          <p:nvPr/>
        </p:nvSpPr>
        <p:spPr>
          <a:xfrm>
            <a:off x="4811834" y="4575968"/>
            <a:ext cx="215900" cy="2159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dirty="0">
                <a:solidFill>
                  <a:schemeClr val="tx1"/>
                </a:solidFill>
              </a:rPr>
              <a:t>c</a:t>
            </a:r>
            <a:endParaRPr lang="de-AT" sz="1400" b="1" dirty="0">
              <a:solidFill>
                <a:schemeClr val="tx1"/>
              </a:solidFill>
            </a:endParaRPr>
          </a:p>
        </p:txBody>
      </p:sp>
      <p:pic>
        <p:nvPicPr>
          <p:cNvPr id="16" name="Picture 10">
            <a:extLst>
              <a:ext uri="{FF2B5EF4-FFF2-40B4-BE49-F238E27FC236}">
                <a16:creationId xmlns:a16="http://schemas.microsoft.com/office/drawing/2014/main" id="{54090F62-20DA-A56F-7B20-A86B3A24B09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75150" y="762000"/>
            <a:ext cx="1204913" cy="293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1">
            <a:extLst>
              <a:ext uri="{FF2B5EF4-FFF2-40B4-BE49-F238E27FC236}">
                <a16:creationId xmlns:a16="http://schemas.microsoft.com/office/drawing/2014/main" id="{789F887E-9383-F4A4-1D38-3FB8C40958E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9450" y="4583516"/>
            <a:ext cx="250323" cy="232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2">
            <a:extLst>
              <a:ext uri="{FF2B5EF4-FFF2-40B4-BE49-F238E27FC236}">
                <a16:creationId xmlns:a16="http://schemas.microsoft.com/office/drawing/2014/main" id="{4CBD77D9-8730-2985-3B10-085A961DCF6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32663" y="2276475"/>
            <a:ext cx="1257300" cy="30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Ellipse 18">
            <a:extLst>
              <a:ext uri="{FF2B5EF4-FFF2-40B4-BE49-F238E27FC236}">
                <a16:creationId xmlns:a16="http://schemas.microsoft.com/office/drawing/2014/main" id="{CFC24C54-B6C4-0BE7-D980-45B4A1B8191A}"/>
              </a:ext>
            </a:extLst>
          </p:cNvPr>
          <p:cNvSpPr/>
          <p:nvPr/>
        </p:nvSpPr>
        <p:spPr>
          <a:xfrm>
            <a:off x="6372225" y="5711825"/>
            <a:ext cx="215900" cy="231775"/>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400" b="1" dirty="0">
                <a:solidFill>
                  <a:schemeClr val="tx1"/>
                </a:solidFill>
              </a:rPr>
              <a:t>e</a:t>
            </a:r>
          </a:p>
        </p:txBody>
      </p:sp>
    </p:spTree>
    <p:extLst>
      <p:ext uri="{BB962C8B-B14F-4D97-AF65-F5344CB8AC3E}">
        <p14:creationId xmlns:p14="http://schemas.microsoft.com/office/powerpoint/2010/main" val="76986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nodeType="clickEffect">
                                  <p:stCondLst>
                                    <p:cond delay="0"/>
                                  </p:stCondLst>
                                  <p:childTnLst>
                                    <p:animEffect transition="out" filter="fade">
                                      <p:cBhvr>
                                        <p:cTn id="18" dur="500" tmFilter="0, 0; .2, .5; .8, .5; 1, 0"/>
                                        <p:tgtEl>
                                          <p:spTgt spid="9"/>
                                        </p:tgtEl>
                                      </p:cBhvr>
                                    </p:animEffect>
                                    <p:animScale>
                                      <p:cBhvr>
                                        <p:cTn id="19" dur="250" autoRev="1" fill="hold"/>
                                        <p:tgtEl>
                                          <p:spTgt spid="9"/>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12"/>
                                        </p:tgtEl>
                                      </p:cBhvr>
                                    </p:animEffect>
                                    <p:animScale>
                                      <p:cBhvr>
                                        <p:cTn id="32" dur="250" autoRev="1" fill="hold"/>
                                        <p:tgtEl>
                                          <p:spTgt spid="12"/>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6" presetClass="emph" presetSubtype="0" fill="hold" nodeType="clickEffect">
                                  <p:stCondLst>
                                    <p:cond delay="0"/>
                                  </p:stCondLst>
                                  <p:childTnLst>
                                    <p:animEffect transition="out" filter="fade">
                                      <p:cBhvr>
                                        <p:cTn id="48" dur="500" tmFilter="0, 0; .2, .5; .8, .5; 1, 0"/>
                                        <p:tgtEl>
                                          <p:spTgt spid="14"/>
                                        </p:tgtEl>
                                      </p:cBhvr>
                                    </p:animEffect>
                                    <p:animScale>
                                      <p:cBhvr>
                                        <p:cTn id="49" dur="250" autoRev="1" fill="hold"/>
                                        <p:tgtEl>
                                          <p:spTgt spid="14"/>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nodeType="clickEffect">
                                  <p:stCondLst>
                                    <p:cond delay="0"/>
                                  </p:stCondLst>
                                  <p:childTnLst>
                                    <p:animEffect transition="out" filter="fade">
                                      <p:cBhvr>
                                        <p:cTn id="61" dur="500" tmFilter="0, 0; .2, .5; .8, .5; 1, 0"/>
                                        <p:tgtEl>
                                          <p:spTgt spid="16"/>
                                        </p:tgtEl>
                                      </p:cBhvr>
                                    </p:animEffect>
                                    <p:animScale>
                                      <p:cBhvr>
                                        <p:cTn id="62" dur="250" autoRev="1" fill="hold"/>
                                        <p:tgtEl>
                                          <p:spTgt spid="16"/>
                                        </p:tgtEl>
                                      </p:cBhvr>
                                      <p:by x="105000" y="105000"/>
                                    </p:animScale>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18"/>
                                        </p:tgtEl>
                                      </p:cBhvr>
                                    </p:animEffect>
                                    <p:animScale>
                                      <p:cBhvr>
                                        <p:cTn id="79" dur="250" autoRev="1" fill="hold"/>
                                        <p:tgtEl>
                                          <p:spTgt spid="18"/>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DA179E9-8C93-4785-0170-76F340622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 y="1268413"/>
            <a:ext cx="8820150" cy="259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a:extLst>
              <a:ext uri="{FF2B5EF4-FFF2-40B4-BE49-F238E27FC236}">
                <a16:creationId xmlns:a16="http://schemas.microsoft.com/office/drawing/2014/main" id="{DBD5180E-55CD-5D10-A0B9-06860B4A99FB}"/>
              </a:ext>
            </a:extLst>
          </p:cNvPr>
          <p:cNvSpPr txBox="1">
            <a:spLocks noChangeArrowheads="1"/>
          </p:cNvSpPr>
          <p:nvPr/>
        </p:nvSpPr>
        <p:spPr bwMode="auto">
          <a:xfrm>
            <a:off x="5435600" y="6219825"/>
            <a:ext cx="1173163"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dirty="0">
                <a:solidFill>
                  <a:schemeClr val="tx1"/>
                </a:solidFill>
                <a:latin typeface="Calibri" panose="020F0502020204030204" pitchFamily="34" charset="0"/>
              </a:rPr>
              <a:t>Autofabrik</a:t>
            </a:r>
            <a:endParaRPr lang="de-AT" altLang="de-DE" sz="1800" b="0" dirty="0">
              <a:solidFill>
                <a:schemeClr val="tx1"/>
              </a:solidFill>
              <a:latin typeface="Calibri" panose="020F0502020204030204" pitchFamily="34" charset="0"/>
            </a:endParaRPr>
          </a:p>
        </p:txBody>
      </p:sp>
      <p:sp>
        <p:nvSpPr>
          <p:cNvPr id="4" name="Textfeld 3">
            <a:extLst>
              <a:ext uri="{FF2B5EF4-FFF2-40B4-BE49-F238E27FC236}">
                <a16:creationId xmlns:a16="http://schemas.microsoft.com/office/drawing/2014/main" id="{26D6D86C-9221-303A-E88A-FAFFD0C0600D}"/>
              </a:ext>
            </a:extLst>
          </p:cNvPr>
          <p:cNvSpPr txBox="1">
            <a:spLocks noChangeArrowheads="1"/>
          </p:cNvSpPr>
          <p:nvPr/>
        </p:nvSpPr>
        <p:spPr bwMode="auto">
          <a:xfrm>
            <a:off x="3779838" y="6237288"/>
            <a:ext cx="1096962"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a:solidFill>
                  <a:schemeClr val="tx1"/>
                </a:solidFill>
                <a:latin typeface="Calibri" panose="020F0502020204030204" pitchFamily="34" charset="0"/>
              </a:rPr>
              <a:t>Walzwerk</a:t>
            </a:r>
            <a:endParaRPr lang="de-AT" altLang="de-DE" sz="1800" b="0">
              <a:solidFill>
                <a:schemeClr val="tx1"/>
              </a:solidFill>
              <a:latin typeface="Calibri" panose="020F0502020204030204" pitchFamily="34" charset="0"/>
            </a:endParaRPr>
          </a:p>
        </p:txBody>
      </p:sp>
      <p:sp>
        <p:nvSpPr>
          <p:cNvPr id="5" name="Textfeld 4">
            <a:extLst>
              <a:ext uri="{FF2B5EF4-FFF2-40B4-BE49-F238E27FC236}">
                <a16:creationId xmlns:a16="http://schemas.microsoft.com/office/drawing/2014/main" id="{A8060E83-2A9C-C196-3162-028343470BB4}"/>
              </a:ext>
            </a:extLst>
          </p:cNvPr>
          <p:cNvSpPr txBox="1">
            <a:spLocks noChangeArrowheads="1"/>
          </p:cNvSpPr>
          <p:nvPr/>
        </p:nvSpPr>
        <p:spPr bwMode="auto">
          <a:xfrm>
            <a:off x="323850" y="6237288"/>
            <a:ext cx="1093788"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a:solidFill>
                  <a:schemeClr val="tx1"/>
                </a:solidFill>
                <a:latin typeface="Calibri" panose="020F0502020204030204" pitchFamily="34" charset="0"/>
              </a:rPr>
              <a:t>Hochofen</a:t>
            </a:r>
            <a:endParaRPr lang="de-AT" altLang="de-DE" sz="1800" b="0">
              <a:solidFill>
                <a:schemeClr val="tx1"/>
              </a:solidFill>
              <a:latin typeface="Calibri" panose="020F0502020204030204" pitchFamily="34" charset="0"/>
            </a:endParaRPr>
          </a:p>
        </p:txBody>
      </p:sp>
      <p:sp>
        <p:nvSpPr>
          <p:cNvPr id="6" name="Textfeld 5">
            <a:extLst>
              <a:ext uri="{FF2B5EF4-FFF2-40B4-BE49-F238E27FC236}">
                <a16:creationId xmlns:a16="http://schemas.microsoft.com/office/drawing/2014/main" id="{85B472EB-E0A4-0DBD-6D66-E02F92A44472}"/>
              </a:ext>
            </a:extLst>
          </p:cNvPr>
          <p:cNvSpPr txBox="1">
            <a:spLocks noChangeArrowheads="1"/>
          </p:cNvSpPr>
          <p:nvPr/>
        </p:nvSpPr>
        <p:spPr bwMode="auto">
          <a:xfrm>
            <a:off x="7524750" y="6196013"/>
            <a:ext cx="1112838"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a:solidFill>
                  <a:schemeClr val="tx1"/>
                </a:solidFill>
                <a:latin typeface="Calibri" panose="020F0502020204030204" pitchFamily="34" charset="0"/>
              </a:rPr>
              <a:t>Stahlwerk</a:t>
            </a:r>
            <a:endParaRPr lang="de-AT" altLang="de-DE" sz="1800" b="0">
              <a:solidFill>
                <a:schemeClr val="tx1"/>
              </a:solidFill>
              <a:latin typeface="Calibri" panose="020F0502020204030204" pitchFamily="34" charset="0"/>
            </a:endParaRPr>
          </a:p>
        </p:txBody>
      </p:sp>
      <p:sp>
        <p:nvSpPr>
          <p:cNvPr id="7" name="Textfeld 6">
            <a:extLst>
              <a:ext uri="{FF2B5EF4-FFF2-40B4-BE49-F238E27FC236}">
                <a16:creationId xmlns:a16="http://schemas.microsoft.com/office/drawing/2014/main" id="{804DE282-E9F4-237B-9E35-124F1DCA737F}"/>
              </a:ext>
            </a:extLst>
          </p:cNvPr>
          <p:cNvSpPr txBox="1">
            <a:spLocks noChangeArrowheads="1"/>
          </p:cNvSpPr>
          <p:nvPr/>
        </p:nvSpPr>
        <p:spPr bwMode="auto">
          <a:xfrm>
            <a:off x="1908175" y="6219825"/>
            <a:ext cx="1136650"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b="0">
                <a:solidFill>
                  <a:schemeClr val="tx1"/>
                </a:solidFill>
                <a:latin typeface="Calibri" panose="020F0502020204030204" pitchFamily="34" charset="0"/>
              </a:rPr>
              <a:t>Presswerk</a:t>
            </a:r>
            <a:endParaRPr lang="de-AT" altLang="de-DE" sz="1800" b="0">
              <a:solidFill>
                <a:schemeClr val="tx1"/>
              </a:solidFill>
              <a:latin typeface="Calibri" panose="020F0502020204030204" pitchFamily="34" charset="0"/>
            </a:endParaRPr>
          </a:p>
        </p:txBody>
      </p:sp>
    </p:spTree>
    <p:extLst>
      <p:ext uri="{BB962C8B-B14F-4D97-AF65-F5344CB8AC3E}">
        <p14:creationId xmlns:p14="http://schemas.microsoft.com/office/powerpoint/2010/main" val="222548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2.59259E-6 L 0.05052 -0.75139 " pathEditMode="relative" rAng="0" ptsTypes="AA">
                                      <p:cBhvr>
                                        <p:cTn id="6" dur="2000" fill="hold"/>
                                        <p:tgtEl>
                                          <p:spTgt spid="5"/>
                                        </p:tgtEl>
                                        <p:attrNameLst>
                                          <p:attrName>ppt_x</p:attrName>
                                          <p:attrName>ppt_y</p:attrName>
                                        </p:attrNameLst>
                                      </p:cBhvr>
                                      <p:rCtr x="2517" y="-3756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5.55556E-7 -4.07407E-6 L -0.61198 -0.73472 " pathEditMode="relative" rAng="0" ptsTypes="AA">
                                      <p:cBhvr>
                                        <p:cTn id="10" dur="2000" fill="hold"/>
                                        <p:tgtEl>
                                          <p:spTgt spid="6"/>
                                        </p:tgtEl>
                                        <p:attrNameLst>
                                          <p:attrName>ppt_x</p:attrName>
                                          <p:attrName>ppt_y</p:attrName>
                                        </p:attrNameLst>
                                      </p:cBhvr>
                                      <p:rCtr x="-30608" y="-36736"/>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88889E-6 -2.59259E-6 L -0.00468 -0.3419 " pathEditMode="relative" rAng="0" ptsTypes="AA">
                                      <p:cBhvr>
                                        <p:cTn id="14" dur="2000" fill="hold"/>
                                        <p:tgtEl>
                                          <p:spTgt spid="4"/>
                                        </p:tgtEl>
                                        <p:attrNameLst>
                                          <p:attrName>ppt_x</p:attrName>
                                          <p:attrName>ppt_y</p:attrName>
                                        </p:attrNameLst>
                                      </p:cBhvr>
                                      <p:rCtr x="-243" y="-1710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401 -0.0044 L 0.3 -0.71736 " pathEditMode="relative" rAng="0" ptsTypes="AA">
                                      <p:cBhvr>
                                        <p:cTn id="18" dur="2000" fill="hold"/>
                                        <p:tgtEl>
                                          <p:spTgt spid="7"/>
                                        </p:tgtEl>
                                        <p:attrNameLst>
                                          <p:attrName>ppt_x</p:attrName>
                                          <p:attrName>ppt_y</p:attrName>
                                        </p:attrNameLst>
                                      </p:cBhvr>
                                      <p:rCtr x="16997" y="-35648"/>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3837 -0.02801 L 0.21944 -0.33936 " pathEditMode="relative" rAng="0" ptsTypes="AA">
                                      <p:cBhvr>
                                        <p:cTn id="22" dur="2000" fill="hold"/>
                                        <p:tgtEl>
                                          <p:spTgt spid="3"/>
                                        </p:tgtEl>
                                        <p:attrNameLst>
                                          <p:attrName>ppt_x</p:attrName>
                                          <p:attrName>ppt_y</p:attrName>
                                        </p:attrNameLst>
                                      </p:cBhvr>
                                      <p:rCtr x="9045" y="-155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F0877B4-E4D6-4098-5D33-E9F4123DFE71}"/>
              </a:ext>
            </a:extLst>
          </p:cNvPr>
          <p:cNvSpPr>
            <a:spLocks noChangeArrowheads="1"/>
          </p:cNvSpPr>
          <p:nvPr/>
        </p:nvSpPr>
        <p:spPr bwMode="auto">
          <a:xfrm>
            <a:off x="468313" y="836613"/>
            <a:ext cx="3744912" cy="4826000"/>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Das Tafelbild bezieht sich </a:t>
            </a:r>
            <a:r>
              <a:rPr lang="de-DE" altLang="de-DE" sz="1200" kern="0" dirty="0">
                <a:latin typeface="Arial" pitchFamily="34" charset="0"/>
              </a:rPr>
              <a:t>auf das Thema „Vom Rohstoff zum Fertigprodukt“ auf den Seiten 60 und 61 im Schulbuch </a:t>
            </a:r>
            <a:r>
              <a:rPr lang="de-DE" altLang="de-DE" sz="1200" i="1" kern="0" dirty="0">
                <a:latin typeface="Arial" pitchFamily="34" charset="0"/>
              </a:rPr>
              <a:t>unterwegs 2</a:t>
            </a:r>
            <a:r>
              <a:rPr lang="de-DE" altLang="de-DE" sz="1200" kern="0" dirty="0">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Es kann als Einstieg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
        <p:nvSpPr>
          <p:cNvPr id="7" name="Rectangle 6">
            <a:extLst>
              <a:ext uri="{FF2B5EF4-FFF2-40B4-BE49-F238E27FC236}">
                <a16:creationId xmlns:a16="http://schemas.microsoft.com/office/drawing/2014/main" id="{C0BBEB11-812C-2544-BF8E-F5B4B7D3C14C}"/>
              </a:ext>
            </a:extLst>
          </p:cNvPr>
          <p:cNvSpPr>
            <a:spLocks noChangeArrowheads="1"/>
          </p:cNvSpPr>
          <p:nvPr/>
        </p:nvSpPr>
        <p:spPr bwMode="auto">
          <a:xfrm>
            <a:off x="4427538" y="692150"/>
            <a:ext cx="4465637" cy="5473700"/>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2024</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Autorinnen und Autoren: Christian Fridrich, Gabriele Kulhanek-Wehlend, Carina Chreiska-Höbinger, Jasmin Sonnleitner, Christoph Steinhart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Gestaltung: Angelika Leitner</a:t>
            </a:r>
            <a:br>
              <a:rPr lang="de-DE" altLang="de-DE" sz="1200" kern="0" dirty="0"/>
            </a:br>
            <a:br>
              <a:rPr lang="de-DE" altLang="de-DE" sz="1200" kern="0" dirty="0"/>
            </a:br>
            <a:r>
              <a:rPr lang="de-DE" altLang="de-DE" sz="1200" kern="0" dirty="0"/>
              <a:t>Illustration:  Thomas Przygodda, Langenhagen</a:t>
            </a:r>
          </a:p>
          <a:p>
            <a:pPr eaLnBrk="1" fontAlgn="auto" hangingPunct="1">
              <a:spcBef>
                <a:spcPts val="0"/>
              </a:spcBef>
              <a:spcAft>
                <a:spcPts val="0"/>
              </a:spcAft>
              <a:defRPr/>
            </a:pPr>
            <a:br>
              <a:rPr lang="de-DE" altLang="de-DE" sz="1200" kern="0" dirty="0"/>
            </a:br>
            <a:br>
              <a:rPr lang="de-DE" altLang="de-DE" sz="1200" kern="0" dirty="0"/>
            </a:b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223</Words>
  <Application>Microsoft Office PowerPoint</Application>
  <PresentationFormat>Bildschirmpräsentation (4:3)</PresentationFormat>
  <Paragraphs>29</Paragraphs>
  <Slides>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vt:i4>
      </vt:variant>
    </vt:vector>
  </HeadingPairs>
  <TitlesOfParts>
    <vt:vector size="11" baseType="lpstr">
      <vt:lpstr>Arial</vt:lpstr>
      <vt:lpstr>Calibri</vt:lpstr>
      <vt:lpstr>PoloBasisTB</vt:lpstr>
      <vt:lpstr>Syntax LT Std</vt:lpstr>
      <vt:lpstr>Wingdings</vt:lpstr>
      <vt:lpstr>Larissa</vt:lpstr>
      <vt:lpstr>Vom Rohstoff zum Fertigprodukt</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203</cp:revision>
  <dcterms:created xsi:type="dcterms:W3CDTF">2013-10-08T07:58:50Z</dcterms:created>
  <dcterms:modified xsi:type="dcterms:W3CDTF">2023-08-31T09:16:25Z</dcterms:modified>
</cp:coreProperties>
</file>