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2" y="780555"/>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Budget</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756381" y="2740830"/>
            <a:ext cx="31479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Steuern, Gebühren, Beiträge, Zölle …</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0800000" flipV="1">
            <a:off x="2185897" y="2274784"/>
            <a:ext cx="288925" cy="432000"/>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30">
            <a:extLst>
              <a:ext uri="{FF2B5EF4-FFF2-40B4-BE49-F238E27FC236}">
                <a16:creationId xmlns:a16="http://schemas.microsoft.com/office/drawing/2014/main" id="{57C7124F-8B04-4112-9DC5-2FFE6077B579}"/>
              </a:ext>
            </a:extLst>
          </p:cNvPr>
          <p:cNvSpPr>
            <a:spLocks noChangeArrowheads="1"/>
          </p:cNvSpPr>
          <p:nvPr/>
        </p:nvSpPr>
        <p:spPr bwMode="auto">
          <a:xfrm rot="10800000" flipH="1" flipV="1">
            <a:off x="6843284" y="2274785"/>
            <a:ext cx="288925" cy="432000"/>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1760670" y="5009337"/>
            <a:ext cx="56532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Aufgaben des Budgets</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5213894" y="1773924"/>
            <a:ext cx="35477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Ausgaben des Staates</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481864" y="1773924"/>
            <a:ext cx="36969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Einnahmen des Staates</a:t>
            </a:r>
          </a:p>
        </p:txBody>
      </p:sp>
      <p:sp>
        <p:nvSpPr>
          <p:cNvPr id="14" name="Text Box 10">
            <a:extLst>
              <a:ext uri="{FF2B5EF4-FFF2-40B4-BE49-F238E27FC236}">
                <a16:creationId xmlns:a16="http://schemas.microsoft.com/office/drawing/2014/main" id="{DEB332EA-C1DB-44CF-823C-941B492AB52D}"/>
              </a:ext>
            </a:extLst>
          </p:cNvPr>
          <p:cNvSpPr txBox="1">
            <a:spLocks noChangeArrowheads="1"/>
          </p:cNvSpPr>
          <p:nvPr/>
        </p:nvSpPr>
        <p:spPr bwMode="auto">
          <a:xfrm>
            <a:off x="5350720" y="2740830"/>
            <a:ext cx="34108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Leistungen für Sicherheit, Bildung, Soziales …</a:t>
            </a:r>
          </a:p>
        </p:txBody>
      </p:sp>
      <p:sp>
        <p:nvSpPr>
          <p:cNvPr id="17" name="Pfeil nach unten 29">
            <a:extLst>
              <a:ext uri="{FF2B5EF4-FFF2-40B4-BE49-F238E27FC236}">
                <a16:creationId xmlns:a16="http://schemas.microsoft.com/office/drawing/2014/main" id="{A6986661-DF8B-4389-948C-A99F75AD3F15}"/>
              </a:ext>
            </a:extLst>
          </p:cNvPr>
          <p:cNvSpPr>
            <a:spLocks noChangeArrowheads="1"/>
          </p:cNvSpPr>
          <p:nvPr/>
        </p:nvSpPr>
        <p:spPr bwMode="auto">
          <a:xfrm rot="13666625" flipV="1">
            <a:off x="2848824" y="1270255"/>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29">
            <a:extLst>
              <a:ext uri="{FF2B5EF4-FFF2-40B4-BE49-F238E27FC236}">
                <a16:creationId xmlns:a16="http://schemas.microsoft.com/office/drawing/2014/main" id="{C5639410-7EE3-4C0C-AABB-7438C59E26EE}"/>
              </a:ext>
            </a:extLst>
          </p:cNvPr>
          <p:cNvSpPr>
            <a:spLocks noChangeArrowheads="1"/>
          </p:cNvSpPr>
          <p:nvPr/>
        </p:nvSpPr>
        <p:spPr bwMode="auto">
          <a:xfrm rot="7933375" flipH="1" flipV="1">
            <a:off x="6001477" y="1270254"/>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5C75673F-5673-4AA0-AB05-CE6DE865016E}"/>
              </a:ext>
            </a:extLst>
          </p:cNvPr>
          <p:cNvSpPr txBox="1">
            <a:spLocks noChangeArrowheads="1"/>
          </p:cNvSpPr>
          <p:nvPr/>
        </p:nvSpPr>
        <p:spPr bwMode="auto">
          <a:xfrm>
            <a:off x="1793479" y="5452534"/>
            <a:ext cx="56532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öffentliche Ausgaben bezahlen</a:t>
            </a:r>
          </a:p>
        </p:txBody>
      </p:sp>
      <p:sp>
        <p:nvSpPr>
          <p:cNvPr id="22" name="Text Box 10">
            <a:extLst>
              <a:ext uri="{FF2B5EF4-FFF2-40B4-BE49-F238E27FC236}">
                <a16:creationId xmlns:a16="http://schemas.microsoft.com/office/drawing/2014/main" id="{CBE0B2A7-497C-4FCE-A82A-75973BB7AC5D}"/>
              </a:ext>
            </a:extLst>
          </p:cNvPr>
          <p:cNvSpPr txBox="1">
            <a:spLocks noChangeArrowheads="1"/>
          </p:cNvSpPr>
          <p:nvPr/>
        </p:nvSpPr>
        <p:spPr bwMode="auto">
          <a:xfrm>
            <a:off x="1745359" y="5811235"/>
            <a:ext cx="56532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Wirtschaft unterstützen</a:t>
            </a:r>
          </a:p>
        </p:txBody>
      </p:sp>
      <p:sp>
        <p:nvSpPr>
          <p:cNvPr id="23" name="Text Box 10">
            <a:extLst>
              <a:ext uri="{FF2B5EF4-FFF2-40B4-BE49-F238E27FC236}">
                <a16:creationId xmlns:a16="http://schemas.microsoft.com/office/drawing/2014/main" id="{006D7534-4171-428C-B9B0-31798080CCDA}"/>
              </a:ext>
            </a:extLst>
          </p:cNvPr>
          <p:cNvSpPr txBox="1">
            <a:spLocks noChangeArrowheads="1"/>
          </p:cNvSpPr>
          <p:nvPr/>
        </p:nvSpPr>
        <p:spPr bwMode="auto">
          <a:xfrm>
            <a:off x="1745359" y="6188389"/>
            <a:ext cx="56532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Einkommen umverteilen</a:t>
            </a:r>
          </a:p>
        </p:txBody>
      </p:sp>
      <p:sp>
        <p:nvSpPr>
          <p:cNvPr id="26" name="Pfeil nach unten 29">
            <a:extLst>
              <a:ext uri="{FF2B5EF4-FFF2-40B4-BE49-F238E27FC236}">
                <a16:creationId xmlns:a16="http://schemas.microsoft.com/office/drawing/2014/main" id="{F2F9D37B-D34F-4BEA-A361-132EACEDA35B}"/>
              </a:ext>
            </a:extLst>
          </p:cNvPr>
          <p:cNvSpPr>
            <a:spLocks noChangeArrowheads="1"/>
          </p:cNvSpPr>
          <p:nvPr/>
        </p:nvSpPr>
        <p:spPr bwMode="auto">
          <a:xfrm rot="13666625" flipV="1">
            <a:off x="6001477" y="3754279"/>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Pfeil nach unten 29">
            <a:extLst>
              <a:ext uri="{FF2B5EF4-FFF2-40B4-BE49-F238E27FC236}">
                <a16:creationId xmlns:a16="http://schemas.microsoft.com/office/drawing/2014/main" id="{9CF75CFC-1BBB-4138-A33B-543FC8DAB5B6}"/>
              </a:ext>
            </a:extLst>
          </p:cNvPr>
          <p:cNvSpPr>
            <a:spLocks noChangeArrowheads="1"/>
          </p:cNvSpPr>
          <p:nvPr/>
        </p:nvSpPr>
        <p:spPr bwMode="auto">
          <a:xfrm rot="7933375" flipH="1" flipV="1">
            <a:off x="2848824" y="375290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Text Box 10">
            <a:extLst>
              <a:ext uri="{FF2B5EF4-FFF2-40B4-BE49-F238E27FC236}">
                <a16:creationId xmlns:a16="http://schemas.microsoft.com/office/drawing/2014/main" id="{96DD5C9A-E71E-4F8B-B481-666D2EDC66F4}"/>
              </a:ext>
            </a:extLst>
          </p:cNvPr>
          <p:cNvSpPr txBox="1">
            <a:spLocks noChangeArrowheads="1"/>
          </p:cNvSpPr>
          <p:nvPr/>
        </p:nvSpPr>
        <p:spPr bwMode="auto">
          <a:xfrm>
            <a:off x="2733009" y="4318313"/>
            <a:ext cx="37742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Bundesbudgetgesetz</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up)">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up)">
                                      <p:cBhvr>
                                        <p:cTn id="43" dur="500"/>
                                        <p:tgtEl>
                                          <p:spTgt spid="29"/>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up)">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animBg="1"/>
      <p:bldP spid="28" grpId="0" animBg="1"/>
      <p:bldP spid="15" grpId="0"/>
      <p:bldP spid="16" grpId="0"/>
      <p:bldP spid="20" grpId="0"/>
      <p:bldP spid="14" grpId="0"/>
      <p:bldP spid="17" grpId="0" animBg="1"/>
      <p:bldP spid="19" grpId="0" animBg="1"/>
      <p:bldP spid="21" grpId="0"/>
      <p:bldP spid="22" grpId="0"/>
      <p:bldP spid="23" grpId="0"/>
      <p:bldP spid="26" grpId="0" animBg="1"/>
      <p:bldP spid="29" grpId="0" animBg="1"/>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macht der Staat mit unserem Geld?“ auf den Seiten 86 bis 87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222</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29</cp:revision>
  <dcterms:created xsi:type="dcterms:W3CDTF">2020-01-22T09:57:49Z</dcterms:created>
  <dcterms:modified xsi:type="dcterms:W3CDTF">2020-03-13T14:03:38Z</dcterms:modified>
</cp:coreProperties>
</file>