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80" r:id="rId3"/>
    <p:sldId id="281" r:id="rId4"/>
    <p:sldId id="283" r:id="rId5"/>
    <p:sldId id="282" r:id="rId6"/>
    <p:sldId id="284" r:id="rId7"/>
    <p:sldId id="287" r:id="rId8"/>
    <p:sldId id="289" r:id="rId9"/>
    <p:sldId id="291" r:id="rId10"/>
    <p:sldId id="286" r:id="rId11"/>
    <p:sldId id="288" r:id="rId12"/>
    <p:sldId id="290" r:id="rId13"/>
    <p:sldId id="285" r:id="rId14"/>
    <p:sldId id="279" r:id="rId15"/>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660AE2-1BC7-40B6-9BA4-167285A61AD6}" v="165" dt="2024-07-26T16:55:28.5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nes.fuchsberger" userId="0ba282cb-98b6-40ad-aa6c-709cf3572a59" providerId="ADAL" clId="{4C660AE2-1BC7-40B6-9BA4-167285A61AD6}"/>
    <pc:docChg chg="undo custSel addSld modSld sldOrd">
      <pc:chgData name="johannes.fuchsberger" userId="0ba282cb-98b6-40ad-aa6c-709cf3572a59" providerId="ADAL" clId="{4C660AE2-1BC7-40B6-9BA4-167285A61AD6}" dt="2024-07-26T16:57:34.839" v="10020" actId="255"/>
      <pc:docMkLst>
        <pc:docMk/>
      </pc:docMkLst>
      <pc:sldChg chg="modSp mod">
        <pc:chgData name="johannes.fuchsberger" userId="0ba282cb-98b6-40ad-aa6c-709cf3572a59" providerId="ADAL" clId="{4C660AE2-1BC7-40B6-9BA4-167285A61AD6}" dt="2024-07-26T12:32:10.847" v="38" actId="12788"/>
        <pc:sldMkLst>
          <pc:docMk/>
          <pc:sldMk cId="0" sldId="256"/>
        </pc:sldMkLst>
        <pc:spChg chg="mod">
          <ac:chgData name="johannes.fuchsberger" userId="0ba282cb-98b6-40ad-aa6c-709cf3572a59" providerId="ADAL" clId="{4C660AE2-1BC7-40B6-9BA4-167285A61AD6}" dt="2024-07-26T12:32:10.847" v="38" actId="12788"/>
          <ac:spMkLst>
            <pc:docMk/>
            <pc:sldMk cId="0" sldId="256"/>
            <ac:spMk id="13314" creationId="{00000000-0000-0000-0000-000000000000}"/>
          </ac:spMkLst>
        </pc:spChg>
      </pc:sldChg>
      <pc:sldChg chg="modSp mod">
        <pc:chgData name="johannes.fuchsberger" userId="0ba282cb-98b6-40ad-aa6c-709cf3572a59" providerId="ADAL" clId="{4C660AE2-1BC7-40B6-9BA4-167285A61AD6}" dt="2024-07-26T16:57:34.839" v="10020" actId="255"/>
        <pc:sldMkLst>
          <pc:docMk/>
          <pc:sldMk cId="0" sldId="279"/>
        </pc:sldMkLst>
        <pc:spChg chg="mod">
          <ac:chgData name="johannes.fuchsberger" userId="0ba282cb-98b6-40ad-aa6c-709cf3572a59" providerId="ADAL" clId="{4C660AE2-1BC7-40B6-9BA4-167285A61AD6}" dt="2024-07-26T13:23:18.521" v="423" actId="20577"/>
          <ac:spMkLst>
            <pc:docMk/>
            <pc:sldMk cId="0" sldId="279"/>
            <ac:spMk id="21506" creationId="{00000000-0000-0000-0000-000000000000}"/>
          </ac:spMkLst>
        </pc:spChg>
        <pc:spChg chg="mod">
          <ac:chgData name="johannes.fuchsberger" userId="0ba282cb-98b6-40ad-aa6c-709cf3572a59" providerId="ADAL" clId="{4C660AE2-1BC7-40B6-9BA4-167285A61AD6}" dt="2024-07-26T16:57:34.839" v="10020" actId="255"/>
          <ac:spMkLst>
            <pc:docMk/>
            <pc:sldMk cId="0" sldId="279"/>
            <ac:spMk id="21507" creationId="{00000000-0000-0000-0000-000000000000}"/>
          </ac:spMkLst>
        </pc:spChg>
      </pc:sldChg>
      <pc:sldChg chg="addSp delSp modSp mod ord">
        <pc:chgData name="johannes.fuchsberger" userId="0ba282cb-98b6-40ad-aa6c-709cf3572a59" providerId="ADAL" clId="{4C660AE2-1BC7-40B6-9BA4-167285A61AD6}" dt="2024-07-26T16:11:06.318" v="7032" actId="20577"/>
        <pc:sldMkLst>
          <pc:docMk/>
          <pc:sldMk cId="2263971110" sldId="280"/>
        </pc:sldMkLst>
        <pc:spChg chg="mod">
          <ac:chgData name="johannes.fuchsberger" userId="0ba282cb-98b6-40ad-aa6c-709cf3572a59" providerId="ADAL" clId="{4C660AE2-1BC7-40B6-9BA4-167285A61AD6}" dt="2024-07-26T16:11:06.318" v="7032" actId="20577"/>
          <ac:spMkLst>
            <pc:docMk/>
            <pc:sldMk cId="2263971110" sldId="280"/>
            <ac:spMk id="4" creationId="{F77A3D2B-D841-E986-5AC4-57E978490B8D}"/>
          </ac:spMkLst>
        </pc:spChg>
        <pc:picChg chg="del">
          <ac:chgData name="johannes.fuchsberger" userId="0ba282cb-98b6-40ad-aa6c-709cf3572a59" providerId="ADAL" clId="{4C660AE2-1BC7-40B6-9BA4-167285A61AD6}" dt="2024-07-26T12:52:46.475" v="355" actId="478"/>
          <ac:picMkLst>
            <pc:docMk/>
            <pc:sldMk cId="2263971110" sldId="280"/>
            <ac:picMk id="5" creationId="{2770588A-D726-507F-F662-81CCBDE74ECA}"/>
          </ac:picMkLst>
        </pc:picChg>
        <pc:picChg chg="add mod">
          <ac:chgData name="johannes.fuchsberger" userId="0ba282cb-98b6-40ad-aa6c-709cf3572a59" providerId="ADAL" clId="{4C660AE2-1BC7-40B6-9BA4-167285A61AD6}" dt="2024-07-26T12:52:44.682" v="354" actId="171"/>
          <ac:picMkLst>
            <pc:docMk/>
            <pc:sldMk cId="2263971110" sldId="280"/>
            <ac:picMk id="8194" creationId="{DDF55A2F-DC1E-EAA2-9E1E-ED49849CFFCC}"/>
          </ac:picMkLst>
        </pc:picChg>
      </pc:sldChg>
      <pc:sldChg chg="addSp delSp modSp add mod ord">
        <pc:chgData name="johannes.fuchsberger" userId="0ba282cb-98b6-40ad-aa6c-709cf3572a59" providerId="ADAL" clId="{4C660AE2-1BC7-40B6-9BA4-167285A61AD6}" dt="2024-07-26T16:44:54.742" v="9188" actId="6549"/>
        <pc:sldMkLst>
          <pc:docMk/>
          <pc:sldMk cId="3560558876" sldId="281"/>
        </pc:sldMkLst>
        <pc:spChg chg="mod">
          <ac:chgData name="johannes.fuchsberger" userId="0ba282cb-98b6-40ad-aa6c-709cf3572a59" providerId="ADAL" clId="{4C660AE2-1BC7-40B6-9BA4-167285A61AD6}" dt="2024-07-26T16:44:54.742" v="9188" actId="6549"/>
          <ac:spMkLst>
            <pc:docMk/>
            <pc:sldMk cId="3560558876" sldId="281"/>
            <ac:spMk id="4" creationId="{F77A3D2B-D841-E986-5AC4-57E978490B8D}"/>
          </ac:spMkLst>
        </pc:spChg>
        <pc:picChg chg="del">
          <ac:chgData name="johannes.fuchsberger" userId="0ba282cb-98b6-40ad-aa6c-709cf3572a59" providerId="ADAL" clId="{4C660AE2-1BC7-40B6-9BA4-167285A61AD6}" dt="2024-07-26T12:50:40.495" v="344" actId="478"/>
          <ac:picMkLst>
            <pc:docMk/>
            <pc:sldMk cId="3560558876" sldId="281"/>
            <ac:picMk id="5" creationId="{2770588A-D726-507F-F662-81CCBDE74ECA}"/>
          </ac:picMkLst>
        </pc:picChg>
        <pc:picChg chg="add mod">
          <ac:chgData name="johannes.fuchsberger" userId="0ba282cb-98b6-40ad-aa6c-709cf3572a59" providerId="ADAL" clId="{4C660AE2-1BC7-40B6-9BA4-167285A61AD6}" dt="2024-07-26T12:50:38.667" v="343" actId="171"/>
          <ac:picMkLst>
            <pc:docMk/>
            <pc:sldMk cId="3560558876" sldId="281"/>
            <ac:picMk id="7170" creationId="{EFBC801E-4E0B-BF09-89BF-2E7969060839}"/>
          </ac:picMkLst>
        </pc:picChg>
      </pc:sldChg>
      <pc:sldChg chg="addSp delSp modSp add mod ord">
        <pc:chgData name="johannes.fuchsberger" userId="0ba282cb-98b6-40ad-aa6c-709cf3572a59" providerId="ADAL" clId="{4C660AE2-1BC7-40B6-9BA4-167285A61AD6}" dt="2024-07-26T16:48:15.788" v="9578" actId="20577"/>
        <pc:sldMkLst>
          <pc:docMk/>
          <pc:sldMk cId="671314076" sldId="282"/>
        </pc:sldMkLst>
        <pc:spChg chg="mod">
          <ac:chgData name="johannes.fuchsberger" userId="0ba282cb-98b6-40ad-aa6c-709cf3572a59" providerId="ADAL" clId="{4C660AE2-1BC7-40B6-9BA4-167285A61AD6}" dt="2024-07-26T16:48:15.788" v="9578" actId="20577"/>
          <ac:spMkLst>
            <pc:docMk/>
            <pc:sldMk cId="671314076" sldId="282"/>
            <ac:spMk id="4" creationId="{F77A3D2B-D841-E986-5AC4-57E978490B8D}"/>
          </ac:spMkLst>
        </pc:spChg>
        <pc:picChg chg="del">
          <ac:chgData name="johannes.fuchsberger" userId="0ba282cb-98b6-40ad-aa6c-709cf3572a59" providerId="ADAL" clId="{4C660AE2-1BC7-40B6-9BA4-167285A61AD6}" dt="2024-07-26T12:36:13.725" v="204" actId="478"/>
          <ac:picMkLst>
            <pc:docMk/>
            <pc:sldMk cId="671314076" sldId="282"/>
            <ac:picMk id="5" creationId="{2770588A-D726-507F-F662-81CCBDE74ECA}"/>
          </ac:picMkLst>
        </pc:picChg>
        <pc:picChg chg="add mod">
          <ac:chgData name="johannes.fuchsberger" userId="0ba282cb-98b6-40ad-aa6c-709cf3572a59" providerId="ADAL" clId="{4C660AE2-1BC7-40B6-9BA4-167285A61AD6}" dt="2024-07-26T12:36:11.787" v="203" actId="171"/>
          <ac:picMkLst>
            <pc:docMk/>
            <pc:sldMk cId="671314076" sldId="282"/>
            <ac:picMk id="1026" creationId="{03ED1284-135E-FC8D-D3AF-330CE346A974}"/>
          </ac:picMkLst>
        </pc:picChg>
      </pc:sldChg>
      <pc:sldChg chg="addSp delSp modSp add mod ord">
        <pc:chgData name="johannes.fuchsberger" userId="0ba282cb-98b6-40ad-aa6c-709cf3572a59" providerId="ADAL" clId="{4C660AE2-1BC7-40B6-9BA4-167285A61AD6}" dt="2024-07-26T16:47:25.509" v="9548" actId="313"/>
        <pc:sldMkLst>
          <pc:docMk/>
          <pc:sldMk cId="2127311558" sldId="283"/>
        </pc:sldMkLst>
        <pc:spChg chg="mod">
          <ac:chgData name="johannes.fuchsberger" userId="0ba282cb-98b6-40ad-aa6c-709cf3572a59" providerId="ADAL" clId="{4C660AE2-1BC7-40B6-9BA4-167285A61AD6}" dt="2024-07-26T16:47:25.509" v="9548" actId="313"/>
          <ac:spMkLst>
            <pc:docMk/>
            <pc:sldMk cId="2127311558" sldId="283"/>
            <ac:spMk id="4" creationId="{F77A3D2B-D841-E986-5AC4-57E978490B8D}"/>
          </ac:spMkLst>
        </pc:spChg>
        <pc:picChg chg="del">
          <ac:chgData name="johannes.fuchsberger" userId="0ba282cb-98b6-40ad-aa6c-709cf3572a59" providerId="ADAL" clId="{4C660AE2-1BC7-40B6-9BA4-167285A61AD6}" dt="2024-07-26T13:03:02.531" v="411" actId="478"/>
          <ac:picMkLst>
            <pc:docMk/>
            <pc:sldMk cId="2127311558" sldId="283"/>
            <ac:picMk id="5" creationId="{2770588A-D726-507F-F662-81CCBDE74ECA}"/>
          </ac:picMkLst>
        </pc:picChg>
        <pc:picChg chg="add mod">
          <ac:chgData name="johannes.fuchsberger" userId="0ba282cb-98b6-40ad-aa6c-709cf3572a59" providerId="ADAL" clId="{4C660AE2-1BC7-40B6-9BA4-167285A61AD6}" dt="2024-07-26T13:03:00.136" v="410" actId="171"/>
          <ac:picMkLst>
            <pc:docMk/>
            <pc:sldMk cId="2127311558" sldId="283"/>
            <ac:picMk id="11266" creationId="{EDB48696-78DC-B5EA-0F6C-1AE01B045E34}"/>
          </ac:picMkLst>
        </pc:picChg>
      </pc:sldChg>
      <pc:sldChg chg="addSp delSp modSp add mod ord">
        <pc:chgData name="johannes.fuchsberger" userId="0ba282cb-98b6-40ad-aa6c-709cf3572a59" providerId="ADAL" clId="{4C660AE2-1BC7-40B6-9BA4-167285A61AD6}" dt="2024-07-26T14:56:07.262" v="4362" actId="20577"/>
        <pc:sldMkLst>
          <pc:docMk/>
          <pc:sldMk cId="284604760" sldId="284"/>
        </pc:sldMkLst>
        <pc:spChg chg="mod">
          <ac:chgData name="johannes.fuchsberger" userId="0ba282cb-98b6-40ad-aa6c-709cf3572a59" providerId="ADAL" clId="{4C660AE2-1BC7-40B6-9BA4-167285A61AD6}" dt="2024-07-26T14:56:07.262" v="4362" actId="20577"/>
          <ac:spMkLst>
            <pc:docMk/>
            <pc:sldMk cId="284604760" sldId="284"/>
            <ac:spMk id="4" creationId="{F77A3D2B-D841-E986-5AC4-57E978490B8D}"/>
          </ac:spMkLst>
        </pc:spChg>
        <pc:picChg chg="del">
          <ac:chgData name="johannes.fuchsberger" userId="0ba282cb-98b6-40ad-aa6c-709cf3572a59" providerId="ADAL" clId="{4C660AE2-1BC7-40B6-9BA4-167285A61AD6}" dt="2024-07-26T12:39:37.660" v="239" actId="478"/>
          <ac:picMkLst>
            <pc:docMk/>
            <pc:sldMk cId="284604760" sldId="284"/>
            <ac:picMk id="5" creationId="{2770588A-D726-507F-F662-81CCBDE74ECA}"/>
          </ac:picMkLst>
        </pc:picChg>
        <pc:picChg chg="add del mod">
          <ac:chgData name="johannes.fuchsberger" userId="0ba282cb-98b6-40ad-aa6c-709cf3572a59" providerId="ADAL" clId="{4C660AE2-1BC7-40B6-9BA4-167285A61AD6}" dt="2024-07-26T14:53:09.978" v="4054" actId="478"/>
          <ac:picMkLst>
            <pc:docMk/>
            <pc:sldMk cId="284604760" sldId="284"/>
            <ac:picMk id="2050" creationId="{E851759D-15CE-1CA4-C7E7-4B9C3C0C4F2F}"/>
          </ac:picMkLst>
        </pc:picChg>
        <pc:picChg chg="add mod">
          <ac:chgData name="johannes.fuchsberger" userId="0ba282cb-98b6-40ad-aa6c-709cf3572a59" providerId="ADAL" clId="{4C660AE2-1BC7-40B6-9BA4-167285A61AD6}" dt="2024-07-26T14:53:08.207" v="4053" actId="171"/>
          <ac:picMkLst>
            <pc:docMk/>
            <pc:sldMk cId="284604760" sldId="284"/>
            <ac:picMk id="12294" creationId="{7425D2C7-486B-66C0-4A21-95A8C2D78BC3}"/>
          </ac:picMkLst>
        </pc:picChg>
      </pc:sldChg>
      <pc:sldChg chg="addSp delSp modSp add mod">
        <pc:chgData name="johannes.fuchsberger" userId="0ba282cb-98b6-40ad-aa6c-709cf3572a59" providerId="ADAL" clId="{4C660AE2-1BC7-40B6-9BA4-167285A61AD6}" dt="2024-07-26T16:50:19.887" v="9601" actId="20577"/>
        <pc:sldMkLst>
          <pc:docMk/>
          <pc:sldMk cId="1580103745" sldId="285"/>
        </pc:sldMkLst>
        <pc:spChg chg="mod">
          <ac:chgData name="johannes.fuchsberger" userId="0ba282cb-98b6-40ad-aa6c-709cf3572a59" providerId="ADAL" clId="{4C660AE2-1BC7-40B6-9BA4-167285A61AD6}" dt="2024-07-26T16:50:19.887" v="9601" actId="20577"/>
          <ac:spMkLst>
            <pc:docMk/>
            <pc:sldMk cId="1580103745" sldId="285"/>
            <ac:spMk id="4" creationId="{F77A3D2B-D841-E986-5AC4-57E978490B8D}"/>
          </ac:spMkLst>
        </pc:spChg>
        <pc:picChg chg="del">
          <ac:chgData name="johannes.fuchsberger" userId="0ba282cb-98b6-40ad-aa6c-709cf3572a59" providerId="ADAL" clId="{4C660AE2-1BC7-40B6-9BA4-167285A61AD6}" dt="2024-07-26T12:59:59.648" v="400" actId="478"/>
          <ac:picMkLst>
            <pc:docMk/>
            <pc:sldMk cId="1580103745" sldId="285"/>
            <ac:picMk id="5" creationId="{2770588A-D726-507F-F662-81CCBDE74ECA}"/>
          </ac:picMkLst>
        </pc:picChg>
        <pc:picChg chg="add mod">
          <ac:chgData name="johannes.fuchsberger" userId="0ba282cb-98b6-40ad-aa6c-709cf3572a59" providerId="ADAL" clId="{4C660AE2-1BC7-40B6-9BA4-167285A61AD6}" dt="2024-07-26T12:59:57.492" v="399" actId="171"/>
          <ac:picMkLst>
            <pc:docMk/>
            <pc:sldMk cId="1580103745" sldId="285"/>
            <ac:picMk id="10242" creationId="{8A64E2E7-58E1-D36B-4833-0F5242184B6F}"/>
          </ac:picMkLst>
        </pc:picChg>
      </pc:sldChg>
      <pc:sldChg chg="addSp delSp modSp add mod ord">
        <pc:chgData name="johannes.fuchsberger" userId="0ba282cb-98b6-40ad-aa6c-709cf3572a59" providerId="ADAL" clId="{4C660AE2-1BC7-40B6-9BA4-167285A61AD6}" dt="2024-07-26T16:37:41.646" v="9008" actId="20577"/>
        <pc:sldMkLst>
          <pc:docMk/>
          <pc:sldMk cId="3195278008" sldId="286"/>
        </pc:sldMkLst>
        <pc:spChg chg="mod">
          <ac:chgData name="johannes.fuchsberger" userId="0ba282cb-98b6-40ad-aa6c-709cf3572a59" providerId="ADAL" clId="{4C660AE2-1BC7-40B6-9BA4-167285A61AD6}" dt="2024-07-26T16:37:41.646" v="9008" actId="20577"/>
          <ac:spMkLst>
            <pc:docMk/>
            <pc:sldMk cId="3195278008" sldId="286"/>
            <ac:spMk id="4" creationId="{F77A3D2B-D841-E986-5AC4-57E978490B8D}"/>
          </ac:spMkLst>
        </pc:spChg>
        <pc:picChg chg="del">
          <ac:chgData name="johannes.fuchsberger" userId="0ba282cb-98b6-40ad-aa6c-709cf3572a59" providerId="ADAL" clId="{4C660AE2-1BC7-40B6-9BA4-167285A61AD6}" dt="2024-07-26T12:47:40.166" v="324" actId="478"/>
          <ac:picMkLst>
            <pc:docMk/>
            <pc:sldMk cId="3195278008" sldId="286"/>
            <ac:picMk id="5" creationId="{2770588A-D726-507F-F662-81CCBDE74ECA}"/>
          </ac:picMkLst>
        </pc:picChg>
        <pc:picChg chg="add mod">
          <ac:chgData name="johannes.fuchsberger" userId="0ba282cb-98b6-40ad-aa6c-709cf3572a59" providerId="ADAL" clId="{4C660AE2-1BC7-40B6-9BA4-167285A61AD6}" dt="2024-07-26T12:47:38.186" v="323" actId="171"/>
          <ac:picMkLst>
            <pc:docMk/>
            <pc:sldMk cId="3195278008" sldId="286"/>
            <ac:picMk id="6146" creationId="{C13F9599-0D41-E827-F719-14643275F117}"/>
          </ac:picMkLst>
        </pc:picChg>
      </pc:sldChg>
      <pc:sldChg chg="addSp delSp modSp add mod ord">
        <pc:chgData name="johannes.fuchsberger" userId="0ba282cb-98b6-40ad-aa6c-709cf3572a59" providerId="ADAL" clId="{4C660AE2-1BC7-40B6-9BA4-167285A61AD6}" dt="2024-07-26T16:26:50.386" v="8301" actId="20577"/>
        <pc:sldMkLst>
          <pc:docMk/>
          <pc:sldMk cId="2509844433" sldId="287"/>
        </pc:sldMkLst>
        <pc:spChg chg="mod">
          <ac:chgData name="johannes.fuchsberger" userId="0ba282cb-98b6-40ad-aa6c-709cf3572a59" providerId="ADAL" clId="{4C660AE2-1BC7-40B6-9BA4-167285A61AD6}" dt="2024-07-26T16:26:50.386" v="8301" actId="20577"/>
          <ac:spMkLst>
            <pc:docMk/>
            <pc:sldMk cId="2509844433" sldId="287"/>
            <ac:spMk id="4" creationId="{F77A3D2B-D841-E986-5AC4-57E978490B8D}"/>
          </ac:spMkLst>
        </pc:spChg>
        <pc:picChg chg="del">
          <ac:chgData name="johannes.fuchsberger" userId="0ba282cb-98b6-40ad-aa6c-709cf3572a59" providerId="ADAL" clId="{4C660AE2-1BC7-40B6-9BA4-167285A61AD6}" dt="2024-07-26T12:41:28.962" v="252" actId="478"/>
          <ac:picMkLst>
            <pc:docMk/>
            <pc:sldMk cId="2509844433" sldId="287"/>
            <ac:picMk id="5" creationId="{2770588A-D726-507F-F662-81CCBDE74ECA}"/>
          </ac:picMkLst>
        </pc:picChg>
        <pc:picChg chg="add mod">
          <ac:chgData name="johannes.fuchsberger" userId="0ba282cb-98b6-40ad-aa6c-709cf3572a59" providerId="ADAL" clId="{4C660AE2-1BC7-40B6-9BA4-167285A61AD6}" dt="2024-07-26T12:41:26.665" v="251" actId="171"/>
          <ac:picMkLst>
            <pc:docMk/>
            <pc:sldMk cId="2509844433" sldId="287"/>
            <ac:picMk id="3074" creationId="{DB951FCB-E33D-E9B5-E667-2479260ECAA9}"/>
          </ac:picMkLst>
        </pc:picChg>
      </pc:sldChg>
      <pc:sldChg chg="addSp delSp modSp add mod ord">
        <pc:chgData name="johannes.fuchsberger" userId="0ba282cb-98b6-40ad-aa6c-709cf3572a59" providerId="ADAL" clId="{4C660AE2-1BC7-40B6-9BA4-167285A61AD6}" dt="2024-07-26T16:49:37.640" v="9594" actId="20577"/>
        <pc:sldMkLst>
          <pc:docMk/>
          <pc:sldMk cId="4191877647" sldId="288"/>
        </pc:sldMkLst>
        <pc:spChg chg="mod">
          <ac:chgData name="johannes.fuchsberger" userId="0ba282cb-98b6-40ad-aa6c-709cf3572a59" providerId="ADAL" clId="{4C660AE2-1BC7-40B6-9BA4-167285A61AD6}" dt="2024-07-26T16:49:37.640" v="9594" actId="20577"/>
          <ac:spMkLst>
            <pc:docMk/>
            <pc:sldMk cId="4191877647" sldId="288"/>
            <ac:spMk id="4" creationId="{F77A3D2B-D841-E986-5AC4-57E978490B8D}"/>
          </ac:spMkLst>
        </pc:spChg>
        <pc:picChg chg="del">
          <ac:chgData name="johannes.fuchsberger" userId="0ba282cb-98b6-40ad-aa6c-709cf3572a59" providerId="ADAL" clId="{4C660AE2-1BC7-40B6-9BA4-167285A61AD6}" dt="2024-07-26T12:45:55.822" v="309" actId="478"/>
          <ac:picMkLst>
            <pc:docMk/>
            <pc:sldMk cId="4191877647" sldId="288"/>
            <ac:picMk id="5" creationId="{2770588A-D726-507F-F662-81CCBDE74ECA}"/>
          </ac:picMkLst>
        </pc:picChg>
        <pc:picChg chg="add mod">
          <ac:chgData name="johannes.fuchsberger" userId="0ba282cb-98b6-40ad-aa6c-709cf3572a59" providerId="ADAL" clId="{4C660AE2-1BC7-40B6-9BA4-167285A61AD6}" dt="2024-07-26T12:45:53.096" v="308" actId="171"/>
          <ac:picMkLst>
            <pc:docMk/>
            <pc:sldMk cId="4191877647" sldId="288"/>
            <ac:picMk id="5122" creationId="{68365ABE-4D1F-12C9-B86E-7B2557E99E03}"/>
          </ac:picMkLst>
        </pc:picChg>
      </pc:sldChg>
      <pc:sldChg chg="addSp delSp modSp add mod ord">
        <pc:chgData name="johannes.fuchsberger" userId="0ba282cb-98b6-40ad-aa6c-709cf3572a59" providerId="ADAL" clId="{4C660AE2-1BC7-40B6-9BA4-167285A61AD6}" dt="2024-07-26T16:28:13.207" v="8365" actId="20577"/>
        <pc:sldMkLst>
          <pc:docMk/>
          <pc:sldMk cId="118196934" sldId="289"/>
        </pc:sldMkLst>
        <pc:spChg chg="mod">
          <ac:chgData name="johannes.fuchsberger" userId="0ba282cb-98b6-40ad-aa6c-709cf3572a59" providerId="ADAL" clId="{4C660AE2-1BC7-40B6-9BA4-167285A61AD6}" dt="2024-07-26T16:28:13.207" v="8365" actId="20577"/>
          <ac:spMkLst>
            <pc:docMk/>
            <pc:sldMk cId="118196934" sldId="289"/>
            <ac:spMk id="4" creationId="{F77A3D2B-D841-E986-5AC4-57E978490B8D}"/>
          </ac:spMkLst>
        </pc:spChg>
        <pc:picChg chg="del">
          <ac:chgData name="johannes.fuchsberger" userId="0ba282cb-98b6-40ad-aa6c-709cf3572a59" providerId="ADAL" clId="{4C660AE2-1BC7-40B6-9BA4-167285A61AD6}" dt="2024-07-26T12:43:50.616" v="292" actId="478"/>
          <ac:picMkLst>
            <pc:docMk/>
            <pc:sldMk cId="118196934" sldId="289"/>
            <ac:picMk id="5" creationId="{2770588A-D726-507F-F662-81CCBDE74ECA}"/>
          </ac:picMkLst>
        </pc:picChg>
        <pc:picChg chg="add mod">
          <ac:chgData name="johannes.fuchsberger" userId="0ba282cb-98b6-40ad-aa6c-709cf3572a59" providerId="ADAL" clId="{4C660AE2-1BC7-40B6-9BA4-167285A61AD6}" dt="2024-07-26T12:43:48.712" v="291" actId="171"/>
          <ac:picMkLst>
            <pc:docMk/>
            <pc:sldMk cId="118196934" sldId="289"/>
            <ac:picMk id="4098" creationId="{0037A0BB-4817-5248-0F36-7E0DE2C731CC}"/>
          </ac:picMkLst>
        </pc:picChg>
      </pc:sldChg>
      <pc:sldChg chg="addSp delSp modSp add mod ord">
        <pc:chgData name="johannes.fuchsberger" userId="0ba282cb-98b6-40ad-aa6c-709cf3572a59" providerId="ADAL" clId="{4C660AE2-1BC7-40B6-9BA4-167285A61AD6}" dt="2024-07-26T16:50:03.162" v="9596" actId="6549"/>
        <pc:sldMkLst>
          <pc:docMk/>
          <pc:sldMk cId="3518474023" sldId="290"/>
        </pc:sldMkLst>
        <pc:spChg chg="mod">
          <ac:chgData name="johannes.fuchsberger" userId="0ba282cb-98b6-40ad-aa6c-709cf3572a59" providerId="ADAL" clId="{4C660AE2-1BC7-40B6-9BA4-167285A61AD6}" dt="2024-07-26T16:50:03.162" v="9596" actId="6549"/>
          <ac:spMkLst>
            <pc:docMk/>
            <pc:sldMk cId="3518474023" sldId="290"/>
            <ac:spMk id="4" creationId="{F77A3D2B-D841-E986-5AC4-57E978490B8D}"/>
          </ac:spMkLst>
        </pc:spChg>
        <pc:picChg chg="del">
          <ac:chgData name="johannes.fuchsberger" userId="0ba282cb-98b6-40ad-aa6c-709cf3572a59" providerId="ADAL" clId="{4C660AE2-1BC7-40B6-9BA4-167285A61AD6}" dt="2024-07-26T12:58:14.034" v="364" actId="478"/>
          <ac:picMkLst>
            <pc:docMk/>
            <pc:sldMk cId="3518474023" sldId="290"/>
            <ac:picMk id="5" creationId="{2770588A-D726-507F-F662-81CCBDE74ECA}"/>
          </ac:picMkLst>
        </pc:picChg>
        <pc:picChg chg="add mod">
          <ac:chgData name="johannes.fuchsberger" userId="0ba282cb-98b6-40ad-aa6c-709cf3572a59" providerId="ADAL" clId="{4C660AE2-1BC7-40B6-9BA4-167285A61AD6}" dt="2024-07-26T12:58:12.048" v="363" actId="171"/>
          <ac:picMkLst>
            <pc:docMk/>
            <pc:sldMk cId="3518474023" sldId="290"/>
            <ac:picMk id="9218" creationId="{8ECD4083-A056-6842-C376-A06B6B2B55F0}"/>
          </ac:picMkLst>
        </pc:picChg>
      </pc:sldChg>
      <pc:sldChg chg="addSp delSp modSp add mod ord">
        <pc:chgData name="johannes.fuchsberger" userId="0ba282cb-98b6-40ad-aa6c-709cf3572a59" providerId="ADAL" clId="{4C660AE2-1BC7-40B6-9BA4-167285A61AD6}" dt="2024-07-26T16:55:28.575" v="9876" actId="732"/>
        <pc:sldMkLst>
          <pc:docMk/>
          <pc:sldMk cId="4225048137" sldId="291"/>
        </pc:sldMkLst>
        <pc:spChg chg="mod">
          <ac:chgData name="johannes.fuchsberger" userId="0ba282cb-98b6-40ad-aa6c-709cf3572a59" providerId="ADAL" clId="{4C660AE2-1BC7-40B6-9BA4-167285A61AD6}" dt="2024-07-26T16:36:03.259" v="8896" actId="6549"/>
          <ac:spMkLst>
            <pc:docMk/>
            <pc:sldMk cId="4225048137" sldId="291"/>
            <ac:spMk id="4" creationId="{F77A3D2B-D841-E986-5AC4-57E978490B8D}"/>
          </ac:spMkLst>
        </pc:spChg>
        <pc:picChg chg="del">
          <ac:chgData name="johannes.fuchsberger" userId="0ba282cb-98b6-40ad-aa6c-709cf3572a59" providerId="ADAL" clId="{4C660AE2-1BC7-40B6-9BA4-167285A61AD6}" dt="2024-07-26T15:15:16.104" v="6838" actId="478"/>
          <ac:picMkLst>
            <pc:docMk/>
            <pc:sldMk cId="4225048137" sldId="291"/>
            <ac:picMk id="10242" creationId="{8A64E2E7-58E1-D36B-4833-0F5242184B6F}"/>
          </ac:picMkLst>
        </pc:picChg>
        <pc:picChg chg="add mod">
          <ac:chgData name="johannes.fuchsberger" userId="0ba282cb-98b6-40ad-aa6c-709cf3572a59" providerId="ADAL" clId="{4C660AE2-1BC7-40B6-9BA4-167285A61AD6}" dt="2024-07-26T16:55:28.575" v="9876" actId="732"/>
          <ac:picMkLst>
            <pc:docMk/>
            <pc:sldMk cId="4225048137" sldId="291"/>
            <ac:picMk id="12290" creationId="{1A87DE77-1772-1882-EF8C-914408843DD0}"/>
          </ac:picMkLst>
        </pc:picChg>
        <pc:picChg chg="add del mod">
          <ac:chgData name="johannes.fuchsberger" userId="0ba282cb-98b6-40ad-aa6c-709cf3572a59" providerId="ADAL" clId="{4C660AE2-1BC7-40B6-9BA4-167285A61AD6}" dt="2024-07-26T15:14:55.015" v="6833" actId="478"/>
          <ac:picMkLst>
            <pc:docMk/>
            <pc:sldMk cId="4225048137" sldId="291"/>
            <ac:picMk id="12292" creationId="{8EC09A20-94E5-2580-4705-828F6A6AEBED}"/>
          </ac:picMkLst>
        </pc:picChg>
        <pc:picChg chg="add del mod">
          <ac:chgData name="johannes.fuchsberger" userId="0ba282cb-98b6-40ad-aa6c-709cf3572a59" providerId="ADAL" clId="{4C660AE2-1BC7-40B6-9BA4-167285A61AD6}" dt="2024-07-26T14:52:08.231" v="4038" actId="21"/>
          <ac:picMkLst>
            <pc:docMk/>
            <pc:sldMk cId="4225048137" sldId="291"/>
            <ac:picMk id="12294" creationId="{7425D2C7-486B-66C0-4A21-95A8C2D78BC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16.07.2026</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14</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1529817" y="2459504"/>
            <a:ext cx="608436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Berlin zur Zeit des Kalten Krieges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Für die Ein- und Ausreise nach Ostberlin gab es offizielle Grenzübergänge. Einer davon lag am Bahnhof Friedrichsstraße. Er wurde von den Berlinerinnen und Berlinern „Tränenpalast“ genannt, weil hier der Besuch aus Westberlin oft unter Tränen verabschiedet wurde. Heute befindet sich in dem Gebäude ein Museum.</a:t>
            </a:r>
          </a:p>
        </p:txBody>
      </p:sp>
      <p:pic>
        <p:nvPicPr>
          <p:cNvPr id="3" name="Grafik 2" descr="Ein Bild, das draußen, Text, Gebäude, Tür enthält.&#10;&#10;Automatisch generierte Beschreibung">
            <a:extLst>
              <a:ext uri="{FF2B5EF4-FFF2-40B4-BE49-F238E27FC236}">
                <a16:creationId xmlns:a16="http://schemas.microsoft.com/office/drawing/2014/main" id="{48E3D111-4522-A98B-F137-A8CF3B87C93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66" t="5344"/>
          <a:stretch/>
        </p:blipFill>
        <p:spPr>
          <a:xfrm>
            <a:off x="516376" y="620688"/>
            <a:ext cx="8123800" cy="5202698"/>
          </a:xfrm>
          <a:prstGeom prst="rect">
            <a:avLst/>
          </a:prstGeom>
        </p:spPr>
      </p:pic>
    </p:spTree>
    <p:extLst>
      <p:ext uri="{BB962C8B-B14F-4D97-AF65-F5344CB8AC3E}">
        <p14:creationId xmlns:p14="http://schemas.microsoft.com/office/powerpoint/2010/main" val="3195278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Berliner Mauer wurde im Laufe der Jahre immer weiter ausgebaut. Auf östlicher Seite befand sich vor der eigentlichen Mauer der zehn Meter breite sogenannte „Todesstreifen“. Wachtürme, Flutlicht, Zäune, Stacheldraht und Fahrzeugsperren sollten eine Flucht in den Westen unmöglich machen.</a:t>
            </a:r>
          </a:p>
        </p:txBody>
      </p:sp>
      <p:pic>
        <p:nvPicPr>
          <p:cNvPr id="3" name="Grafik 2" descr="Ein Bild, das draußen, Gebäude, Himmel, Graffiti enthält.&#10;&#10;Automatisch generierte Beschreibung">
            <a:extLst>
              <a:ext uri="{FF2B5EF4-FFF2-40B4-BE49-F238E27FC236}">
                <a16:creationId xmlns:a16="http://schemas.microsoft.com/office/drawing/2014/main" id="{087B0573-7176-3743-E51B-6198A54AB7C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315" b="6370"/>
          <a:stretch/>
        </p:blipFill>
        <p:spPr>
          <a:xfrm>
            <a:off x="516376" y="620689"/>
            <a:ext cx="8123800" cy="5202697"/>
          </a:xfrm>
          <a:prstGeom prst="rect">
            <a:avLst/>
          </a:prstGeom>
        </p:spPr>
      </p:pic>
    </p:spTree>
    <p:extLst>
      <p:ext uri="{BB962C8B-B14F-4D97-AF65-F5344CB8AC3E}">
        <p14:creationId xmlns:p14="http://schemas.microsoft.com/office/powerpoint/2010/main" val="4191877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Trotzdem versuchten zwischen 1961 und 1989 etwa 5 000 Menschen eine Flucht in den Westen. Über die Zahl der Toten gibt es unterschiedliche Angaben. Man geht aber von mindestens 140 aus. Zu sehen ist das „Fenster des Gedenkens“, ein Teil der Gedenkstätte Berliner Mauer, mit Fotos von Maueropfern.</a:t>
            </a:r>
          </a:p>
        </p:txBody>
      </p:sp>
      <p:pic>
        <p:nvPicPr>
          <p:cNvPr id="3" name="Grafik 2" descr="Ein Bild, das Bild, Fenster, Kunst, draußen enthält.&#10;&#10;Automatisch generierte Beschreibung">
            <a:extLst>
              <a:ext uri="{FF2B5EF4-FFF2-40B4-BE49-F238E27FC236}">
                <a16:creationId xmlns:a16="http://schemas.microsoft.com/office/drawing/2014/main" id="{5270CA11-395F-EFA5-EB68-4ABBB28D974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067" b="2065"/>
          <a:stretch/>
        </p:blipFill>
        <p:spPr>
          <a:xfrm>
            <a:off x="527105" y="620689"/>
            <a:ext cx="8123800" cy="5202698"/>
          </a:xfrm>
          <a:prstGeom prst="rect">
            <a:avLst/>
          </a:prstGeom>
        </p:spPr>
      </p:pic>
    </p:spTree>
    <p:extLst>
      <p:ext uri="{BB962C8B-B14F-4D97-AF65-F5344CB8AC3E}">
        <p14:creationId xmlns:p14="http://schemas.microsoft.com/office/powerpoint/2010/main" val="3518474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Ende der „Berliner Mauer“ kam überraschend in der Nacht vom 9. auf den 10. November 1989. Davor hatte es wochenlang Demonstrationen in den großen Städten der DDR gegeben. Die Menschen forderten Reformen und Reisefreiheit.</a:t>
            </a:r>
          </a:p>
        </p:txBody>
      </p:sp>
      <p:pic>
        <p:nvPicPr>
          <p:cNvPr id="3" name="Grafik 2" descr="Ein Bild, das Text, Briefmarke, Sammelstück enthält.&#10;&#10;Automatisch generierte Beschreibung">
            <a:extLst>
              <a:ext uri="{FF2B5EF4-FFF2-40B4-BE49-F238E27FC236}">
                <a16:creationId xmlns:a16="http://schemas.microsoft.com/office/drawing/2014/main" id="{5AE0CC73-F8EA-95E5-F9BE-96052C68270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294" t="12581" r="23386" b="21730"/>
          <a:stretch/>
        </p:blipFill>
        <p:spPr>
          <a:xfrm>
            <a:off x="528928" y="620686"/>
            <a:ext cx="8111248" cy="5202700"/>
          </a:xfrm>
          <a:prstGeom prst="rect">
            <a:avLst/>
          </a:prstGeom>
        </p:spPr>
      </p:pic>
    </p:spTree>
    <p:extLst>
      <p:ext uri="{BB962C8B-B14F-4D97-AF65-F5344CB8AC3E}">
        <p14:creationId xmlns:p14="http://schemas.microsoft.com/office/powerpoint/2010/main" val="1580103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„Berlin zur Zeit des Kalten Krieges“ bietet sich als anschaulicher Einstieg zu Schulbuch </a:t>
            </a:r>
            <a:r>
              <a:rPr lang="de-DE" altLang="de-DE" sz="1100" b="0">
                <a:solidFill>
                  <a:schemeClr val="tx1"/>
                </a:solidFill>
                <a:latin typeface="Arial" charset="0"/>
                <a:cs typeface="Arial" charset="0"/>
              </a:rPr>
              <a:t>Seite 78/79 </a:t>
            </a:r>
            <a:r>
              <a:rPr lang="de-DE" altLang="de-DE" sz="1100" b="0" dirty="0">
                <a:solidFill>
                  <a:schemeClr val="tx1"/>
                </a:solidFill>
                <a:latin typeface="Arial" charset="0"/>
                <a:cs typeface="Arial" charset="0"/>
              </a:rPr>
              <a:t>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2,5,7,11: Everett Collection / shutterstock.com; Folie 3: </a:t>
            </a:r>
            <a:r>
              <a:rPr lang="de-DE" altLang="de-DE" sz="1200" b="0" dirty="0" err="1">
                <a:solidFill>
                  <a:schemeClr val="tx1"/>
                </a:solidFill>
              </a:rPr>
              <a:t>Kutsenko</a:t>
            </a:r>
            <a:r>
              <a:rPr lang="de-DE" altLang="de-DE" sz="1200" b="0" dirty="0">
                <a:solidFill>
                  <a:schemeClr val="tx1"/>
                </a:solidFill>
              </a:rPr>
              <a:t> Volodymyr / shutterstock.com; Folie 4: Jannis Tobias Werner / shutterstock.com; Folie 6: Zoltan </a:t>
            </a:r>
            <a:r>
              <a:rPr lang="de-DE" altLang="de-DE" sz="1200" b="0" dirty="0" err="1">
                <a:solidFill>
                  <a:schemeClr val="tx1"/>
                </a:solidFill>
              </a:rPr>
              <a:t>Katona</a:t>
            </a:r>
            <a:r>
              <a:rPr lang="de-DE" altLang="de-DE" sz="1200" b="0" dirty="0">
                <a:solidFill>
                  <a:schemeClr val="tx1"/>
                </a:solidFill>
              </a:rPr>
              <a:t> / shutterstock.com; Folie 8: Bill Perry / shutterstock.com; Folie 9: 360b / shutterstock.com; Folie 10: Achim Wagner / shutterstock.com; Folie 12: </a:t>
            </a:r>
            <a:r>
              <a:rPr lang="de-DE" altLang="de-DE" sz="1200" b="0" dirty="0" err="1">
                <a:solidFill>
                  <a:schemeClr val="tx1"/>
                </a:solidFill>
              </a:rPr>
              <a:t>makasana</a:t>
            </a:r>
            <a:r>
              <a:rPr lang="de-DE" altLang="de-DE" sz="1200" b="0" dirty="0">
                <a:solidFill>
                  <a:schemeClr val="tx1"/>
                </a:solidFill>
              </a:rPr>
              <a:t> </a:t>
            </a:r>
            <a:r>
              <a:rPr lang="de-DE" altLang="de-DE" sz="1200" b="0" dirty="0" err="1">
                <a:solidFill>
                  <a:schemeClr val="tx1"/>
                </a:solidFill>
              </a:rPr>
              <a:t>photo</a:t>
            </a:r>
            <a:r>
              <a:rPr lang="de-DE" altLang="de-DE" sz="1200" b="0" dirty="0">
                <a:solidFill>
                  <a:schemeClr val="tx1"/>
                </a:solidFill>
              </a:rPr>
              <a:t> / shutterstock.com; Folie 13: </a:t>
            </a:r>
            <a:r>
              <a:rPr lang="de-DE" altLang="de-DE" sz="1200" b="0">
                <a:solidFill>
                  <a:schemeClr val="tx1"/>
                </a:solidFill>
              </a:rPr>
              <a:t>spatuletail </a:t>
            </a:r>
            <a:r>
              <a:rPr lang="de-DE" altLang="de-DE" sz="1200" b="0" dirty="0">
                <a:solidFill>
                  <a:schemeClr val="tx1"/>
                </a:solidFill>
              </a:rPr>
              <a:t>/ shutterstock.com;</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0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0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8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Während des Zweiten Weltkrieges erlebte Berlin über 360 Luftangriffe. Zu Kriegsende waren etwa 20 Prozent der Gebäude zerstört. Das abgebildete ausgebombte Gebäude stand am Wittenbergplatz. Im März 1945 informierten die Schilder die Konsumentinnen und Konsumenten über die neuen Standorte der Geschäfte.</a:t>
            </a:r>
          </a:p>
        </p:txBody>
      </p:sp>
      <p:pic>
        <p:nvPicPr>
          <p:cNvPr id="3" name="Grafik 2" descr="Ein Bild, das draußen, Gebäude, Haus, Fenster enthält.&#10;&#10;Automatisch generierte Beschreibung">
            <a:extLst>
              <a:ext uri="{FF2B5EF4-FFF2-40B4-BE49-F238E27FC236}">
                <a16:creationId xmlns:a16="http://schemas.microsoft.com/office/drawing/2014/main" id="{E9772678-96EE-0A58-C9D7-D16C1B7F7BA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376"/>
          <a:stretch/>
        </p:blipFill>
        <p:spPr>
          <a:xfrm>
            <a:off x="533253" y="625452"/>
            <a:ext cx="8117443" cy="5197935"/>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Nach dem Krieg wurde Deutschland in vier Besatzungszonen aufgeteilt und Berlin von den vier Alliierten besetzt. Als die Westmächte in ihren Zonen die Deutsche Mark einführten, verhängte die UdSSR am 12. Juni 1948 eine Blockade über Westberlin.</a:t>
            </a:r>
          </a:p>
        </p:txBody>
      </p:sp>
      <p:pic>
        <p:nvPicPr>
          <p:cNvPr id="3" name="Grafik 2" descr="Ein Bild, das Text, Karte enthält.&#10;&#10;Automatisch generierte Beschreibung">
            <a:extLst>
              <a:ext uri="{FF2B5EF4-FFF2-40B4-BE49-F238E27FC236}">
                <a16:creationId xmlns:a16="http://schemas.microsoft.com/office/drawing/2014/main" id="{C7B3A317-ABD6-08A3-5047-1383CE52ECE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509" t="4083" r="4269" b="2188"/>
          <a:stretch/>
        </p:blipFill>
        <p:spPr>
          <a:xfrm>
            <a:off x="516375" y="620690"/>
            <a:ext cx="8111248" cy="5202698"/>
          </a:xfrm>
          <a:prstGeom prst="rect">
            <a:avLst/>
          </a:prstGeom>
        </p:spPr>
      </p:pic>
    </p:spTree>
    <p:extLst>
      <p:ext uri="{BB962C8B-B14F-4D97-AF65-F5344CB8AC3E}">
        <p14:creationId xmlns:p14="http://schemas.microsoft.com/office/powerpoint/2010/main" val="3560558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UdSSR unterbrach alle Verbindungen nach Westberlin. </a:t>
            </a:r>
            <a:r>
              <a:rPr lang="de-DE" altLang="de-DE" sz="1400">
                <a:solidFill>
                  <a:srgbClr val="333333"/>
                </a:solidFill>
              </a:rPr>
              <a:t>Darauf organisierte </a:t>
            </a:r>
            <a:r>
              <a:rPr lang="de-DE" altLang="de-DE" sz="1400" dirty="0">
                <a:solidFill>
                  <a:srgbClr val="333333"/>
                </a:solidFill>
              </a:rPr>
              <a:t>Lucius Clay, der Militär-gouverneur der amerikanischen Zone, eine „Luftbrücke“. Bis zum Ende der Blockade am 12. Mai 1949 lieferten Flugzeuge alles, was zum Leben nötig war. Seit 1951 erinnert ein Denkmal in Berlin-Tempelhof daran.</a:t>
            </a:r>
          </a:p>
        </p:txBody>
      </p:sp>
      <p:pic>
        <p:nvPicPr>
          <p:cNvPr id="3" name="Grafik 2" descr="Ein Bild, das draußen, Gras, Himmel, Wolke enthält.&#10;&#10;Automatisch generierte Beschreibung">
            <a:extLst>
              <a:ext uri="{FF2B5EF4-FFF2-40B4-BE49-F238E27FC236}">
                <a16:creationId xmlns:a16="http://schemas.microsoft.com/office/drawing/2014/main" id="{DFC6BCA0-5A22-6638-85D9-5DAB0788B07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775"/>
          <a:stretch/>
        </p:blipFill>
        <p:spPr>
          <a:xfrm>
            <a:off x="529962" y="620690"/>
            <a:ext cx="8110214" cy="5202698"/>
          </a:xfrm>
          <a:prstGeom prst="rect">
            <a:avLst/>
          </a:prstGeom>
        </p:spPr>
      </p:pic>
    </p:spTree>
    <p:extLst>
      <p:ext uri="{BB962C8B-B14F-4D97-AF65-F5344CB8AC3E}">
        <p14:creationId xmlns:p14="http://schemas.microsoft.com/office/powerpoint/2010/main" val="2127311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In der DDR entstand eine kommunistische Diktatur, in der die Sozialistische Einheitspartei Deutschlands (SED) regierte. Am 17. Juni 1953 kam es in Ostberlin und später in der ganzen DDR zu einem Volksaufstand. Die Aufstände wurden jedoch mithilfe der sowjetischen Armee niedergeschlagen.</a:t>
            </a:r>
            <a:endParaRPr lang="de-DE" sz="800" b="1" i="0" dirty="0">
              <a:solidFill>
                <a:schemeClr val="tx1"/>
              </a:solidFill>
              <a:effectLst/>
              <a:highlight>
                <a:srgbClr val="FFFFFF"/>
              </a:highlight>
              <a:latin typeface="Roboto" panose="02000000000000000000" pitchFamily="2" charset="0"/>
            </a:endParaRPr>
          </a:p>
          <a:p>
            <a:pPr eaLnBrk="1" hangingPunct="1"/>
            <a:endParaRPr lang="de-DE" altLang="de-DE" sz="1400" dirty="0">
              <a:solidFill>
                <a:srgbClr val="333333"/>
              </a:solidFill>
            </a:endParaRPr>
          </a:p>
        </p:txBody>
      </p:sp>
      <p:pic>
        <p:nvPicPr>
          <p:cNvPr id="3" name="Grafik 2" descr="Ein Bild, das Transport, Militärfahrzeug, draußen, Fahrzeug enthält.&#10;&#10;Automatisch generierte Beschreibung">
            <a:extLst>
              <a:ext uri="{FF2B5EF4-FFF2-40B4-BE49-F238E27FC236}">
                <a16:creationId xmlns:a16="http://schemas.microsoft.com/office/drawing/2014/main" id="{955B060F-35E6-B434-5C45-8B92EA85E5B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137" b="6611"/>
          <a:stretch/>
        </p:blipFill>
        <p:spPr>
          <a:xfrm>
            <a:off x="517695" y="620688"/>
            <a:ext cx="8122481" cy="5202698"/>
          </a:xfrm>
          <a:prstGeom prst="rect">
            <a:avLst/>
          </a:prstGeom>
        </p:spPr>
      </p:pic>
    </p:spTree>
    <p:extLst>
      <p:ext uri="{BB962C8B-B14F-4D97-AF65-F5344CB8AC3E}">
        <p14:creationId xmlns:p14="http://schemas.microsoft.com/office/powerpoint/2010/main" val="671314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Walter Ulbricht war von 1950 bis 1971 Regierungschef in der DDR. Weil viele Menschen aus dem Osten Westberlin zur Flucht nach Westeuropa nutzten, befahl er 1961 die „Aktion Rose“.</a:t>
            </a:r>
          </a:p>
        </p:txBody>
      </p:sp>
      <p:pic>
        <p:nvPicPr>
          <p:cNvPr id="3" name="Grafik 2" descr="Ein Bild, das Text, Briefmarke, Sammelstück, Stempel enthält.&#10;&#10;Automatisch generierte Beschreibung">
            <a:extLst>
              <a:ext uri="{FF2B5EF4-FFF2-40B4-BE49-F238E27FC236}">
                <a16:creationId xmlns:a16="http://schemas.microsoft.com/office/drawing/2014/main" id="{5E960380-B857-8136-5152-22A19F2CC0D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2413" t="12360" r="31306" b="38045"/>
          <a:stretch/>
        </p:blipFill>
        <p:spPr>
          <a:xfrm>
            <a:off x="528928" y="620688"/>
            <a:ext cx="8111248" cy="5202698"/>
          </a:xfrm>
          <a:prstGeom prst="rect">
            <a:avLst/>
          </a:prstGeom>
        </p:spPr>
      </p:pic>
    </p:spTree>
    <p:extLst>
      <p:ext uri="{BB962C8B-B14F-4D97-AF65-F5344CB8AC3E}">
        <p14:creationId xmlns:p14="http://schemas.microsoft.com/office/powerpoint/2010/main" val="284604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Bei der „Aktion Rose“ wurden in der Nacht vom 12. auf den 13. August 1961 alle Grenzübergänge zwischen West- und Ostberlin gesperrt. In den folgenden Tagen entstand die „Berliner Mauer“, obwohl Ulbricht das wenige Wochen zuvor noch abgestritten hatte.</a:t>
            </a:r>
          </a:p>
        </p:txBody>
      </p:sp>
      <p:pic>
        <p:nvPicPr>
          <p:cNvPr id="3" name="Grafik 2" descr="Ein Bild, das Schwarzweiß, draußen, Fenster, Wohngebäude enthält.&#10;&#10;Automatisch generierte Beschreibung">
            <a:extLst>
              <a:ext uri="{FF2B5EF4-FFF2-40B4-BE49-F238E27FC236}">
                <a16:creationId xmlns:a16="http://schemas.microsoft.com/office/drawing/2014/main" id="{A6C474E6-B726-9F7E-F257-15EA70BF716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53" t="22063" r="3994"/>
          <a:stretch/>
        </p:blipFill>
        <p:spPr>
          <a:xfrm>
            <a:off x="528929" y="620688"/>
            <a:ext cx="8111248" cy="5202698"/>
          </a:xfrm>
          <a:prstGeom prst="rect">
            <a:avLst/>
          </a:prstGeom>
        </p:spPr>
      </p:pic>
    </p:spTree>
    <p:extLst>
      <p:ext uri="{BB962C8B-B14F-4D97-AF65-F5344CB8AC3E}">
        <p14:creationId xmlns:p14="http://schemas.microsoft.com/office/powerpoint/2010/main" val="2509844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Bau der „Berliner Mauer“ führte zu einer schweren Krise. Ein neuer Krieg drohte. An den Grenzübergängen wie dem „Checkpoint Charlie“ fuhren Panzer auf. Schließlich beruhigte sich die Lage wieder. </a:t>
            </a:r>
          </a:p>
        </p:txBody>
      </p:sp>
      <p:pic>
        <p:nvPicPr>
          <p:cNvPr id="3" name="Grafik 2" descr="Ein Bild, das Entwurf, Fahrzeug, Landfahrzeug, Gebäude enthält.&#10;&#10;Automatisch generierte Beschreibung">
            <a:extLst>
              <a:ext uri="{FF2B5EF4-FFF2-40B4-BE49-F238E27FC236}">
                <a16:creationId xmlns:a16="http://schemas.microsoft.com/office/drawing/2014/main" id="{53B2EC3B-060F-E4D9-0E47-56B5CF1BA9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307" t="7172"/>
          <a:stretch/>
        </p:blipFill>
        <p:spPr>
          <a:xfrm>
            <a:off x="528928" y="620687"/>
            <a:ext cx="8111248" cy="5191323"/>
          </a:xfrm>
          <a:prstGeom prst="rect">
            <a:avLst/>
          </a:prstGeom>
        </p:spPr>
      </p:pic>
    </p:spTree>
    <p:extLst>
      <p:ext uri="{BB962C8B-B14F-4D97-AF65-F5344CB8AC3E}">
        <p14:creationId xmlns:p14="http://schemas.microsoft.com/office/powerpoint/2010/main" val="118196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Nach dem Bau der Mauer konnte Westberlin nur noch über offizielle Straßen und Bahnverbindungen („Transitrouten“) oder per Flugzeug verlassen werden. Ab den 1970er Jahren war es den Menschen Westberlins wieder erlaubt, Familie und Freunde in Ostberlin zu besuchen.</a:t>
            </a:r>
          </a:p>
        </p:txBody>
      </p:sp>
      <p:pic>
        <p:nvPicPr>
          <p:cNvPr id="3" name="Grafik 2" descr="Ein Bild, das draußen, Himmel, Text, Gelände enthält.&#10;&#10;Automatisch generierte Beschreibung">
            <a:extLst>
              <a:ext uri="{FF2B5EF4-FFF2-40B4-BE49-F238E27FC236}">
                <a16:creationId xmlns:a16="http://schemas.microsoft.com/office/drawing/2014/main" id="{9395034C-90F4-1AC8-D4A7-762FA93FB76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24"/>
          <a:stretch/>
        </p:blipFill>
        <p:spPr>
          <a:xfrm>
            <a:off x="528928" y="620686"/>
            <a:ext cx="8111248" cy="5202699"/>
          </a:xfrm>
          <a:prstGeom prst="rect">
            <a:avLst/>
          </a:prstGeom>
        </p:spPr>
      </p:pic>
    </p:spTree>
    <p:extLst>
      <p:ext uri="{BB962C8B-B14F-4D97-AF65-F5344CB8AC3E}">
        <p14:creationId xmlns:p14="http://schemas.microsoft.com/office/powerpoint/2010/main" val="4225048137"/>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814</Words>
  <Application>Microsoft Office PowerPoint</Application>
  <PresentationFormat>Bildschirmpräsentation (4:3)</PresentationFormat>
  <Paragraphs>32</Paragraphs>
  <Slides>14</Slides>
  <Notes>2</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14</vt:i4>
      </vt:variant>
    </vt:vector>
  </HeadingPairs>
  <TitlesOfParts>
    <vt:vector size="21" baseType="lpstr">
      <vt:lpstr>Arial</vt:lpstr>
      <vt:lpstr>Calibri</vt:lpstr>
      <vt:lpstr>PoloST11K-Buch</vt:lpstr>
      <vt:lpstr>Roboto</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78</cp:revision>
  <dcterms:created xsi:type="dcterms:W3CDTF">2011-07-14T19:54:09Z</dcterms:created>
  <dcterms:modified xsi:type="dcterms:W3CDTF">2026-07-16T09:36:36Z</dcterms:modified>
</cp:coreProperties>
</file>