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0" autoAdjust="0"/>
    <p:restoredTop sz="94660"/>
  </p:normalViewPr>
  <p:slideViewPr>
    <p:cSldViewPr snapToGrid="0">
      <p:cViewPr varScale="1">
        <p:scale>
          <a:sx n="86" d="100"/>
          <a:sy n="86" d="100"/>
        </p:scale>
        <p:origin x="120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0668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6568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3584905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2A1247-B0D5-4841-8982-A53B011B0B4F}"/>
              </a:ext>
            </a:extLst>
          </p:cNvPr>
          <p:cNvSpPr>
            <a:spLocks noGrp="1"/>
          </p:cNvSpPr>
          <p:nvPr>
            <p:ph type="title"/>
          </p:nvPr>
        </p:nvSpPr>
        <p:spPr>
          <a:xfrm>
            <a:off x="628650" y="890420"/>
            <a:ext cx="7886700" cy="1325563"/>
          </a:xfrm>
        </p:spPr>
        <p:txBody>
          <a:bodyPr/>
          <a:lstStyle/>
          <a:p>
            <a:r>
              <a:rPr lang="de-DE" dirty="0"/>
              <a:t>Mastertitelformat bearbeiten</a:t>
            </a:r>
          </a:p>
        </p:txBody>
      </p:sp>
      <p:sp>
        <p:nvSpPr>
          <p:cNvPr id="3" name="Datumsplatzhalter 2">
            <a:extLst>
              <a:ext uri="{FF2B5EF4-FFF2-40B4-BE49-F238E27FC236}">
                <a16:creationId xmlns:a16="http://schemas.microsoft.com/office/drawing/2014/main" id="{B7BECFEC-BB7F-4B58-9C9B-C50896AC779C}"/>
              </a:ext>
            </a:extLst>
          </p:cNvPr>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ußzeilenplatzhalter 3">
            <a:extLst>
              <a:ext uri="{FF2B5EF4-FFF2-40B4-BE49-F238E27FC236}">
                <a16:creationId xmlns:a16="http://schemas.microsoft.com/office/drawing/2014/main" id="{758CE2E4-2E36-41A6-8422-C79C07F0C67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58572B2-5D03-4751-9BD0-C931752E63D3}"/>
              </a:ext>
            </a:extLst>
          </p:cNvPr>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163539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30227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195075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477527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0731A03-36E0-481A-AB61-4D20F0B56373}" type="datetimeFigureOut">
              <a:rPr lang="de-DE" smtClean="0"/>
              <a:t>13.03.2020</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03834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1994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731A03-36E0-481A-AB61-4D20F0B56373}" type="datetimeFigureOut">
              <a:rPr lang="de-DE" smtClean="0"/>
              <a:t>13.03.2020</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63574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2591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9335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731A03-36E0-481A-AB61-4D20F0B56373}" type="datetimeFigureOut">
              <a:rPr lang="de-DE" smtClean="0"/>
              <a:t>13.03.2020</a:t>
            </a:fld>
            <a:endParaRPr lang="de-D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349DF-6C13-4A2B-82CC-A58F9C08095E}" type="slidenum">
              <a:rPr lang="de-DE" smtClean="0"/>
              <a:t>‹Nr.›</a:t>
            </a:fld>
            <a:endParaRPr lang="de-DE"/>
          </a:p>
        </p:txBody>
      </p:sp>
    </p:spTree>
    <p:extLst>
      <p:ext uri="{BB962C8B-B14F-4D97-AF65-F5344CB8AC3E}">
        <p14:creationId xmlns:p14="http://schemas.microsoft.com/office/powerpoint/2010/main" val="18945851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0">
            <a:extLst>
              <a:ext uri="{FF2B5EF4-FFF2-40B4-BE49-F238E27FC236}">
                <a16:creationId xmlns:a16="http://schemas.microsoft.com/office/drawing/2014/main" id="{BA8C49FF-4A4F-4D82-9131-1087055598F8}"/>
              </a:ext>
            </a:extLst>
          </p:cNvPr>
          <p:cNvSpPr txBox="1">
            <a:spLocks noChangeArrowheads="1"/>
          </p:cNvSpPr>
          <p:nvPr/>
        </p:nvSpPr>
        <p:spPr bwMode="auto">
          <a:xfrm>
            <a:off x="0" y="837266"/>
            <a:ext cx="9143999"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a:solidFill>
                  <a:srgbClr val="333333"/>
                </a:solidFill>
                <a:latin typeface="Calibri" panose="020F0502020204030204" pitchFamily="34" charset="0"/>
              </a:rPr>
              <a:t>Die Bundesländer</a:t>
            </a:r>
            <a:endParaRPr lang="de-DE" altLang="de-DE" sz="3800" dirty="0">
              <a:solidFill>
                <a:srgbClr val="333333"/>
              </a:solidFill>
              <a:latin typeface="Calibri" panose="020F0502020204030204" pitchFamily="34" charset="0"/>
            </a:endParaRPr>
          </a:p>
        </p:txBody>
      </p:sp>
      <p:sp>
        <p:nvSpPr>
          <p:cNvPr id="15" name="Text Box 10">
            <a:extLst>
              <a:ext uri="{FF2B5EF4-FFF2-40B4-BE49-F238E27FC236}">
                <a16:creationId xmlns:a16="http://schemas.microsoft.com/office/drawing/2014/main" id="{E84F7091-0F50-4B69-BA65-84851DBD5AE6}"/>
              </a:ext>
            </a:extLst>
          </p:cNvPr>
          <p:cNvSpPr txBox="1">
            <a:spLocks noChangeArrowheads="1"/>
          </p:cNvSpPr>
          <p:nvPr/>
        </p:nvSpPr>
        <p:spPr bwMode="auto">
          <a:xfrm>
            <a:off x="503543" y="5414398"/>
            <a:ext cx="8136905" cy="1200329"/>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Alle Einwohnerinnen und Einwohner ab 16 Jahren</a:t>
            </a:r>
          </a:p>
          <a:p>
            <a:pPr algn="ctr" eaLnBrk="1" hangingPunct="1">
              <a:spcBef>
                <a:spcPts val="0"/>
              </a:spcBef>
            </a:pPr>
            <a:r>
              <a:rPr lang="de-DE" altLang="de-DE" sz="2400" dirty="0">
                <a:solidFill>
                  <a:srgbClr val="333333"/>
                </a:solidFill>
                <a:latin typeface="Calibri" panose="020F0502020204030204" pitchFamily="34" charset="0"/>
              </a:rPr>
              <a:t>mit </a:t>
            </a:r>
            <a:r>
              <a:rPr lang="de-DE" altLang="de-DE" sz="2400" dirty="0">
                <a:solidFill>
                  <a:srgbClr val="9999FF"/>
                </a:solidFill>
                <a:latin typeface="Calibri" panose="020F0502020204030204" pitchFamily="34" charset="0"/>
              </a:rPr>
              <a:t>Hauptwohnsitz</a:t>
            </a:r>
            <a:r>
              <a:rPr lang="de-DE" altLang="de-DE" sz="2400" dirty="0">
                <a:solidFill>
                  <a:srgbClr val="333333"/>
                </a:solidFill>
                <a:latin typeface="Calibri" panose="020F0502020204030204" pitchFamily="34" charset="0"/>
              </a:rPr>
              <a:t> im betreffenden Bundesland</a:t>
            </a:r>
          </a:p>
          <a:p>
            <a:pPr algn="ctr" eaLnBrk="1" hangingPunct="1">
              <a:spcBef>
                <a:spcPts val="0"/>
              </a:spcBef>
            </a:pPr>
            <a:r>
              <a:rPr lang="de-DE" altLang="de-DE" sz="2400" dirty="0">
                <a:solidFill>
                  <a:srgbClr val="333333"/>
                </a:solidFill>
                <a:latin typeface="Calibri" panose="020F0502020204030204" pitchFamily="34" charset="0"/>
              </a:rPr>
              <a:t>und </a:t>
            </a:r>
            <a:r>
              <a:rPr lang="de-DE" altLang="de-DE" sz="2400" dirty="0">
                <a:solidFill>
                  <a:srgbClr val="9999FF"/>
                </a:solidFill>
                <a:latin typeface="Calibri" panose="020F0502020204030204" pitchFamily="34" charset="0"/>
              </a:rPr>
              <a:t>österreichischer</a:t>
            </a:r>
            <a:r>
              <a:rPr lang="de-DE" altLang="de-DE" sz="2400" dirty="0">
                <a:solidFill>
                  <a:srgbClr val="333333"/>
                </a:solidFill>
                <a:latin typeface="Calibri" panose="020F0502020204030204" pitchFamily="34" charset="0"/>
              </a:rPr>
              <a:t> </a:t>
            </a:r>
            <a:r>
              <a:rPr lang="de-DE" altLang="de-DE" sz="2400" dirty="0">
                <a:solidFill>
                  <a:srgbClr val="9999FF"/>
                </a:solidFill>
                <a:latin typeface="Calibri" panose="020F0502020204030204" pitchFamily="34" charset="0"/>
              </a:rPr>
              <a:t>Staatsbürgerschaft</a:t>
            </a:r>
            <a:r>
              <a:rPr lang="de-DE" altLang="de-DE" sz="2400" dirty="0">
                <a:solidFill>
                  <a:srgbClr val="333333"/>
                </a:solidFill>
                <a:latin typeface="Calibri" panose="020F0502020204030204" pitchFamily="34" charset="0"/>
              </a:rPr>
              <a:t>.</a:t>
            </a:r>
          </a:p>
        </p:txBody>
      </p:sp>
      <p:sp>
        <p:nvSpPr>
          <p:cNvPr id="17" name="Pfeil nach unten 16">
            <a:extLst>
              <a:ext uri="{FF2B5EF4-FFF2-40B4-BE49-F238E27FC236}">
                <a16:creationId xmlns:a16="http://schemas.microsoft.com/office/drawing/2014/main" id="{82FAC594-A88F-4787-ABFB-9CA967909B64}"/>
              </a:ext>
            </a:extLst>
          </p:cNvPr>
          <p:cNvSpPr>
            <a:spLocks noChangeArrowheads="1"/>
          </p:cNvSpPr>
          <p:nvPr/>
        </p:nvSpPr>
        <p:spPr bwMode="auto">
          <a:xfrm rot="10800000">
            <a:off x="3131838" y="4426895"/>
            <a:ext cx="2880320" cy="841478"/>
          </a:xfrm>
          <a:prstGeom prst="downArrow">
            <a:avLst>
              <a:gd name="adj1" fmla="val 50233"/>
              <a:gd name="adj2" fmla="val 38662"/>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8" name="Text Box 10">
            <a:extLst>
              <a:ext uri="{FF2B5EF4-FFF2-40B4-BE49-F238E27FC236}">
                <a16:creationId xmlns:a16="http://schemas.microsoft.com/office/drawing/2014/main" id="{3498AD9B-FAA9-4FBF-AB01-089E318BDDBE}"/>
              </a:ext>
            </a:extLst>
          </p:cNvPr>
          <p:cNvSpPr txBox="1">
            <a:spLocks noChangeArrowheads="1"/>
          </p:cNvSpPr>
          <p:nvPr/>
        </p:nvSpPr>
        <p:spPr bwMode="auto">
          <a:xfrm>
            <a:off x="1098089" y="3508200"/>
            <a:ext cx="6947818" cy="830997"/>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9999FF"/>
                </a:solidFill>
                <a:latin typeface="Calibri" panose="020F0502020204030204" pitchFamily="34" charset="0"/>
              </a:rPr>
              <a:t>Landtag</a:t>
            </a:r>
          </a:p>
          <a:p>
            <a:pPr algn="ctr" eaLnBrk="1" hangingPunct="1">
              <a:spcBef>
                <a:spcPts val="0"/>
              </a:spcBef>
            </a:pPr>
            <a:r>
              <a:rPr lang="de-DE" altLang="de-DE" sz="2400" dirty="0">
                <a:solidFill>
                  <a:srgbClr val="333333"/>
                </a:solidFill>
                <a:latin typeface="Calibri" panose="020F0502020204030204" pitchFamily="34" charset="0"/>
              </a:rPr>
              <a:t>= Parlament des Bundeslandes</a:t>
            </a:r>
          </a:p>
        </p:txBody>
      </p:sp>
      <p:sp>
        <p:nvSpPr>
          <p:cNvPr id="19" name="Text Box 10">
            <a:extLst>
              <a:ext uri="{FF2B5EF4-FFF2-40B4-BE49-F238E27FC236}">
                <a16:creationId xmlns:a16="http://schemas.microsoft.com/office/drawing/2014/main" id="{442E8970-E892-459E-A14F-04FBCCE8C404}"/>
              </a:ext>
            </a:extLst>
          </p:cNvPr>
          <p:cNvSpPr txBox="1">
            <a:spLocks noChangeArrowheads="1"/>
          </p:cNvSpPr>
          <p:nvPr/>
        </p:nvSpPr>
        <p:spPr bwMode="auto">
          <a:xfrm>
            <a:off x="3015345" y="1435294"/>
            <a:ext cx="3113312" cy="461665"/>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9999FF"/>
                </a:solidFill>
                <a:latin typeface="Calibri" panose="020F0502020204030204" pitchFamily="34" charset="0"/>
              </a:rPr>
              <a:t>Landesregierung</a:t>
            </a:r>
          </a:p>
        </p:txBody>
      </p:sp>
      <p:sp>
        <p:nvSpPr>
          <p:cNvPr id="13" name="Text Box 10">
            <a:extLst>
              <a:ext uri="{FF2B5EF4-FFF2-40B4-BE49-F238E27FC236}">
                <a16:creationId xmlns:a16="http://schemas.microsoft.com/office/drawing/2014/main" id="{F52945A4-89B2-4C64-B1C7-A3BE469E7C3F}"/>
              </a:ext>
            </a:extLst>
          </p:cNvPr>
          <p:cNvSpPr txBox="1">
            <a:spLocks noChangeArrowheads="1"/>
          </p:cNvSpPr>
          <p:nvPr/>
        </p:nvSpPr>
        <p:spPr bwMode="auto">
          <a:xfrm>
            <a:off x="2583381" y="4552796"/>
            <a:ext cx="39772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alle 5 Jahre</a:t>
            </a:r>
          </a:p>
          <a:p>
            <a:pPr algn="ctr" eaLnBrk="1" hangingPunct="1">
              <a:spcBef>
                <a:spcPts val="0"/>
              </a:spcBef>
            </a:pPr>
            <a:r>
              <a:rPr lang="de-DE" altLang="de-DE" sz="2400" dirty="0">
                <a:solidFill>
                  <a:srgbClr val="333333"/>
                </a:solidFill>
                <a:latin typeface="Calibri" panose="020F0502020204030204" pitchFamily="34" charset="0"/>
              </a:rPr>
              <a:t>(in OÖ alle 6 Jahre)</a:t>
            </a:r>
          </a:p>
        </p:txBody>
      </p:sp>
      <p:sp>
        <p:nvSpPr>
          <p:cNvPr id="14" name="Pfeil nach unten 16">
            <a:extLst>
              <a:ext uri="{FF2B5EF4-FFF2-40B4-BE49-F238E27FC236}">
                <a16:creationId xmlns:a16="http://schemas.microsoft.com/office/drawing/2014/main" id="{E377F8BF-D735-4706-8E70-4FA258A2E842}"/>
              </a:ext>
            </a:extLst>
          </p:cNvPr>
          <p:cNvSpPr>
            <a:spLocks noChangeArrowheads="1"/>
          </p:cNvSpPr>
          <p:nvPr/>
        </p:nvSpPr>
        <p:spPr bwMode="auto">
          <a:xfrm rot="10800000">
            <a:off x="3131838" y="2646975"/>
            <a:ext cx="2880320" cy="831600"/>
          </a:xfrm>
          <a:prstGeom prst="downArrow">
            <a:avLst>
              <a:gd name="adj1" fmla="val 50233"/>
              <a:gd name="adj2" fmla="val 38662"/>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6" name="Text Box 10">
            <a:extLst>
              <a:ext uri="{FF2B5EF4-FFF2-40B4-BE49-F238E27FC236}">
                <a16:creationId xmlns:a16="http://schemas.microsoft.com/office/drawing/2014/main" id="{05F4DC74-6CC2-4104-B01A-719A0D4F7FBA}"/>
              </a:ext>
            </a:extLst>
          </p:cNvPr>
          <p:cNvSpPr txBox="1">
            <a:spLocks noChangeArrowheads="1"/>
          </p:cNvSpPr>
          <p:nvPr/>
        </p:nvSpPr>
        <p:spPr bwMode="auto">
          <a:xfrm>
            <a:off x="2056717" y="1819012"/>
            <a:ext cx="5030565" cy="461665"/>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Landeshauptfrau/Landeshauptmann</a:t>
            </a:r>
          </a:p>
        </p:txBody>
      </p:sp>
      <p:sp>
        <p:nvSpPr>
          <p:cNvPr id="20" name="Text Box 10">
            <a:extLst>
              <a:ext uri="{FF2B5EF4-FFF2-40B4-BE49-F238E27FC236}">
                <a16:creationId xmlns:a16="http://schemas.microsoft.com/office/drawing/2014/main" id="{942C25B1-1932-4112-9720-1F6EE5D11702}"/>
              </a:ext>
            </a:extLst>
          </p:cNvPr>
          <p:cNvSpPr txBox="1">
            <a:spLocks noChangeArrowheads="1"/>
          </p:cNvSpPr>
          <p:nvPr/>
        </p:nvSpPr>
        <p:spPr bwMode="auto">
          <a:xfrm>
            <a:off x="2056717" y="2185310"/>
            <a:ext cx="5030565" cy="461665"/>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Landesräte</a:t>
            </a:r>
          </a:p>
        </p:txBody>
      </p:sp>
      <p:sp>
        <p:nvSpPr>
          <p:cNvPr id="21" name="Text Box 10">
            <a:extLst>
              <a:ext uri="{FF2B5EF4-FFF2-40B4-BE49-F238E27FC236}">
                <a16:creationId xmlns:a16="http://schemas.microsoft.com/office/drawing/2014/main" id="{353FFDFD-C3A7-487B-90C6-6C0E44850C64}"/>
              </a:ext>
            </a:extLst>
          </p:cNvPr>
          <p:cNvSpPr txBox="1">
            <a:spLocks noChangeArrowheads="1"/>
          </p:cNvSpPr>
          <p:nvPr/>
        </p:nvSpPr>
        <p:spPr bwMode="auto">
          <a:xfrm>
            <a:off x="3825559" y="2906407"/>
            <a:ext cx="1492871" cy="461665"/>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wählt</a:t>
            </a:r>
          </a:p>
        </p:txBody>
      </p:sp>
    </p:spTree>
    <p:extLst>
      <p:ext uri="{BB962C8B-B14F-4D97-AF65-F5344CB8AC3E}">
        <p14:creationId xmlns:p14="http://schemas.microsoft.com/office/powerpoint/2010/main" val="97112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wipe(down)">
                                      <p:cBhvr>
                                        <p:cTn id="11" dur="500"/>
                                        <p:tgtEl>
                                          <p:spTgt spid="17"/>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3"/>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8"/>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wipe(down)">
                                      <p:cBhvr>
                                        <p:cTn id="24" dur="500"/>
                                        <p:tgtEl>
                                          <p:spTgt spid="14"/>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down)">
                                      <p:cBhvr>
                                        <p:cTn id="27" dur="5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16"/>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animBg="1"/>
      <p:bldP spid="18" grpId="0"/>
      <p:bldP spid="19" grpId="0"/>
      <p:bldP spid="13" grpId="0"/>
      <p:bldP spid="14" grpId="0" animBg="1"/>
      <p:bldP spid="16" grpId="0"/>
      <p:bldP spid="20" grpId="0"/>
      <p:bldP spid="2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1F7BB3A-56D4-4E63-9EF7-99C9B122B389}"/>
              </a:ext>
            </a:extLst>
          </p:cNvPr>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„Welche Aufgaben haben die Bundesländer?“ auf den Seiten 26 bis 27 im Schulbuch Bausteine PTS.</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tx1"/>
              </a:buClr>
            </a:pP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5" name="Rectangle 6">
            <a:extLst>
              <a:ext uri="{FF2B5EF4-FFF2-40B4-BE49-F238E27FC236}">
                <a16:creationId xmlns:a16="http://schemas.microsoft.com/office/drawing/2014/main" id="{AA268569-40F8-469D-99F0-783B9CED719C}"/>
              </a:ext>
            </a:extLst>
          </p:cNvPr>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fontAlgn="auto" hangingPunct="1">
              <a:spcBef>
                <a:spcPts val="0"/>
              </a:spcBef>
              <a:spcAft>
                <a:spcPts val="0"/>
              </a:spcAft>
              <a:defRPr/>
            </a:pPr>
            <a:r>
              <a:rPr lang="de-DE" altLang="de-DE" sz="1200" b="0" dirty="0">
                <a:solidFill>
                  <a:schemeClr val="tx1"/>
                </a:solidFill>
                <a:cs typeface="Arial" charset="0"/>
              </a:rPr>
              <a:t>© Österreichischer Bundesverlag Schulbuch GmbH &amp; Co. KG, Wien 2020</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Autorinnen und Autoren: Franz Graf, Rudolf </a:t>
            </a:r>
            <a:r>
              <a:rPr lang="de-DE" altLang="de-DE" sz="1200" b="0" dirty="0" err="1">
                <a:solidFill>
                  <a:schemeClr val="tx1"/>
                </a:solidFill>
                <a:cs typeface="Arial" charset="0"/>
              </a:rPr>
              <a:t>Streihammer</a:t>
            </a:r>
            <a:r>
              <a:rPr lang="de-DE" altLang="de-DE" sz="1200" b="0" dirty="0">
                <a:solidFill>
                  <a:schemeClr val="tx1"/>
                </a:solidFill>
                <a:cs typeface="Arial" charset="0"/>
              </a:rPr>
              <a:t>, </a:t>
            </a:r>
          </a:p>
          <a:p>
            <a:pPr eaLnBrk="1" fontAlgn="auto" hangingPunct="1">
              <a:spcBef>
                <a:spcPts val="0"/>
              </a:spcBef>
              <a:spcAft>
                <a:spcPts val="0"/>
              </a:spcAft>
              <a:defRPr/>
            </a:pPr>
            <a:r>
              <a:rPr lang="de-DE" altLang="de-DE" sz="1200" b="0" dirty="0">
                <a:solidFill>
                  <a:schemeClr val="tx1"/>
                </a:solidFill>
                <a:cs typeface="Arial" charset="0"/>
              </a:rPr>
              <a:t>Lisa Steigenberger</a:t>
            </a:r>
          </a:p>
          <a:p>
            <a:pPr eaLnBrk="1" fontAlgn="auto" hangingPunct="1">
              <a:spcBef>
                <a:spcPts val="0"/>
              </a:spcBef>
              <a:spcAft>
                <a:spcPts val="0"/>
              </a:spcAft>
              <a:defRPr/>
            </a:pPr>
            <a:endParaRPr lang="de-DE" altLang="de-DE" sz="1200" b="0" dirty="0">
              <a:solidFill>
                <a:schemeClr val="tx1"/>
              </a:solidFill>
              <a:cs typeface="Arial" charset="0"/>
            </a:endParaRPr>
          </a:p>
          <a:p>
            <a:pPr eaLnBrk="1" fontAlgn="auto" hangingPunct="1">
              <a:spcBef>
                <a:spcPts val="0"/>
              </a:spcBef>
              <a:spcAft>
                <a:spcPts val="0"/>
              </a:spcAft>
              <a:defRPr/>
            </a:pPr>
            <a:r>
              <a:rPr lang="de-DE" altLang="de-DE" sz="1200" b="0" dirty="0">
                <a:solidFill>
                  <a:schemeClr val="tx1"/>
                </a:solidFill>
                <a:cs typeface="Arial" charset="0"/>
              </a:rPr>
              <a:t>Gestaltung: Carina </a:t>
            </a:r>
            <a:r>
              <a:rPr lang="de-DE" altLang="de-DE" sz="1200" b="0" dirty="0" err="1">
                <a:solidFill>
                  <a:schemeClr val="tx1"/>
                </a:solidFill>
                <a:cs typeface="Arial" charset="0"/>
              </a:rPr>
              <a:t>Sattlberger</a:t>
            </a:r>
            <a:r>
              <a:rPr lang="de-DE" altLang="de-DE" sz="1200" b="0">
                <a:solidFill>
                  <a:schemeClr val="tx1"/>
                </a:solidFill>
                <a:cs typeface="Arial" charset="0"/>
              </a:rPr>
              <a:t>, Wien, Johannes Fuchsberger, Salzburg</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a:solidFill>
                  <a:schemeClr val="tx1"/>
                </a:solidFill>
              </a:rPr>
              <a:t>www.oebv.at</a:t>
            </a:r>
          </a:p>
          <a:p>
            <a:pPr eaLnBrk="1" hangingPunct="1"/>
            <a:endParaRPr lang="de-DE" altLang="de-DE" sz="12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extLst>
      <p:ext uri="{BB962C8B-B14F-4D97-AF65-F5344CB8AC3E}">
        <p14:creationId xmlns:p14="http://schemas.microsoft.com/office/powerpoint/2010/main" val="34684286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224</Words>
  <Application>Microsoft Office PowerPoint</Application>
  <PresentationFormat>Bildschirmpräsentation (4:3)</PresentationFormat>
  <Paragraphs>31</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Calibri Light</vt:lpstr>
      <vt:lpstr>Syntax LT Std</vt:lpstr>
      <vt:lpstr>Wingdings</vt:lpstr>
      <vt:lpstr>Office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Stolz, Oliver</dc:creator>
  <cp:lastModifiedBy>Peintinger MAS, Mag. Barbara</cp:lastModifiedBy>
  <cp:revision>26</cp:revision>
  <dcterms:created xsi:type="dcterms:W3CDTF">2020-01-22T09:57:49Z</dcterms:created>
  <dcterms:modified xsi:type="dcterms:W3CDTF">2020-03-13T14:15:04Z</dcterms:modified>
</cp:coreProperties>
</file>