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1" r:id="rId1"/>
  </p:sldMasterIdLst>
  <p:sldIdLst>
    <p:sldId id="256" r:id="rId2"/>
    <p:sldId id="257" r:id="rId3"/>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999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010" autoAdjust="0"/>
    <p:restoredTop sz="94660"/>
  </p:normalViewPr>
  <p:slideViewPr>
    <p:cSldViewPr snapToGrid="0">
      <p:cViewPr varScale="1">
        <p:scale>
          <a:sx n="86" d="100"/>
          <a:sy n="86" d="100"/>
        </p:scale>
        <p:origin x="1200" y="6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de-DE"/>
              <a:t>Mastertitelformat bearbeiten</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a:t>Master-Untertitelformat bearbeiten</a:t>
            </a:r>
            <a:endParaRPr lang="en-US" dirty="0"/>
          </a:p>
        </p:txBody>
      </p:sp>
      <p:sp>
        <p:nvSpPr>
          <p:cNvPr id="4" name="Date Placeholder 3"/>
          <p:cNvSpPr>
            <a:spLocks noGrp="1"/>
          </p:cNvSpPr>
          <p:nvPr>
            <p:ph type="dt" sz="half" idx="10"/>
          </p:nvPr>
        </p:nvSpPr>
        <p:spPr/>
        <p:txBody>
          <a:bodyPr/>
          <a:lstStyle/>
          <a:p>
            <a:fld id="{B0731A03-36E0-481A-AB61-4D20F0B56373}" type="datetimeFigureOut">
              <a:rPr lang="de-DE" smtClean="0"/>
              <a:t>13.03.2020</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206689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Vertical Text Placeholder 2"/>
          <p:cNvSpPr>
            <a:spLocks noGrp="1"/>
          </p:cNvSpPr>
          <p:nvPr>
            <p:ph type="body" orient="vert" idx="1"/>
          </p:nvPr>
        </p:nvSpPr>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B0731A03-36E0-481A-AB61-4D20F0B56373}" type="datetimeFigureOut">
              <a:rPr lang="de-DE" smtClean="0"/>
              <a:t>13.03.2020</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4656889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de-DE"/>
              <a:t>Mastertitelformat bearbeiten</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B0731A03-36E0-481A-AB61-4D20F0B56373}" type="datetimeFigureOut">
              <a:rPr lang="de-DE" smtClean="0"/>
              <a:t>13.03.2020</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358490584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Benutzerdefiniertes Layou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A2A1247-B0D5-4841-8982-A53B011B0B4F}"/>
              </a:ext>
            </a:extLst>
          </p:cNvPr>
          <p:cNvSpPr>
            <a:spLocks noGrp="1"/>
          </p:cNvSpPr>
          <p:nvPr>
            <p:ph type="title"/>
          </p:nvPr>
        </p:nvSpPr>
        <p:spPr>
          <a:xfrm>
            <a:off x="628650" y="890420"/>
            <a:ext cx="7886700" cy="1325563"/>
          </a:xfrm>
        </p:spPr>
        <p:txBody>
          <a:bodyPr/>
          <a:lstStyle/>
          <a:p>
            <a:r>
              <a:rPr lang="de-DE" dirty="0"/>
              <a:t>Mastertitelformat bearbeiten</a:t>
            </a:r>
          </a:p>
        </p:txBody>
      </p:sp>
      <p:sp>
        <p:nvSpPr>
          <p:cNvPr id="3" name="Datumsplatzhalter 2">
            <a:extLst>
              <a:ext uri="{FF2B5EF4-FFF2-40B4-BE49-F238E27FC236}">
                <a16:creationId xmlns:a16="http://schemas.microsoft.com/office/drawing/2014/main" id="{B7BECFEC-BB7F-4B58-9C9B-C50896AC779C}"/>
              </a:ext>
            </a:extLst>
          </p:cNvPr>
          <p:cNvSpPr>
            <a:spLocks noGrp="1"/>
          </p:cNvSpPr>
          <p:nvPr>
            <p:ph type="dt" sz="half" idx="10"/>
          </p:nvPr>
        </p:nvSpPr>
        <p:spPr/>
        <p:txBody>
          <a:bodyPr/>
          <a:lstStyle/>
          <a:p>
            <a:fld id="{B0731A03-36E0-481A-AB61-4D20F0B56373}" type="datetimeFigureOut">
              <a:rPr lang="de-DE" smtClean="0"/>
              <a:t>13.03.2020</a:t>
            </a:fld>
            <a:endParaRPr lang="de-DE"/>
          </a:p>
        </p:txBody>
      </p:sp>
      <p:sp>
        <p:nvSpPr>
          <p:cNvPr id="4" name="Fußzeilenplatzhalter 3">
            <a:extLst>
              <a:ext uri="{FF2B5EF4-FFF2-40B4-BE49-F238E27FC236}">
                <a16:creationId xmlns:a16="http://schemas.microsoft.com/office/drawing/2014/main" id="{758CE2E4-2E36-41A6-8422-C79C07F0C67D}"/>
              </a:ext>
            </a:extLst>
          </p:cNvPr>
          <p:cNvSpPr>
            <a:spLocks noGrp="1"/>
          </p:cNvSpPr>
          <p:nvPr>
            <p:ph type="ftr" sz="quarter" idx="11"/>
          </p:nvPr>
        </p:nvSpPr>
        <p:spPr/>
        <p:txBody>
          <a:bodyPr/>
          <a:lstStyle/>
          <a:p>
            <a:endParaRPr lang="de-DE"/>
          </a:p>
        </p:txBody>
      </p:sp>
      <p:sp>
        <p:nvSpPr>
          <p:cNvPr id="5" name="Foliennummernplatzhalter 4">
            <a:extLst>
              <a:ext uri="{FF2B5EF4-FFF2-40B4-BE49-F238E27FC236}">
                <a16:creationId xmlns:a16="http://schemas.microsoft.com/office/drawing/2014/main" id="{A58572B2-5D03-4751-9BD0-C931752E63D3}"/>
              </a:ext>
            </a:extLst>
          </p:cNvPr>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41635399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Content Placeholder 2"/>
          <p:cNvSpPr>
            <a:spLocks noGrp="1"/>
          </p:cNvSpPr>
          <p:nvPr>
            <p:ph idx="1"/>
          </p:nvPr>
        </p:nvSpPr>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B0731A03-36E0-481A-AB61-4D20F0B56373}" type="datetimeFigureOut">
              <a:rPr lang="de-DE" smtClean="0"/>
              <a:t>13.03.2020</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130227203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de-DE"/>
              <a:t>Mastertitelformat bearbeiten</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e-DE"/>
              <a:t>Mastertextformat bearbeiten</a:t>
            </a:r>
          </a:p>
        </p:txBody>
      </p:sp>
      <p:sp>
        <p:nvSpPr>
          <p:cNvPr id="4" name="Date Placeholder 3"/>
          <p:cNvSpPr>
            <a:spLocks noGrp="1"/>
          </p:cNvSpPr>
          <p:nvPr>
            <p:ph type="dt" sz="half" idx="10"/>
          </p:nvPr>
        </p:nvSpPr>
        <p:spPr/>
        <p:txBody>
          <a:bodyPr/>
          <a:lstStyle/>
          <a:p>
            <a:fld id="{B0731A03-36E0-481A-AB61-4D20F0B56373}" type="datetimeFigureOut">
              <a:rPr lang="de-DE" smtClean="0"/>
              <a:t>13.03.2020</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119507540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5" name="Date Placeholder 4"/>
          <p:cNvSpPr>
            <a:spLocks noGrp="1"/>
          </p:cNvSpPr>
          <p:nvPr>
            <p:ph type="dt" sz="half" idx="10"/>
          </p:nvPr>
        </p:nvSpPr>
        <p:spPr/>
        <p:txBody>
          <a:bodyPr/>
          <a:lstStyle/>
          <a:p>
            <a:fld id="{B0731A03-36E0-481A-AB61-4D20F0B56373}" type="datetimeFigureOut">
              <a:rPr lang="de-DE" smtClean="0"/>
              <a:t>13.03.2020</a:t>
            </a:fld>
            <a:endParaRPr lang="de-DE"/>
          </a:p>
        </p:txBody>
      </p:sp>
      <p:sp>
        <p:nvSpPr>
          <p:cNvPr id="6" name="Footer Placeholder 5"/>
          <p:cNvSpPr>
            <a:spLocks noGrp="1"/>
          </p:cNvSpPr>
          <p:nvPr>
            <p:ph type="ftr" sz="quarter" idx="11"/>
          </p:nvPr>
        </p:nvSpPr>
        <p:spPr/>
        <p:txBody>
          <a:bodyPr/>
          <a:lstStyle/>
          <a:p>
            <a:endParaRPr lang="de-DE"/>
          </a:p>
        </p:txBody>
      </p:sp>
      <p:sp>
        <p:nvSpPr>
          <p:cNvPr id="7" name="Slide Number Placeholder 6"/>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247752700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de-DE"/>
              <a:t>Mastertitelformat bearbeiten</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4" name="Content Placeholder 3"/>
          <p:cNvSpPr>
            <a:spLocks noGrp="1"/>
          </p:cNvSpPr>
          <p:nvPr>
            <p:ph sz="half" idx="2"/>
          </p:nvPr>
        </p:nvSpPr>
        <p:spPr>
          <a:xfrm>
            <a:off x="629842" y="2505075"/>
            <a:ext cx="3868340"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6" name="Content Placeholder 5"/>
          <p:cNvSpPr>
            <a:spLocks noGrp="1"/>
          </p:cNvSpPr>
          <p:nvPr>
            <p:ph sz="quarter" idx="4"/>
          </p:nvPr>
        </p:nvSpPr>
        <p:spPr>
          <a:xfrm>
            <a:off x="4629150" y="2505075"/>
            <a:ext cx="3887391"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7" name="Date Placeholder 6"/>
          <p:cNvSpPr>
            <a:spLocks noGrp="1"/>
          </p:cNvSpPr>
          <p:nvPr>
            <p:ph type="dt" sz="half" idx="10"/>
          </p:nvPr>
        </p:nvSpPr>
        <p:spPr/>
        <p:txBody>
          <a:bodyPr/>
          <a:lstStyle/>
          <a:p>
            <a:fld id="{B0731A03-36E0-481A-AB61-4D20F0B56373}" type="datetimeFigureOut">
              <a:rPr lang="de-DE" smtClean="0"/>
              <a:t>13.03.2020</a:t>
            </a:fld>
            <a:endParaRPr lang="de-DE"/>
          </a:p>
        </p:txBody>
      </p:sp>
      <p:sp>
        <p:nvSpPr>
          <p:cNvPr id="8" name="Footer Placeholder 7"/>
          <p:cNvSpPr>
            <a:spLocks noGrp="1"/>
          </p:cNvSpPr>
          <p:nvPr>
            <p:ph type="ftr" sz="quarter" idx="11"/>
          </p:nvPr>
        </p:nvSpPr>
        <p:spPr/>
        <p:txBody>
          <a:bodyPr/>
          <a:lstStyle/>
          <a:p>
            <a:endParaRPr lang="de-DE"/>
          </a:p>
        </p:txBody>
      </p:sp>
      <p:sp>
        <p:nvSpPr>
          <p:cNvPr id="9" name="Slide Number Placeholder 8"/>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10383434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Date Placeholder 2"/>
          <p:cNvSpPr>
            <a:spLocks noGrp="1"/>
          </p:cNvSpPr>
          <p:nvPr>
            <p:ph type="dt" sz="half" idx="10"/>
          </p:nvPr>
        </p:nvSpPr>
        <p:spPr/>
        <p:txBody>
          <a:bodyPr/>
          <a:lstStyle/>
          <a:p>
            <a:fld id="{B0731A03-36E0-481A-AB61-4D20F0B56373}" type="datetimeFigureOut">
              <a:rPr lang="de-DE" smtClean="0"/>
              <a:t>13.03.2020</a:t>
            </a:fld>
            <a:endParaRPr lang="de-DE"/>
          </a:p>
        </p:txBody>
      </p:sp>
      <p:sp>
        <p:nvSpPr>
          <p:cNvPr id="4" name="Footer Placeholder 3"/>
          <p:cNvSpPr>
            <a:spLocks noGrp="1"/>
          </p:cNvSpPr>
          <p:nvPr>
            <p:ph type="ftr" sz="quarter" idx="11"/>
          </p:nvPr>
        </p:nvSpPr>
        <p:spPr/>
        <p:txBody>
          <a:bodyPr/>
          <a:lstStyle/>
          <a:p>
            <a:endParaRPr lang="de-DE"/>
          </a:p>
        </p:txBody>
      </p:sp>
      <p:sp>
        <p:nvSpPr>
          <p:cNvPr id="5" name="Slide Number Placeholder 4"/>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6019944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731A03-36E0-481A-AB61-4D20F0B56373}" type="datetimeFigureOut">
              <a:rPr lang="de-DE" smtClean="0"/>
              <a:t>13.03.2020</a:t>
            </a:fld>
            <a:endParaRPr lang="de-DE"/>
          </a:p>
        </p:txBody>
      </p:sp>
      <p:sp>
        <p:nvSpPr>
          <p:cNvPr id="3" name="Footer Placeholder 2"/>
          <p:cNvSpPr>
            <a:spLocks noGrp="1"/>
          </p:cNvSpPr>
          <p:nvPr>
            <p:ph type="ftr" sz="quarter" idx="11"/>
          </p:nvPr>
        </p:nvSpPr>
        <p:spPr/>
        <p:txBody>
          <a:bodyPr/>
          <a:lstStyle/>
          <a:p>
            <a:endParaRPr lang="de-DE"/>
          </a:p>
        </p:txBody>
      </p:sp>
      <p:sp>
        <p:nvSpPr>
          <p:cNvPr id="4" name="Slide Number Placeholder 3"/>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28635742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de-DE"/>
              <a:t>Mastertitelformat bearbeiten</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e Placeholder 4"/>
          <p:cNvSpPr>
            <a:spLocks noGrp="1"/>
          </p:cNvSpPr>
          <p:nvPr>
            <p:ph type="dt" sz="half" idx="10"/>
          </p:nvPr>
        </p:nvSpPr>
        <p:spPr/>
        <p:txBody>
          <a:bodyPr/>
          <a:lstStyle/>
          <a:p>
            <a:fld id="{B0731A03-36E0-481A-AB61-4D20F0B56373}" type="datetimeFigureOut">
              <a:rPr lang="de-DE" smtClean="0"/>
              <a:t>13.03.2020</a:t>
            </a:fld>
            <a:endParaRPr lang="de-DE"/>
          </a:p>
        </p:txBody>
      </p:sp>
      <p:sp>
        <p:nvSpPr>
          <p:cNvPr id="6" name="Footer Placeholder 5"/>
          <p:cNvSpPr>
            <a:spLocks noGrp="1"/>
          </p:cNvSpPr>
          <p:nvPr>
            <p:ph type="ftr" sz="quarter" idx="11"/>
          </p:nvPr>
        </p:nvSpPr>
        <p:spPr/>
        <p:txBody>
          <a:bodyPr/>
          <a:lstStyle/>
          <a:p>
            <a:endParaRPr lang="de-DE"/>
          </a:p>
        </p:txBody>
      </p:sp>
      <p:sp>
        <p:nvSpPr>
          <p:cNvPr id="7" name="Slide Number Placeholder 6"/>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6025918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de-DE"/>
              <a:t>Mastertitelformat bearbeiten</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de-DE"/>
              <a:t>Bild durch Klicken auf Symbol hinzufügen</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e Placeholder 4"/>
          <p:cNvSpPr>
            <a:spLocks noGrp="1"/>
          </p:cNvSpPr>
          <p:nvPr>
            <p:ph type="dt" sz="half" idx="10"/>
          </p:nvPr>
        </p:nvSpPr>
        <p:spPr/>
        <p:txBody>
          <a:bodyPr/>
          <a:lstStyle/>
          <a:p>
            <a:fld id="{B0731A03-36E0-481A-AB61-4D20F0B56373}" type="datetimeFigureOut">
              <a:rPr lang="de-DE" smtClean="0"/>
              <a:t>13.03.2020</a:t>
            </a:fld>
            <a:endParaRPr lang="de-DE"/>
          </a:p>
        </p:txBody>
      </p:sp>
      <p:sp>
        <p:nvSpPr>
          <p:cNvPr id="6" name="Footer Placeholder 5"/>
          <p:cNvSpPr>
            <a:spLocks noGrp="1"/>
          </p:cNvSpPr>
          <p:nvPr>
            <p:ph type="ftr" sz="quarter" idx="11"/>
          </p:nvPr>
        </p:nvSpPr>
        <p:spPr/>
        <p:txBody>
          <a:bodyPr/>
          <a:lstStyle/>
          <a:p>
            <a:endParaRPr lang="de-DE"/>
          </a:p>
        </p:txBody>
      </p:sp>
      <p:sp>
        <p:nvSpPr>
          <p:cNvPr id="7" name="Slide Number Placeholder 6"/>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28933580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4">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de-DE"/>
              <a:t>Mastertitelformat bearbeiten</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731A03-36E0-481A-AB61-4D20F0B56373}" type="datetimeFigureOut">
              <a:rPr lang="de-DE" smtClean="0"/>
              <a:t>13.03.2020</a:t>
            </a:fld>
            <a:endParaRPr lang="de-DE"/>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e-DE"/>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7A349DF-6C13-4A2B-82CC-A58F9C08095E}" type="slidenum">
              <a:rPr lang="de-DE" smtClean="0"/>
              <a:t>‹Nr.›</a:t>
            </a:fld>
            <a:endParaRPr lang="de-DE"/>
          </a:p>
        </p:txBody>
      </p:sp>
    </p:spTree>
    <p:extLst>
      <p:ext uri="{BB962C8B-B14F-4D97-AF65-F5344CB8AC3E}">
        <p14:creationId xmlns:p14="http://schemas.microsoft.com/office/powerpoint/2010/main" val="1894585154"/>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Box 10">
            <a:extLst>
              <a:ext uri="{FF2B5EF4-FFF2-40B4-BE49-F238E27FC236}">
                <a16:creationId xmlns:a16="http://schemas.microsoft.com/office/drawing/2014/main" id="{BA8C49FF-4A4F-4D82-9131-1087055598F8}"/>
              </a:ext>
            </a:extLst>
          </p:cNvPr>
          <p:cNvSpPr txBox="1">
            <a:spLocks noChangeArrowheads="1"/>
          </p:cNvSpPr>
          <p:nvPr/>
        </p:nvSpPr>
        <p:spPr bwMode="auto">
          <a:xfrm>
            <a:off x="0" y="837266"/>
            <a:ext cx="9143999" cy="6771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3800">
                <a:solidFill>
                  <a:srgbClr val="333333"/>
                </a:solidFill>
                <a:latin typeface="Calibri" panose="020F0502020204030204" pitchFamily="34" charset="0"/>
              </a:rPr>
              <a:t>Die Bundesländer</a:t>
            </a:r>
            <a:endParaRPr lang="de-DE" altLang="de-DE" sz="3800" dirty="0">
              <a:solidFill>
                <a:srgbClr val="333333"/>
              </a:solidFill>
              <a:latin typeface="Calibri" panose="020F0502020204030204" pitchFamily="34" charset="0"/>
            </a:endParaRPr>
          </a:p>
        </p:txBody>
      </p:sp>
      <p:sp>
        <p:nvSpPr>
          <p:cNvPr id="15" name="Text Box 10">
            <a:extLst>
              <a:ext uri="{FF2B5EF4-FFF2-40B4-BE49-F238E27FC236}">
                <a16:creationId xmlns:a16="http://schemas.microsoft.com/office/drawing/2014/main" id="{E84F7091-0F50-4B69-BA65-84851DBD5AE6}"/>
              </a:ext>
            </a:extLst>
          </p:cNvPr>
          <p:cNvSpPr txBox="1">
            <a:spLocks noChangeArrowheads="1"/>
          </p:cNvSpPr>
          <p:nvPr/>
        </p:nvSpPr>
        <p:spPr bwMode="auto">
          <a:xfrm>
            <a:off x="503543" y="5414398"/>
            <a:ext cx="8136905" cy="1200329"/>
          </a:xfrm>
          <a:prstGeom prst="rect">
            <a:avLst/>
          </a:prstGeom>
          <a:noFill/>
          <a:ln w="9525" algn="ctr">
            <a:no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ts val="0"/>
              </a:spcBef>
            </a:pPr>
            <a:r>
              <a:rPr lang="de-DE" altLang="de-DE" sz="2400" dirty="0">
                <a:solidFill>
                  <a:srgbClr val="333333"/>
                </a:solidFill>
                <a:latin typeface="Calibri" panose="020F0502020204030204" pitchFamily="34" charset="0"/>
              </a:rPr>
              <a:t>Alle Einwohnerinnen und Einwohner ab 16 Jahren</a:t>
            </a:r>
          </a:p>
          <a:p>
            <a:pPr algn="ctr" eaLnBrk="1" hangingPunct="1">
              <a:spcBef>
                <a:spcPts val="0"/>
              </a:spcBef>
            </a:pPr>
            <a:r>
              <a:rPr lang="de-DE" altLang="de-DE" sz="2400" dirty="0">
                <a:solidFill>
                  <a:srgbClr val="333333"/>
                </a:solidFill>
                <a:latin typeface="Calibri" panose="020F0502020204030204" pitchFamily="34" charset="0"/>
              </a:rPr>
              <a:t>mit </a:t>
            </a:r>
            <a:r>
              <a:rPr lang="de-DE" altLang="de-DE" sz="2400" dirty="0">
                <a:solidFill>
                  <a:srgbClr val="9999FF"/>
                </a:solidFill>
                <a:latin typeface="Calibri" panose="020F0502020204030204" pitchFamily="34" charset="0"/>
              </a:rPr>
              <a:t>Hauptwohnsitz</a:t>
            </a:r>
            <a:r>
              <a:rPr lang="de-DE" altLang="de-DE" sz="2400" dirty="0">
                <a:solidFill>
                  <a:srgbClr val="333333"/>
                </a:solidFill>
                <a:latin typeface="Calibri" panose="020F0502020204030204" pitchFamily="34" charset="0"/>
              </a:rPr>
              <a:t> im betreffenden Bundesland</a:t>
            </a:r>
          </a:p>
          <a:p>
            <a:pPr algn="ctr" eaLnBrk="1" hangingPunct="1">
              <a:spcBef>
                <a:spcPts val="0"/>
              </a:spcBef>
            </a:pPr>
            <a:r>
              <a:rPr lang="de-DE" altLang="de-DE" sz="2400" dirty="0">
                <a:solidFill>
                  <a:srgbClr val="333333"/>
                </a:solidFill>
                <a:latin typeface="Calibri" panose="020F0502020204030204" pitchFamily="34" charset="0"/>
              </a:rPr>
              <a:t>und </a:t>
            </a:r>
            <a:r>
              <a:rPr lang="de-DE" altLang="de-DE" sz="2400" dirty="0">
                <a:solidFill>
                  <a:srgbClr val="9999FF"/>
                </a:solidFill>
                <a:latin typeface="Calibri" panose="020F0502020204030204" pitchFamily="34" charset="0"/>
              </a:rPr>
              <a:t>österreichischer</a:t>
            </a:r>
            <a:r>
              <a:rPr lang="de-DE" altLang="de-DE" sz="2400" dirty="0">
                <a:solidFill>
                  <a:srgbClr val="333333"/>
                </a:solidFill>
                <a:latin typeface="Calibri" panose="020F0502020204030204" pitchFamily="34" charset="0"/>
              </a:rPr>
              <a:t> </a:t>
            </a:r>
            <a:r>
              <a:rPr lang="de-DE" altLang="de-DE" sz="2400" dirty="0">
                <a:solidFill>
                  <a:srgbClr val="9999FF"/>
                </a:solidFill>
                <a:latin typeface="Calibri" panose="020F0502020204030204" pitchFamily="34" charset="0"/>
              </a:rPr>
              <a:t>Staatsbürgerschaft</a:t>
            </a:r>
            <a:r>
              <a:rPr lang="de-DE" altLang="de-DE" sz="2400" dirty="0">
                <a:solidFill>
                  <a:srgbClr val="333333"/>
                </a:solidFill>
                <a:latin typeface="Calibri" panose="020F0502020204030204" pitchFamily="34" charset="0"/>
              </a:rPr>
              <a:t>.</a:t>
            </a:r>
          </a:p>
        </p:txBody>
      </p:sp>
      <p:sp>
        <p:nvSpPr>
          <p:cNvPr id="17" name="Pfeil nach unten 16">
            <a:extLst>
              <a:ext uri="{FF2B5EF4-FFF2-40B4-BE49-F238E27FC236}">
                <a16:creationId xmlns:a16="http://schemas.microsoft.com/office/drawing/2014/main" id="{82FAC594-A88F-4787-ABFB-9CA967909B64}"/>
              </a:ext>
            </a:extLst>
          </p:cNvPr>
          <p:cNvSpPr>
            <a:spLocks noChangeArrowheads="1"/>
          </p:cNvSpPr>
          <p:nvPr/>
        </p:nvSpPr>
        <p:spPr bwMode="auto">
          <a:xfrm rot="10800000">
            <a:off x="3131838" y="4426895"/>
            <a:ext cx="2880320" cy="841478"/>
          </a:xfrm>
          <a:prstGeom prst="downArrow">
            <a:avLst>
              <a:gd name="adj1" fmla="val 50233"/>
              <a:gd name="adj2" fmla="val 38662"/>
            </a:avLst>
          </a:prstGeom>
          <a:solidFill>
            <a:srgbClr val="9999FF"/>
          </a:solidFill>
          <a:ln w="9525" algn="ctr">
            <a:solidFill>
              <a:srgbClr val="9999FF"/>
            </a:solidFill>
            <a:round/>
            <a:headEnd/>
            <a:tailEnd/>
          </a:ln>
        </p:spPr>
        <p:txBody>
          <a:bodyPr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
        <p:nvSpPr>
          <p:cNvPr id="18" name="Text Box 10">
            <a:extLst>
              <a:ext uri="{FF2B5EF4-FFF2-40B4-BE49-F238E27FC236}">
                <a16:creationId xmlns:a16="http://schemas.microsoft.com/office/drawing/2014/main" id="{3498AD9B-FAA9-4FBF-AB01-089E318BDDBE}"/>
              </a:ext>
            </a:extLst>
          </p:cNvPr>
          <p:cNvSpPr txBox="1">
            <a:spLocks noChangeArrowheads="1"/>
          </p:cNvSpPr>
          <p:nvPr/>
        </p:nvSpPr>
        <p:spPr bwMode="auto">
          <a:xfrm>
            <a:off x="1098089" y="3508200"/>
            <a:ext cx="6947818" cy="830997"/>
          </a:xfrm>
          <a:prstGeom prst="rect">
            <a:avLst/>
          </a:prstGeom>
          <a:noFill/>
          <a:ln w="9525" algn="ctr">
            <a:no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ts val="0"/>
              </a:spcBef>
            </a:pPr>
            <a:r>
              <a:rPr lang="de-DE" altLang="de-DE" sz="2400" dirty="0">
                <a:solidFill>
                  <a:srgbClr val="9999FF"/>
                </a:solidFill>
                <a:latin typeface="Calibri" panose="020F0502020204030204" pitchFamily="34" charset="0"/>
              </a:rPr>
              <a:t>Landtag</a:t>
            </a:r>
          </a:p>
          <a:p>
            <a:pPr algn="ctr" eaLnBrk="1" hangingPunct="1">
              <a:spcBef>
                <a:spcPts val="0"/>
              </a:spcBef>
            </a:pPr>
            <a:r>
              <a:rPr lang="de-DE" altLang="de-DE" sz="2400" dirty="0">
                <a:solidFill>
                  <a:srgbClr val="333333"/>
                </a:solidFill>
                <a:latin typeface="Calibri" panose="020F0502020204030204" pitchFamily="34" charset="0"/>
              </a:rPr>
              <a:t>= Parlament des Bundeslandes</a:t>
            </a:r>
          </a:p>
        </p:txBody>
      </p:sp>
      <p:sp>
        <p:nvSpPr>
          <p:cNvPr id="19" name="Text Box 10">
            <a:extLst>
              <a:ext uri="{FF2B5EF4-FFF2-40B4-BE49-F238E27FC236}">
                <a16:creationId xmlns:a16="http://schemas.microsoft.com/office/drawing/2014/main" id="{442E8970-E892-459E-A14F-04FBCCE8C404}"/>
              </a:ext>
            </a:extLst>
          </p:cNvPr>
          <p:cNvSpPr txBox="1">
            <a:spLocks noChangeArrowheads="1"/>
          </p:cNvSpPr>
          <p:nvPr/>
        </p:nvSpPr>
        <p:spPr bwMode="auto">
          <a:xfrm>
            <a:off x="3015345" y="1435294"/>
            <a:ext cx="3113312" cy="461665"/>
          </a:xfrm>
          <a:prstGeom prst="rect">
            <a:avLst/>
          </a:prstGeom>
          <a:noFill/>
          <a:ln w="9525" algn="ctr">
            <a:no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2400" dirty="0">
                <a:solidFill>
                  <a:srgbClr val="9999FF"/>
                </a:solidFill>
                <a:latin typeface="Calibri" panose="020F0502020204030204" pitchFamily="34" charset="0"/>
              </a:rPr>
              <a:t>Landesregierung</a:t>
            </a:r>
          </a:p>
        </p:txBody>
      </p:sp>
      <p:sp>
        <p:nvSpPr>
          <p:cNvPr id="13" name="Text Box 10">
            <a:extLst>
              <a:ext uri="{FF2B5EF4-FFF2-40B4-BE49-F238E27FC236}">
                <a16:creationId xmlns:a16="http://schemas.microsoft.com/office/drawing/2014/main" id="{F52945A4-89B2-4C64-B1C7-A3BE469E7C3F}"/>
              </a:ext>
            </a:extLst>
          </p:cNvPr>
          <p:cNvSpPr txBox="1">
            <a:spLocks noChangeArrowheads="1"/>
          </p:cNvSpPr>
          <p:nvPr/>
        </p:nvSpPr>
        <p:spPr bwMode="auto">
          <a:xfrm>
            <a:off x="2583381" y="4552796"/>
            <a:ext cx="3977225"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ts val="0"/>
              </a:spcBef>
            </a:pPr>
            <a:r>
              <a:rPr lang="de-DE" altLang="de-DE" sz="2400" dirty="0">
                <a:solidFill>
                  <a:srgbClr val="333333"/>
                </a:solidFill>
                <a:latin typeface="Calibri" panose="020F0502020204030204" pitchFamily="34" charset="0"/>
              </a:rPr>
              <a:t>alle 5 Jahre</a:t>
            </a:r>
          </a:p>
          <a:p>
            <a:pPr algn="ctr" eaLnBrk="1" hangingPunct="1">
              <a:spcBef>
                <a:spcPts val="0"/>
              </a:spcBef>
            </a:pPr>
            <a:r>
              <a:rPr lang="de-DE" altLang="de-DE" sz="2400" dirty="0">
                <a:solidFill>
                  <a:srgbClr val="333333"/>
                </a:solidFill>
                <a:latin typeface="Calibri" panose="020F0502020204030204" pitchFamily="34" charset="0"/>
              </a:rPr>
              <a:t>(in OÖ alle 6 Jahre)</a:t>
            </a:r>
          </a:p>
        </p:txBody>
      </p:sp>
      <p:sp>
        <p:nvSpPr>
          <p:cNvPr id="14" name="Pfeil nach unten 16">
            <a:extLst>
              <a:ext uri="{FF2B5EF4-FFF2-40B4-BE49-F238E27FC236}">
                <a16:creationId xmlns:a16="http://schemas.microsoft.com/office/drawing/2014/main" id="{E377F8BF-D735-4706-8E70-4FA258A2E842}"/>
              </a:ext>
            </a:extLst>
          </p:cNvPr>
          <p:cNvSpPr>
            <a:spLocks noChangeArrowheads="1"/>
          </p:cNvSpPr>
          <p:nvPr/>
        </p:nvSpPr>
        <p:spPr bwMode="auto">
          <a:xfrm rot="10800000">
            <a:off x="3131838" y="2646975"/>
            <a:ext cx="2880320" cy="831600"/>
          </a:xfrm>
          <a:prstGeom prst="downArrow">
            <a:avLst>
              <a:gd name="adj1" fmla="val 50233"/>
              <a:gd name="adj2" fmla="val 38662"/>
            </a:avLst>
          </a:prstGeom>
          <a:solidFill>
            <a:srgbClr val="9999FF"/>
          </a:solidFill>
          <a:ln w="9525" algn="ctr">
            <a:solidFill>
              <a:srgbClr val="9999FF"/>
            </a:solidFill>
            <a:round/>
            <a:headEnd/>
            <a:tailEnd/>
          </a:ln>
        </p:spPr>
        <p:txBody>
          <a:bodyPr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
        <p:nvSpPr>
          <p:cNvPr id="16" name="Text Box 10">
            <a:extLst>
              <a:ext uri="{FF2B5EF4-FFF2-40B4-BE49-F238E27FC236}">
                <a16:creationId xmlns:a16="http://schemas.microsoft.com/office/drawing/2014/main" id="{05F4DC74-6CC2-4104-B01A-719A0D4F7FBA}"/>
              </a:ext>
            </a:extLst>
          </p:cNvPr>
          <p:cNvSpPr txBox="1">
            <a:spLocks noChangeArrowheads="1"/>
          </p:cNvSpPr>
          <p:nvPr/>
        </p:nvSpPr>
        <p:spPr bwMode="auto">
          <a:xfrm>
            <a:off x="2056717" y="1819012"/>
            <a:ext cx="5030565" cy="461665"/>
          </a:xfrm>
          <a:prstGeom prst="rect">
            <a:avLst/>
          </a:prstGeom>
          <a:noFill/>
          <a:ln w="9525" algn="ctr">
            <a:no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2400" dirty="0">
                <a:solidFill>
                  <a:srgbClr val="333333"/>
                </a:solidFill>
                <a:latin typeface="Calibri" panose="020F0502020204030204" pitchFamily="34" charset="0"/>
              </a:rPr>
              <a:t>Landeshauptfrau/Landeshauptmann</a:t>
            </a:r>
          </a:p>
        </p:txBody>
      </p:sp>
      <p:sp>
        <p:nvSpPr>
          <p:cNvPr id="20" name="Text Box 10">
            <a:extLst>
              <a:ext uri="{FF2B5EF4-FFF2-40B4-BE49-F238E27FC236}">
                <a16:creationId xmlns:a16="http://schemas.microsoft.com/office/drawing/2014/main" id="{942C25B1-1932-4112-9720-1F6EE5D11702}"/>
              </a:ext>
            </a:extLst>
          </p:cNvPr>
          <p:cNvSpPr txBox="1">
            <a:spLocks noChangeArrowheads="1"/>
          </p:cNvSpPr>
          <p:nvPr/>
        </p:nvSpPr>
        <p:spPr bwMode="auto">
          <a:xfrm>
            <a:off x="2056717" y="2185310"/>
            <a:ext cx="5030565" cy="461665"/>
          </a:xfrm>
          <a:prstGeom prst="rect">
            <a:avLst/>
          </a:prstGeom>
          <a:noFill/>
          <a:ln w="9525" algn="ctr">
            <a:no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2400" dirty="0">
                <a:solidFill>
                  <a:srgbClr val="333333"/>
                </a:solidFill>
                <a:latin typeface="Calibri" panose="020F0502020204030204" pitchFamily="34" charset="0"/>
              </a:rPr>
              <a:t>Landesräte</a:t>
            </a:r>
          </a:p>
        </p:txBody>
      </p:sp>
      <p:sp>
        <p:nvSpPr>
          <p:cNvPr id="21" name="Text Box 10">
            <a:extLst>
              <a:ext uri="{FF2B5EF4-FFF2-40B4-BE49-F238E27FC236}">
                <a16:creationId xmlns:a16="http://schemas.microsoft.com/office/drawing/2014/main" id="{353FFDFD-C3A7-487B-90C6-6C0E44850C64}"/>
              </a:ext>
            </a:extLst>
          </p:cNvPr>
          <p:cNvSpPr txBox="1">
            <a:spLocks noChangeArrowheads="1"/>
          </p:cNvSpPr>
          <p:nvPr/>
        </p:nvSpPr>
        <p:spPr bwMode="auto">
          <a:xfrm>
            <a:off x="3825559" y="2906407"/>
            <a:ext cx="1492871" cy="461665"/>
          </a:xfrm>
          <a:prstGeom prst="rect">
            <a:avLst/>
          </a:prstGeom>
          <a:noFill/>
          <a:ln w="9525" algn="ctr">
            <a:no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2400" dirty="0">
                <a:solidFill>
                  <a:srgbClr val="333333"/>
                </a:solidFill>
                <a:latin typeface="Calibri" panose="020F0502020204030204" pitchFamily="34" charset="0"/>
              </a:rPr>
              <a:t>wählt</a:t>
            </a:r>
          </a:p>
        </p:txBody>
      </p:sp>
    </p:spTree>
    <p:extLst>
      <p:ext uri="{BB962C8B-B14F-4D97-AF65-F5344CB8AC3E}">
        <p14:creationId xmlns:p14="http://schemas.microsoft.com/office/powerpoint/2010/main" val="9711283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2" presetClass="entr" presetSubtype="4" fill="hold" grpId="0" nodeType="clickEffect">
                                  <p:stCondLst>
                                    <p:cond delay="0"/>
                                  </p:stCondLst>
                                  <p:childTnLst>
                                    <p:set>
                                      <p:cBhvr>
                                        <p:cTn id="10" dur="1" fill="hold">
                                          <p:stCondLst>
                                            <p:cond delay="0"/>
                                          </p:stCondLst>
                                        </p:cTn>
                                        <p:tgtEl>
                                          <p:spTgt spid="17"/>
                                        </p:tgtEl>
                                        <p:attrNameLst>
                                          <p:attrName>style.visibility</p:attrName>
                                        </p:attrNameLst>
                                      </p:cBhvr>
                                      <p:to>
                                        <p:strVal val="visible"/>
                                      </p:to>
                                    </p:set>
                                    <p:animEffect transition="in" filter="wipe(down)">
                                      <p:cBhvr>
                                        <p:cTn id="11" dur="500"/>
                                        <p:tgtEl>
                                          <p:spTgt spid="17"/>
                                        </p:tgtEl>
                                      </p:cBhvr>
                                    </p:animEffect>
                                  </p:childTnLst>
                                </p:cTn>
                              </p:par>
                            </p:childTnLst>
                          </p:cTn>
                        </p:par>
                      </p:childTnLst>
                    </p:cTn>
                  </p:par>
                  <p:par>
                    <p:cTn id="12" fill="hold">
                      <p:stCondLst>
                        <p:cond delay="indefinite"/>
                      </p:stCondLst>
                      <p:childTnLst>
                        <p:par>
                          <p:cTn id="13" fill="hold">
                            <p:stCondLst>
                              <p:cond delay="0"/>
                            </p:stCondLst>
                            <p:childTnLst>
                              <p:par>
                                <p:cTn id="14" presetID="1" presetClass="entr" presetSubtype="0" fill="hold" grpId="0" nodeType="clickEffect">
                                  <p:stCondLst>
                                    <p:cond delay="0"/>
                                  </p:stCondLst>
                                  <p:childTnLst>
                                    <p:set>
                                      <p:cBhvr>
                                        <p:cTn id="15" dur="1" fill="hold">
                                          <p:stCondLst>
                                            <p:cond delay="0"/>
                                          </p:stCondLst>
                                        </p:cTn>
                                        <p:tgtEl>
                                          <p:spTgt spid="13"/>
                                        </p:tgtEl>
                                        <p:attrNameLst>
                                          <p:attrName>style.visibility</p:attrName>
                                        </p:attrNameLst>
                                      </p:cBhvr>
                                      <p:to>
                                        <p:strVal val="visible"/>
                                      </p:to>
                                    </p:set>
                                  </p:childTnLst>
                                </p:cTn>
                              </p:par>
                            </p:childTnLst>
                          </p:cTn>
                        </p:par>
                      </p:childTnLst>
                    </p:cTn>
                  </p:par>
                  <p:par>
                    <p:cTn id="16" fill="hold">
                      <p:stCondLst>
                        <p:cond delay="indefinite"/>
                      </p:stCondLst>
                      <p:childTnLst>
                        <p:par>
                          <p:cTn id="17" fill="hold">
                            <p:stCondLst>
                              <p:cond delay="0"/>
                            </p:stCondLst>
                            <p:childTnLst>
                              <p:par>
                                <p:cTn id="18" presetID="1" presetClass="entr" presetSubtype="0" fill="hold" grpId="0" nodeType="clickEffect">
                                  <p:stCondLst>
                                    <p:cond delay="0"/>
                                  </p:stCondLst>
                                  <p:childTnLst>
                                    <p:set>
                                      <p:cBhvr>
                                        <p:cTn id="19" dur="1" fill="hold">
                                          <p:stCondLst>
                                            <p:cond delay="0"/>
                                          </p:stCondLst>
                                        </p:cTn>
                                        <p:tgtEl>
                                          <p:spTgt spid="18"/>
                                        </p:tgtEl>
                                        <p:attrNameLst>
                                          <p:attrName>style.visibility</p:attrName>
                                        </p:attrNameLst>
                                      </p:cBhvr>
                                      <p:to>
                                        <p:strVal val="visible"/>
                                      </p:to>
                                    </p:set>
                                  </p:childTnLst>
                                </p:cTn>
                              </p:par>
                            </p:childTnLst>
                          </p:cTn>
                        </p:par>
                      </p:childTnLst>
                    </p:cTn>
                  </p:par>
                  <p:par>
                    <p:cTn id="20" fill="hold">
                      <p:stCondLst>
                        <p:cond delay="indefinite"/>
                      </p:stCondLst>
                      <p:childTnLst>
                        <p:par>
                          <p:cTn id="21" fill="hold">
                            <p:stCondLst>
                              <p:cond delay="0"/>
                            </p:stCondLst>
                            <p:childTnLst>
                              <p:par>
                                <p:cTn id="22" presetID="22" presetClass="entr" presetSubtype="4" fill="hold" grpId="0" nodeType="clickEffect">
                                  <p:stCondLst>
                                    <p:cond delay="0"/>
                                  </p:stCondLst>
                                  <p:childTnLst>
                                    <p:set>
                                      <p:cBhvr>
                                        <p:cTn id="23" dur="1" fill="hold">
                                          <p:stCondLst>
                                            <p:cond delay="0"/>
                                          </p:stCondLst>
                                        </p:cTn>
                                        <p:tgtEl>
                                          <p:spTgt spid="14"/>
                                        </p:tgtEl>
                                        <p:attrNameLst>
                                          <p:attrName>style.visibility</p:attrName>
                                        </p:attrNameLst>
                                      </p:cBhvr>
                                      <p:to>
                                        <p:strVal val="visible"/>
                                      </p:to>
                                    </p:set>
                                    <p:animEffect transition="in" filter="wipe(down)">
                                      <p:cBhvr>
                                        <p:cTn id="24" dur="500"/>
                                        <p:tgtEl>
                                          <p:spTgt spid="14"/>
                                        </p:tgtEl>
                                      </p:cBhvr>
                                    </p:animEffect>
                                  </p:childTnLst>
                                </p:cTn>
                              </p:par>
                              <p:par>
                                <p:cTn id="25" presetID="22" presetClass="entr" presetSubtype="4" fill="hold" grpId="0" nodeType="withEffect">
                                  <p:stCondLst>
                                    <p:cond delay="0"/>
                                  </p:stCondLst>
                                  <p:childTnLst>
                                    <p:set>
                                      <p:cBhvr>
                                        <p:cTn id="26" dur="1" fill="hold">
                                          <p:stCondLst>
                                            <p:cond delay="0"/>
                                          </p:stCondLst>
                                        </p:cTn>
                                        <p:tgtEl>
                                          <p:spTgt spid="21"/>
                                        </p:tgtEl>
                                        <p:attrNameLst>
                                          <p:attrName>style.visibility</p:attrName>
                                        </p:attrNameLst>
                                      </p:cBhvr>
                                      <p:to>
                                        <p:strVal val="visible"/>
                                      </p:to>
                                    </p:set>
                                    <p:animEffect transition="in" filter="wipe(down)">
                                      <p:cBhvr>
                                        <p:cTn id="27" dur="500"/>
                                        <p:tgtEl>
                                          <p:spTgt spid="21"/>
                                        </p:tgtEl>
                                      </p:cBhvr>
                                    </p:animEffect>
                                  </p:childTnLst>
                                </p:cTn>
                              </p:par>
                            </p:childTnLst>
                          </p:cTn>
                        </p:par>
                      </p:childTnLst>
                    </p:cTn>
                  </p:par>
                  <p:par>
                    <p:cTn id="28" fill="hold">
                      <p:stCondLst>
                        <p:cond delay="indefinite"/>
                      </p:stCondLst>
                      <p:childTnLst>
                        <p:par>
                          <p:cTn id="29" fill="hold">
                            <p:stCondLst>
                              <p:cond delay="0"/>
                            </p:stCondLst>
                            <p:childTnLst>
                              <p:par>
                                <p:cTn id="30" presetID="1" presetClass="entr" presetSubtype="0" fill="hold" grpId="0" nodeType="clickEffect">
                                  <p:stCondLst>
                                    <p:cond delay="0"/>
                                  </p:stCondLst>
                                  <p:childTnLst>
                                    <p:set>
                                      <p:cBhvr>
                                        <p:cTn id="31" dur="1" fill="hold">
                                          <p:stCondLst>
                                            <p:cond delay="0"/>
                                          </p:stCondLst>
                                        </p:cTn>
                                        <p:tgtEl>
                                          <p:spTgt spid="19"/>
                                        </p:tgtEl>
                                        <p:attrNameLst>
                                          <p:attrName>style.visibility</p:attrName>
                                        </p:attrNameLst>
                                      </p:cBhvr>
                                      <p:to>
                                        <p:strVal val="visible"/>
                                      </p:to>
                                    </p:set>
                                  </p:childTnLst>
                                </p:cTn>
                              </p:par>
                            </p:childTnLst>
                          </p:cTn>
                        </p:par>
                      </p:childTnLst>
                    </p:cTn>
                  </p:par>
                  <p:par>
                    <p:cTn id="32" fill="hold">
                      <p:stCondLst>
                        <p:cond delay="indefinite"/>
                      </p:stCondLst>
                      <p:childTnLst>
                        <p:par>
                          <p:cTn id="33" fill="hold">
                            <p:stCondLst>
                              <p:cond delay="0"/>
                            </p:stCondLst>
                            <p:childTnLst>
                              <p:par>
                                <p:cTn id="34" presetID="1" presetClass="entr" presetSubtype="0" fill="hold" grpId="0" nodeType="clickEffect">
                                  <p:stCondLst>
                                    <p:cond delay="0"/>
                                  </p:stCondLst>
                                  <p:childTnLst>
                                    <p:set>
                                      <p:cBhvr>
                                        <p:cTn id="35" dur="1" fill="hold">
                                          <p:stCondLst>
                                            <p:cond delay="0"/>
                                          </p:stCondLst>
                                        </p:cTn>
                                        <p:tgtEl>
                                          <p:spTgt spid="16"/>
                                        </p:tgtEl>
                                        <p:attrNameLst>
                                          <p:attrName>style.visibility</p:attrName>
                                        </p:attrNameLst>
                                      </p:cBhvr>
                                      <p:to>
                                        <p:strVal val="visible"/>
                                      </p:to>
                                    </p:set>
                                  </p:childTnLst>
                                </p:cTn>
                              </p:par>
                            </p:childTnLst>
                          </p:cTn>
                        </p:par>
                      </p:childTnLst>
                    </p:cTn>
                  </p:par>
                  <p:par>
                    <p:cTn id="36" fill="hold">
                      <p:stCondLst>
                        <p:cond delay="indefinite"/>
                      </p:stCondLst>
                      <p:childTnLst>
                        <p:par>
                          <p:cTn id="37" fill="hold">
                            <p:stCondLst>
                              <p:cond delay="0"/>
                            </p:stCondLst>
                            <p:childTnLst>
                              <p:par>
                                <p:cTn id="38" presetID="1" presetClass="entr" presetSubtype="0" fill="hold" grpId="0" nodeType="clickEffect">
                                  <p:stCondLst>
                                    <p:cond delay="0"/>
                                  </p:stCondLst>
                                  <p:childTnLst>
                                    <p:set>
                                      <p:cBhvr>
                                        <p:cTn id="39" dur="1" fill="hold">
                                          <p:stCondLst>
                                            <p:cond delay="0"/>
                                          </p:stCondLst>
                                        </p:cTn>
                                        <p:tgtEl>
                                          <p:spTgt spid="2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p:bldP spid="17" grpId="0" animBg="1"/>
      <p:bldP spid="18" grpId="0"/>
      <p:bldP spid="19" grpId="0"/>
      <p:bldP spid="13" grpId="0"/>
      <p:bldP spid="14" grpId="0" animBg="1"/>
      <p:bldP spid="16" grpId="0"/>
      <p:bldP spid="20" grpId="0"/>
      <p:bldP spid="21"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6">
            <a:extLst>
              <a:ext uri="{FF2B5EF4-FFF2-40B4-BE49-F238E27FC236}">
                <a16:creationId xmlns:a16="http://schemas.microsoft.com/office/drawing/2014/main" id="{F1F7BB3A-56D4-4E63-9EF7-99C9B122B389}"/>
              </a:ext>
            </a:extLst>
          </p:cNvPr>
          <p:cNvSpPr>
            <a:spLocks noChangeArrowheads="1"/>
          </p:cNvSpPr>
          <p:nvPr/>
        </p:nvSpPr>
        <p:spPr bwMode="auto">
          <a:xfrm>
            <a:off x="468313" y="981075"/>
            <a:ext cx="3744912" cy="4752975"/>
          </a:xfrm>
          <a:prstGeom prst="rect">
            <a:avLst/>
          </a:prstGeom>
          <a:noFill/>
          <a:ln w="9525">
            <a:solidFill>
              <a:schemeClr val="bg1"/>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lnSpc>
                <a:spcPts val="1600"/>
              </a:lnSpc>
              <a:spcBef>
                <a:spcPts val="600"/>
              </a:spcBef>
            </a:pPr>
            <a:br>
              <a:rPr lang="de-DE" altLang="de-DE" sz="1100" dirty="0">
                <a:solidFill>
                  <a:schemeClr val="tx1"/>
                </a:solidFill>
              </a:rPr>
            </a:br>
            <a:r>
              <a:rPr lang="de-DE" altLang="de-DE" sz="1100" dirty="0">
                <a:solidFill>
                  <a:schemeClr val="tx1"/>
                </a:solidFill>
                <a:latin typeface="Arial" charset="0"/>
                <a:cs typeface="Arial" charset="0"/>
              </a:rPr>
              <a:t>Hinweise zum Einsatz</a:t>
            </a:r>
          </a:p>
          <a:p>
            <a:pPr eaLnBrk="1" hangingPunct="1">
              <a:lnSpc>
                <a:spcPts val="1600"/>
              </a:lnSpc>
              <a:spcBef>
                <a:spcPts val="600"/>
              </a:spcBef>
              <a:buClr>
                <a:schemeClr val="tx1"/>
              </a:buClr>
            </a:pPr>
            <a:r>
              <a:rPr lang="de-DE" altLang="de-DE" sz="1100" b="0" dirty="0">
                <a:solidFill>
                  <a:schemeClr val="tx1"/>
                </a:solidFill>
                <a:latin typeface="Arial" charset="0"/>
                <a:cs typeface="Arial" charset="0"/>
              </a:rPr>
              <a:t>Dieses Tafelbild bezieht sich auf das Kapitel „Welche Aufgaben haben die Bundesländer?“ auf den Seiten 26 bis 27 im Schulbuch Bausteine PTS.</a:t>
            </a:r>
            <a:br>
              <a:rPr lang="de-DE" altLang="de-DE" sz="1100" b="0" dirty="0">
                <a:solidFill>
                  <a:schemeClr val="tx1"/>
                </a:solidFill>
                <a:latin typeface="Arial" charset="0"/>
                <a:cs typeface="Arial" charset="0"/>
              </a:rPr>
            </a:br>
            <a:endParaRPr lang="de-DE" altLang="de-DE" sz="1200" b="0" dirty="0">
              <a:solidFill>
                <a:schemeClr val="tx1"/>
              </a:solidFill>
              <a:latin typeface="Arial" charset="0"/>
              <a:cs typeface="Arial" charset="0"/>
            </a:endParaRPr>
          </a:p>
          <a:p>
            <a:pPr eaLnBrk="1" hangingPunct="1">
              <a:lnSpc>
                <a:spcPts val="1600"/>
              </a:lnSpc>
              <a:spcBef>
                <a:spcPts val="600"/>
              </a:spcBef>
              <a:buClr>
                <a:schemeClr val="tx1"/>
              </a:buClr>
            </a:pPr>
            <a:br>
              <a:rPr lang="de-DE" altLang="de-DE" sz="1100" b="0" dirty="0">
                <a:solidFill>
                  <a:schemeClr val="tx1"/>
                </a:solidFill>
                <a:latin typeface="Arial" charset="0"/>
                <a:cs typeface="Arial" charset="0"/>
              </a:rPr>
            </a:br>
            <a:endParaRPr lang="de-DE" altLang="de-DE" sz="1200" b="0" dirty="0">
              <a:solidFill>
                <a:schemeClr val="tx1"/>
              </a:solidFill>
              <a:latin typeface="Arial" charset="0"/>
              <a:cs typeface="Arial" charset="0"/>
            </a:endParaRPr>
          </a:p>
          <a:p>
            <a:pPr eaLnBrk="1" hangingPunct="1">
              <a:lnSpc>
                <a:spcPts val="1600"/>
              </a:lnSpc>
              <a:spcBef>
                <a:spcPts val="600"/>
              </a:spcBef>
              <a:buClr>
                <a:schemeClr val="hlink"/>
              </a:buClr>
            </a:pPr>
            <a:endParaRPr lang="de-DE" altLang="de-DE" sz="1200" b="0" dirty="0">
              <a:solidFill>
                <a:schemeClr val="tx1"/>
              </a:solidFill>
              <a:latin typeface="Arial" charset="0"/>
              <a:cs typeface="Arial" charset="0"/>
            </a:endParaRPr>
          </a:p>
          <a:p>
            <a:pPr eaLnBrk="1" hangingPunct="1">
              <a:lnSpc>
                <a:spcPts val="1600"/>
              </a:lnSpc>
              <a:spcBef>
                <a:spcPts val="600"/>
              </a:spcBef>
              <a:buClr>
                <a:schemeClr val="hlink"/>
              </a:buClr>
            </a:pPr>
            <a:r>
              <a:rPr lang="de-DE" altLang="de-DE" sz="1200" b="0" dirty="0">
                <a:solidFill>
                  <a:schemeClr val="tx1"/>
                </a:solidFill>
                <a:latin typeface="Arial" charset="0"/>
                <a:cs typeface="Arial" charset="0"/>
              </a:rPr>
              <a:t>Wir wünschen Ihnen einen erfolgreichen Unterricht!</a:t>
            </a:r>
          </a:p>
        </p:txBody>
      </p:sp>
      <p:sp>
        <p:nvSpPr>
          <p:cNvPr id="5" name="Rectangle 6">
            <a:extLst>
              <a:ext uri="{FF2B5EF4-FFF2-40B4-BE49-F238E27FC236}">
                <a16:creationId xmlns:a16="http://schemas.microsoft.com/office/drawing/2014/main" id="{AA268569-40F8-469D-99F0-783B9CED719C}"/>
              </a:ext>
            </a:extLst>
          </p:cNvPr>
          <p:cNvSpPr>
            <a:spLocks noChangeArrowheads="1"/>
          </p:cNvSpPr>
          <p:nvPr/>
        </p:nvSpPr>
        <p:spPr bwMode="auto">
          <a:xfrm>
            <a:off x="4284663" y="981075"/>
            <a:ext cx="4465637" cy="5257800"/>
          </a:xfrm>
          <a:prstGeom prst="rect">
            <a:avLst/>
          </a:prstGeom>
          <a:noFill/>
          <a:ln w="9525">
            <a:solidFill>
              <a:schemeClr val="bg1"/>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lnSpc>
                <a:spcPct val="80000"/>
              </a:lnSpc>
              <a:spcBef>
                <a:spcPct val="20000"/>
              </a:spcBef>
              <a:buClr>
                <a:schemeClr val="hlink"/>
              </a:buClr>
              <a:buFont typeface="Wingdings" pitchFamily="2" charset="2"/>
              <a:buNone/>
            </a:pPr>
            <a:r>
              <a:rPr lang="de-DE" altLang="de-DE" sz="1200" dirty="0"/>
              <a:t> </a:t>
            </a:r>
          </a:p>
          <a:p>
            <a:pPr eaLnBrk="1" hangingPunct="1"/>
            <a:r>
              <a:rPr lang="de-DE" altLang="de-DE" sz="1200" dirty="0">
                <a:solidFill>
                  <a:schemeClr val="tx1"/>
                </a:solidFill>
              </a:rPr>
              <a:t>Impressum</a:t>
            </a:r>
          </a:p>
          <a:p>
            <a:pPr eaLnBrk="1" fontAlgn="auto" hangingPunct="1">
              <a:spcBef>
                <a:spcPts val="0"/>
              </a:spcBef>
              <a:spcAft>
                <a:spcPts val="0"/>
              </a:spcAft>
              <a:defRPr/>
            </a:pPr>
            <a:r>
              <a:rPr lang="de-DE" altLang="de-DE" sz="1200" b="0" dirty="0">
                <a:solidFill>
                  <a:schemeClr val="tx1"/>
                </a:solidFill>
                <a:cs typeface="Arial" charset="0"/>
              </a:rPr>
              <a:t>© Österreichischer Bundesverlag Schulbuch GmbH &amp; Co. KG, Wien 2020</a:t>
            </a:r>
            <a:br>
              <a:rPr lang="de-DE" altLang="de-DE" sz="1200" b="0" dirty="0">
                <a:solidFill>
                  <a:schemeClr val="tx1"/>
                </a:solidFill>
                <a:cs typeface="Arial" charset="0"/>
              </a:rPr>
            </a:br>
            <a:br>
              <a:rPr lang="de-DE" altLang="de-DE" sz="1200" b="0" dirty="0">
                <a:solidFill>
                  <a:schemeClr val="tx1"/>
                </a:solidFill>
                <a:cs typeface="Arial" charset="0"/>
              </a:rPr>
            </a:br>
            <a:r>
              <a:rPr lang="de-DE" altLang="de-DE" sz="1200" b="0" dirty="0">
                <a:solidFill>
                  <a:schemeClr val="tx1"/>
                </a:solidFill>
                <a:cs typeface="Arial" charset="0"/>
              </a:rPr>
              <a:t>Autorinnen und Autoren: Franz Graf, Rudolf </a:t>
            </a:r>
            <a:r>
              <a:rPr lang="de-DE" altLang="de-DE" sz="1200" b="0" dirty="0" err="1">
                <a:solidFill>
                  <a:schemeClr val="tx1"/>
                </a:solidFill>
                <a:cs typeface="Arial" charset="0"/>
              </a:rPr>
              <a:t>Streihammer</a:t>
            </a:r>
            <a:r>
              <a:rPr lang="de-DE" altLang="de-DE" sz="1200" b="0" dirty="0">
                <a:solidFill>
                  <a:schemeClr val="tx1"/>
                </a:solidFill>
                <a:cs typeface="Arial" charset="0"/>
              </a:rPr>
              <a:t>, </a:t>
            </a:r>
          </a:p>
          <a:p>
            <a:pPr eaLnBrk="1" fontAlgn="auto" hangingPunct="1">
              <a:spcBef>
                <a:spcPts val="0"/>
              </a:spcBef>
              <a:spcAft>
                <a:spcPts val="0"/>
              </a:spcAft>
              <a:defRPr/>
            </a:pPr>
            <a:r>
              <a:rPr lang="de-DE" altLang="de-DE" sz="1200" b="0" dirty="0">
                <a:solidFill>
                  <a:schemeClr val="tx1"/>
                </a:solidFill>
                <a:cs typeface="Arial" charset="0"/>
              </a:rPr>
              <a:t>Lisa Steigenberger</a:t>
            </a:r>
          </a:p>
          <a:p>
            <a:pPr eaLnBrk="1" fontAlgn="auto" hangingPunct="1">
              <a:spcBef>
                <a:spcPts val="0"/>
              </a:spcBef>
              <a:spcAft>
                <a:spcPts val="0"/>
              </a:spcAft>
              <a:defRPr/>
            </a:pPr>
            <a:endParaRPr lang="de-DE" altLang="de-DE" sz="1200" b="0" dirty="0">
              <a:solidFill>
                <a:schemeClr val="tx1"/>
              </a:solidFill>
              <a:cs typeface="Arial" charset="0"/>
            </a:endParaRPr>
          </a:p>
          <a:p>
            <a:pPr eaLnBrk="1" fontAlgn="auto" hangingPunct="1">
              <a:spcBef>
                <a:spcPts val="0"/>
              </a:spcBef>
              <a:spcAft>
                <a:spcPts val="0"/>
              </a:spcAft>
              <a:defRPr/>
            </a:pPr>
            <a:r>
              <a:rPr lang="de-DE" altLang="de-DE" sz="1200" b="0" dirty="0">
                <a:solidFill>
                  <a:schemeClr val="tx1"/>
                </a:solidFill>
                <a:cs typeface="Arial" charset="0"/>
              </a:rPr>
              <a:t>Gestaltung: Carina </a:t>
            </a:r>
            <a:r>
              <a:rPr lang="de-DE" altLang="de-DE" sz="1200" b="0" dirty="0" err="1">
                <a:solidFill>
                  <a:schemeClr val="tx1"/>
                </a:solidFill>
                <a:cs typeface="Arial" charset="0"/>
              </a:rPr>
              <a:t>Sattlberger</a:t>
            </a:r>
            <a:r>
              <a:rPr lang="de-DE" altLang="de-DE" sz="1200" b="0">
                <a:solidFill>
                  <a:schemeClr val="tx1"/>
                </a:solidFill>
                <a:cs typeface="Arial" charset="0"/>
              </a:rPr>
              <a:t>, Wien, Johannes Fuchsberger, Salzburg</a:t>
            </a:r>
          </a:p>
          <a:p>
            <a:pPr eaLnBrk="1" hangingPunct="1"/>
            <a:endParaRPr lang="de-DE" altLang="de-DE" sz="1200" b="0" dirty="0">
              <a:solidFill>
                <a:schemeClr val="tx1"/>
              </a:solidFill>
              <a:cs typeface="Arial" charset="0"/>
            </a:endParaRPr>
          </a:p>
          <a:p>
            <a:pPr eaLnBrk="1" hangingPunct="1"/>
            <a:r>
              <a:rPr lang="de-DE" altLang="de-DE" sz="1200" b="0" dirty="0">
                <a:solidFill>
                  <a:schemeClr val="tx1"/>
                </a:solidFill>
                <a:cs typeface="Arial" charset="0"/>
              </a:rPr>
              <a:t>Alle Rechte vorbehalten.</a:t>
            </a:r>
          </a:p>
          <a:p>
            <a:pPr eaLnBrk="1" hangingPunct="1"/>
            <a:endParaRPr lang="de-DE" altLang="de-DE" sz="1200" b="0" dirty="0">
              <a:solidFill>
                <a:schemeClr val="tx1"/>
              </a:solidFill>
            </a:endParaRPr>
          </a:p>
          <a:p>
            <a:pPr eaLnBrk="1" hangingPunct="1"/>
            <a:r>
              <a:rPr lang="de-DE" altLang="de-DE" sz="1200" b="0" dirty="0">
                <a:solidFill>
                  <a:schemeClr val="tx1"/>
                </a:solidFill>
              </a:rPr>
              <a:t>www.oebv.at</a:t>
            </a:r>
          </a:p>
          <a:p>
            <a:pPr eaLnBrk="1" hangingPunct="1"/>
            <a:endParaRPr lang="de-DE" altLang="de-DE" sz="1200" b="0" dirty="0">
              <a:solidFill>
                <a:schemeClr val="tx1"/>
              </a:solidFill>
            </a:endParaRPr>
          </a:p>
          <a:p>
            <a:pPr eaLnBrk="1" hangingPunct="1"/>
            <a:r>
              <a:rPr lang="de-DE" altLang="de-DE" sz="1200" b="0" dirty="0">
                <a:solidFill>
                  <a:schemeClr val="tx1"/>
                </a:solidFill>
              </a:rPr>
              <a:t>Das Werk und seine Teile sind urheberrechtlich geschützt. Der Verlag gewährt das Recht des Einsatzes im Unterricht. Das Herauslösen, Kopieren und Bearbeiten von Daten jeder Art ist untersagt. Das Ausdrucken und Anfertigen von Kopien ist ausschließlich für den eigenen Unterrichtsgebrauch gestattet. Urhebervermerke, Seriennummern sowie sonstige der Programmidentifikation dienende Merkmale dürfen nicht entfernt oder geändert werden. Weder das Werk noch seine Teile dürfen in ein Netzwerk gestellt oder über das Internet weiter verbreitet oder veräußert werden.</a:t>
            </a:r>
          </a:p>
          <a:p>
            <a:pPr eaLnBrk="1" hangingPunct="1"/>
            <a:endParaRPr lang="de-DE" altLang="de-DE" sz="1200" b="0" dirty="0">
              <a:solidFill>
                <a:schemeClr val="tx1"/>
              </a:solidFill>
            </a:endParaRPr>
          </a:p>
          <a:p>
            <a:pPr eaLnBrk="1" hangingPunct="1"/>
            <a:r>
              <a:rPr lang="de-DE" altLang="de-DE" sz="1200" b="0" dirty="0">
                <a:solidFill>
                  <a:schemeClr val="tx1"/>
                </a:solidFill>
              </a:rPr>
              <a:t>Jede Nutzung in anderen als den genannten Fällen bedarf der vorherigen schriftlichen Einwilligung des Verlages.</a:t>
            </a:r>
          </a:p>
        </p:txBody>
      </p:sp>
    </p:spTree>
    <p:extLst>
      <p:ext uri="{BB962C8B-B14F-4D97-AF65-F5344CB8AC3E}">
        <p14:creationId xmlns:p14="http://schemas.microsoft.com/office/powerpoint/2010/main" val="3468428633"/>
      </p:ext>
    </p:extLst>
  </p:cSld>
  <p:clrMapOvr>
    <a:masterClrMapping/>
  </p:clrMapOvr>
</p:sld>
</file>

<file path=ppt/theme/theme1.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224</Words>
  <Application>Microsoft Office PowerPoint</Application>
  <PresentationFormat>Bildschirmpräsentation (4:3)</PresentationFormat>
  <Paragraphs>31</Paragraphs>
  <Slides>2</Slides>
  <Notes>0</Notes>
  <HiddenSlides>0</HiddenSlides>
  <MMClips>0</MMClips>
  <ScaleCrop>false</ScaleCrop>
  <HeadingPairs>
    <vt:vector size="6" baseType="variant">
      <vt:variant>
        <vt:lpstr>Verwendete Schriftarten</vt:lpstr>
      </vt:variant>
      <vt:variant>
        <vt:i4>5</vt:i4>
      </vt:variant>
      <vt:variant>
        <vt:lpstr>Design</vt:lpstr>
      </vt:variant>
      <vt:variant>
        <vt:i4>1</vt:i4>
      </vt:variant>
      <vt:variant>
        <vt:lpstr>Folientitel</vt:lpstr>
      </vt:variant>
      <vt:variant>
        <vt:i4>2</vt:i4>
      </vt:variant>
    </vt:vector>
  </HeadingPairs>
  <TitlesOfParts>
    <vt:vector size="8" baseType="lpstr">
      <vt:lpstr>Arial</vt:lpstr>
      <vt:lpstr>Calibri</vt:lpstr>
      <vt:lpstr>Calibri Light</vt:lpstr>
      <vt:lpstr>Syntax LT Std</vt:lpstr>
      <vt:lpstr>Wingdings</vt:lpstr>
      <vt:lpstr>Office</vt:lpstr>
      <vt:lpstr>PowerPoint-Präsentation</vt:lpstr>
      <vt:lpstr>PowerPoint-Präsentation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Stolz, Oliver</dc:creator>
  <cp:lastModifiedBy>Peintinger MAS, Mag. Barbara</cp:lastModifiedBy>
  <cp:revision>26</cp:revision>
  <dcterms:created xsi:type="dcterms:W3CDTF">2020-01-22T09:57:49Z</dcterms:created>
  <dcterms:modified xsi:type="dcterms:W3CDTF">2020-03-13T14:15:04Z</dcterms:modified>
</cp:coreProperties>
</file>