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4"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BCF9E31-CC29-D4E2-685D-6550C8C65C3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60106D60-C200-BEC9-F15A-CEFA41E5F377}"/>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E0043011-009B-493F-9F4D-7A3637EBF1CE}" type="datetimeFigureOut">
              <a:rPr lang="de-AT"/>
              <a:pPr>
                <a:defRPr/>
              </a:pPr>
              <a:t>03.06.2022</a:t>
            </a:fld>
            <a:endParaRPr lang="de-AT"/>
          </a:p>
        </p:txBody>
      </p:sp>
      <p:sp>
        <p:nvSpPr>
          <p:cNvPr id="4" name="Fußzeilenplatzhalter 3">
            <a:extLst>
              <a:ext uri="{FF2B5EF4-FFF2-40B4-BE49-F238E27FC236}">
                <a16:creationId xmlns:a16="http://schemas.microsoft.com/office/drawing/2014/main" id="{3FCF79FA-7A35-215E-C418-843D222DAE55}"/>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7FCFB262-C6CB-1BE9-4920-A5D720C9F1D6}"/>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B1C6063-147D-4599-8696-68F6B3643271}"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C7007A4-0400-F21C-339A-A2C342A7CE3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586258-7E3F-8342-B2EE-DA1698E465E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E0931D5-7947-4D11-BE67-D25BA39DD155}" type="datetimeFigureOut">
              <a:rPr lang="de-AT"/>
              <a:pPr>
                <a:defRPr/>
              </a:pPr>
              <a:t>03.06.2022</a:t>
            </a:fld>
            <a:endParaRPr lang="de-AT"/>
          </a:p>
        </p:txBody>
      </p:sp>
      <p:sp>
        <p:nvSpPr>
          <p:cNvPr id="4" name="Folienbildplatzhalter 3">
            <a:extLst>
              <a:ext uri="{FF2B5EF4-FFF2-40B4-BE49-F238E27FC236}">
                <a16:creationId xmlns:a16="http://schemas.microsoft.com/office/drawing/2014/main" id="{3DFC8F99-1CB5-9302-EE6D-809A344EDC7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B1F3319A-B6ED-7797-2F48-BF9CC9DE78B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6647C98A-805B-003D-D61C-BD969012191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C5988CBB-01E2-95FD-75E7-C35649E4DE9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990EC07-2C67-479A-9FA2-2740E56BA5E2}"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897649862"/>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8B8F7D12-C138-2941-987B-11E4CDEE22D6}"/>
              </a:ext>
            </a:extLst>
          </p:cNvPr>
          <p:cNvSpPr>
            <a:spLocks noGrp="1"/>
          </p:cNvSpPr>
          <p:nvPr>
            <p:ph type="dt" sz="half" idx="10"/>
          </p:nvPr>
        </p:nvSpPr>
        <p:spPr/>
        <p:txBody>
          <a:bodyPr/>
          <a:lstStyle>
            <a:lvl1pPr>
              <a:defRPr/>
            </a:lvl1pPr>
          </a:lstStyle>
          <a:p>
            <a:pPr>
              <a:defRPr/>
            </a:pPr>
            <a:fld id="{005F4DAD-191A-4C42-B3F8-133D3B4702AD}" type="datetimeFigureOut">
              <a:rPr lang="de-AT"/>
              <a:pPr>
                <a:defRPr/>
              </a:pPr>
              <a:t>03.06.2022</a:t>
            </a:fld>
            <a:endParaRPr lang="de-AT"/>
          </a:p>
        </p:txBody>
      </p:sp>
      <p:sp>
        <p:nvSpPr>
          <p:cNvPr id="5" name="Fußzeilenplatzhalter 4">
            <a:extLst>
              <a:ext uri="{FF2B5EF4-FFF2-40B4-BE49-F238E27FC236}">
                <a16:creationId xmlns:a16="http://schemas.microsoft.com/office/drawing/2014/main" id="{367DB365-B5C4-DD41-1FF8-AB945865BBA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6F1D718-4D05-23C6-AC92-513241CCA050}"/>
              </a:ext>
            </a:extLst>
          </p:cNvPr>
          <p:cNvSpPr>
            <a:spLocks noGrp="1"/>
          </p:cNvSpPr>
          <p:nvPr>
            <p:ph type="sldNum" sz="quarter" idx="12"/>
          </p:nvPr>
        </p:nvSpPr>
        <p:spPr/>
        <p:txBody>
          <a:bodyPr/>
          <a:lstStyle>
            <a:lvl1pPr>
              <a:defRPr/>
            </a:lvl1pPr>
          </a:lstStyle>
          <a:p>
            <a:pPr>
              <a:defRPr/>
            </a:pPr>
            <a:fld id="{047B5211-F72D-43AA-9751-F2AE3D10ABDD}" type="slidenum">
              <a:rPr lang="de-AT" altLang="de-DE"/>
              <a:pPr>
                <a:defRPr/>
              </a:pPr>
              <a:t>‹Nr.›</a:t>
            </a:fld>
            <a:endParaRPr lang="de-AT" altLang="de-DE"/>
          </a:p>
        </p:txBody>
      </p:sp>
    </p:spTree>
    <p:extLst>
      <p:ext uri="{BB962C8B-B14F-4D97-AF65-F5344CB8AC3E}">
        <p14:creationId xmlns:p14="http://schemas.microsoft.com/office/powerpoint/2010/main" val="266985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B7EAD9B1-9E53-5206-A9C5-771409ACD16E}"/>
              </a:ext>
            </a:extLst>
          </p:cNvPr>
          <p:cNvSpPr>
            <a:spLocks noGrp="1"/>
          </p:cNvSpPr>
          <p:nvPr>
            <p:ph type="dt" sz="half" idx="10"/>
          </p:nvPr>
        </p:nvSpPr>
        <p:spPr/>
        <p:txBody>
          <a:bodyPr/>
          <a:lstStyle>
            <a:lvl1pPr>
              <a:defRPr/>
            </a:lvl1pPr>
          </a:lstStyle>
          <a:p>
            <a:pPr>
              <a:defRPr/>
            </a:pPr>
            <a:fld id="{1255D196-2C22-4C80-A5FC-254F12D285B8}" type="datetimeFigureOut">
              <a:rPr lang="de-AT"/>
              <a:pPr>
                <a:defRPr/>
              </a:pPr>
              <a:t>03.06.2022</a:t>
            </a:fld>
            <a:endParaRPr lang="de-AT"/>
          </a:p>
        </p:txBody>
      </p:sp>
      <p:sp>
        <p:nvSpPr>
          <p:cNvPr id="5" name="Fußzeilenplatzhalter 4">
            <a:extLst>
              <a:ext uri="{FF2B5EF4-FFF2-40B4-BE49-F238E27FC236}">
                <a16:creationId xmlns:a16="http://schemas.microsoft.com/office/drawing/2014/main" id="{D521DE6F-6874-8A9C-AA0F-30FE664B607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405F310A-369F-1970-DBF4-CB61166DD7D4}"/>
              </a:ext>
            </a:extLst>
          </p:cNvPr>
          <p:cNvSpPr>
            <a:spLocks noGrp="1"/>
          </p:cNvSpPr>
          <p:nvPr>
            <p:ph type="sldNum" sz="quarter" idx="12"/>
          </p:nvPr>
        </p:nvSpPr>
        <p:spPr/>
        <p:txBody>
          <a:bodyPr/>
          <a:lstStyle>
            <a:lvl1pPr>
              <a:defRPr/>
            </a:lvl1pPr>
          </a:lstStyle>
          <a:p>
            <a:pPr>
              <a:defRPr/>
            </a:pPr>
            <a:fld id="{44601A81-2205-4D77-B375-D537A89CCFE9}" type="slidenum">
              <a:rPr lang="de-AT" altLang="de-DE"/>
              <a:pPr>
                <a:defRPr/>
              </a:pPr>
              <a:t>‹Nr.›</a:t>
            </a:fld>
            <a:endParaRPr lang="de-AT" altLang="de-DE"/>
          </a:p>
        </p:txBody>
      </p:sp>
    </p:spTree>
    <p:extLst>
      <p:ext uri="{BB962C8B-B14F-4D97-AF65-F5344CB8AC3E}">
        <p14:creationId xmlns:p14="http://schemas.microsoft.com/office/powerpoint/2010/main" val="1751155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137F5D8A-4193-DB2B-3831-E37DC98BDEC0}"/>
              </a:ext>
            </a:extLst>
          </p:cNvPr>
          <p:cNvSpPr>
            <a:spLocks noGrp="1"/>
          </p:cNvSpPr>
          <p:nvPr>
            <p:ph type="dt" sz="half" idx="10"/>
          </p:nvPr>
        </p:nvSpPr>
        <p:spPr/>
        <p:txBody>
          <a:bodyPr/>
          <a:lstStyle>
            <a:lvl1pPr>
              <a:defRPr/>
            </a:lvl1pPr>
          </a:lstStyle>
          <a:p>
            <a:pPr>
              <a:defRPr/>
            </a:pPr>
            <a:fld id="{4F21DC5E-178C-4990-9A10-28DB797CB11C}" type="datetimeFigureOut">
              <a:rPr lang="de-AT"/>
              <a:pPr>
                <a:defRPr/>
              </a:pPr>
              <a:t>03.06.2022</a:t>
            </a:fld>
            <a:endParaRPr lang="de-AT"/>
          </a:p>
        </p:txBody>
      </p:sp>
      <p:sp>
        <p:nvSpPr>
          <p:cNvPr id="5" name="Fußzeilenplatzhalter 4">
            <a:extLst>
              <a:ext uri="{FF2B5EF4-FFF2-40B4-BE49-F238E27FC236}">
                <a16:creationId xmlns:a16="http://schemas.microsoft.com/office/drawing/2014/main" id="{E54233A8-5C91-A015-CA3D-610E8B785F3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E61880E-B6B8-E9A0-11A0-935E61530BC7}"/>
              </a:ext>
            </a:extLst>
          </p:cNvPr>
          <p:cNvSpPr>
            <a:spLocks noGrp="1"/>
          </p:cNvSpPr>
          <p:nvPr>
            <p:ph type="sldNum" sz="quarter" idx="12"/>
          </p:nvPr>
        </p:nvSpPr>
        <p:spPr/>
        <p:txBody>
          <a:bodyPr/>
          <a:lstStyle>
            <a:lvl1pPr>
              <a:defRPr/>
            </a:lvl1pPr>
          </a:lstStyle>
          <a:p>
            <a:pPr>
              <a:defRPr/>
            </a:pPr>
            <a:fld id="{0C5B4A36-5070-4C17-BAE6-D82CCB1FE591}" type="slidenum">
              <a:rPr lang="de-AT" altLang="de-DE"/>
              <a:pPr>
                <a:defRPr/>
              </a:pPr>
              <a:t>‹Nr.›</a:t>
            </a:fld>
            <a:endParaRPr lang="de-AT" altLang="de-DE"/>
          </a:p>
        </p:txBody>
      </p:sp>
    </p:spTree>
    <p:extLst>
      <p:ext uri="{BB962C8B-B14F-4D97-AF65-F5344CB8AC3E}">
        <p14:creationId xmlns:p14="http://schemas.microsoft.com/office/powerpoint/2010/main" val="940459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459CADC5-C44E-1EFA-209B-6CD76C13E736}"/>
              </a:ext>
            </a:extLst>
          </p:cNvPr>
          <p:cNvSpPr>
            <a:spLocks noGrp="1"/>
          </p:cNvSpPr>
          <p:nvPr>
            <p:ph type="dt" sz="half" idx="10"/>
          </p:nvPr>
        </p:nvSpPr>
        <p:spPr/>
        <p:txBody>
          <a:bodyPr/>
          <a:lstStyle>
            <a:lvl1pPr>
              <a:defRPr/>
            </a:lvl1pPr>
          </a:lstStyle>
          <a:p>
            <a:pPr>
              <a:defRPr/>
            </a:pPr>
            <a:fld id="{D521692A-4569-4FE2-B357-50E291D00D06}" type="datetimeFigureOut">
              <a:rPr lang="de-AT"/>
              <a:pPr>
                <a:defRPr/>
              </a:pPr>
              <a:t>03.06.2022</a:t>
            </a:fld>
            <a:endParaRPr lang="de-AT"/>
          </a:p>
        </p:txBody>
      </p:sp>
      <p:sp>
        <p:nvSpPr>
          <p:cNvPr id="5" name="Fußzeilenplatzhalter 4">
            <a:extLst>
              <a:ext uri="{FF2B5EF4-FFF2-40B4-BE49-F238E27FC236}">
                <a16:creationId xmlns:a16="http://schemas.microsoft.com/office/drawing/2014/main" id="{A73AD468-FFC8-C7B8-18DF-C3756F5A99D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9545011-A625-02AB-969A-B129578125C2}"/>
              </a:ext>
            </a:extLst>
          </p:cNvPr>
          <p:cNvSpPr>
            <a:spLocks noGrp="1"/>
          </p:cNvSpPr>
          <p:nvPr>
            <p:ph type="sldNum" sz="quarter" idx="12"/>
          </p:nvPr>
        </p:nvSpPr>
        <p:spPr/>
        <p:txBody>
          <a:bodyPr/>
          <a:lstStyle>
            <a:lvl1pPr>
              <a:defRPr/>
            </a:lvl1pPr>
          </a:lstStyle>
          <a:p>
            <a:pPr>
              <a:defRPr/>
            </a:pPr>
            <a:fld id="{5BA386CB-A63B-41D5-82B8-AA9890004797}" type="slidenum">
              <a:rPr lang="de-AT" altLang="de-DE"/>
              <a:pPr>
                <a:defRPr/>
              </a:pPr>
              <a:t>‹Nr.›</a:t>
            </a:fld>
            <a:endParaRPr lang="de-AT" altLang="de-DE"/>
          </a:p>
        </p:txBody>
      </p:sp>
    </p:spTree>
    <p:extLst>
      <p:ext uri="{BB962C8B-B14F-4D97-AF65-F5344CB8AC3E}">
        <p14:creationId xmlns:p14="http://schemas.microsoft.com/office/powerpoint/2010/main" val="521042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C3D62BA4-AEE0-731A-27F8-1823C3911DFF}"/>
              </a:ext>
            </a:extLst>
          </p:cNvPr>
          <p:cNvSpPr>
            <a:spLocks noGrp="1"/>
          </p:cNvSpPr>
          <p:nvPr>
            <p:ph type="dt" sz="half" idx="10"/>
          </p:nvPr>
        </p:nvSpPr>
        <p:spPr/>
        <p:txBody>
          <a:bodyPr/>
          <a:lstStyle>
            <a:lvl1pPr>
              <a:defRPr/>
            </a:lvl1pPr>
          </a:lstStyle>
          <a:p>
            <a:pPr>
              <a:defRPr/>
            </a:pPr>
            <a:fld id="{FAFD4478-72D9-4798-8F3A-09B148703C2D}" type="datetimeFigureOut">
              <a:rPr lang="de-AT"/>
              <a:pPr>
                <a:defRPr/>
              </a:pPr>
              <a:t>03.06.2022</a:t>
            </a:fld>
            <a:endParaRPr lang="de-AT"/>
          </a:p>
        </p:txBody>
      </p:sp>
      <p:sp>
        <p:nvSpPr>
          <p:cNvPr id="6" name="Fußzeilenplatzhalter 4">
            <a:extLst>
              <a:ext uri="{FF2B5EF4-FFF2-40B4-BE49-F238E27FC236}">
                <a16:creationId xmlns:a16="http://schemas.microsoft.com/office/drawing/2014/main" id="{48CF0D37-E8BC-211E-912C-B400EAC9E3F1}"/>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BF8A6E3E-E499-63E1-23DF-794EA2ED37FC}"/>
              </a:ext>
            </a:extLst>
          </p:cNvPr>
          <p:cNvSpPr>
            <a:spLocks noGrp="1"/>
          </p:cNvSpPr>
          <p:nvPr>
            <p:ph type="sldNum" sz="quarter" idx="12"/>
          </p:nvPr>
        </p:nvSpPr>
        <p:spPr/>
        <p:txBody>
          <a:bodyPr/>
          <a:lstStyle>
            <a:lvl1pPr>
              <a:defRPr/>
            </a:lvl1pPr>
          </a:lstStyle>
          <a:p>
            <a:pPr>
              <a:defRPr/>
            </a:pPr>
            <a:fld id="{9C4D0654-E7BE-4DDE-A1BF-96DC345EDCE0}" type="slidenum">
              <a:rPr lang="de-AT" altLang="de-DE"/>
              <a:pPr>
                <a:defRPr/>
              </a:pPr>
              <a:t>‹Nr.›</a:t>
            </a:fld>
            <a:endParaRPr lang="de-AT" altLang="de-DE"/>
          </a:p>
        </p:txBody>
      </p:sp>
    </p:spTree>
    <p:extLst>
      <p:ext uri="{BB962C8B-B14F-4D97-AF65-F5344CB8AC3E}">
        <p14:creationId xmlns:p14="http://schemas.microsoft.com/office/powerpoint/2010/main" val="1588220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294B932A-7243-46C0-5BFC-3E7650E96238}"/>
              </a:ext>
            </a:extLst>
          </p:cNvPr>
          <p:cNvSpPr>
            <a:spLocks noGrp="1"/>
          </p:cNvSpPr>
          <p:nvPr>
            <p:ph type="dt" sz="half" idx="10"/>
          </p:nvPr>
        </p:nvSpPr>
        <p:spPr/>
        <p:txBody>
          <a:bodyPr/>
          <a:lstStyle>
            <a:lvl1pPr>
              <a:defRPr/>
            </a:lvl1pPr>
          </a:lstStyle>
          <a:p>
            <a:pPr>
              <a:defRPr/>
            </a:pPr>
            <a:fld id="{4124E0E5-DB09-4EA0-B4CA-C5C0DF9A6A00}" type="datetimeFigureOut">
              <a:rPr lang="de-AT"/>
              <a:pPr>
                <a:defRPr/>
              </a:pPr>
              <a:t>03.06.2022</a:t>
            </a:fld>
            <a:endParaRPr lang="de-AT"/>
          </a:p>
        </p:txBody>
      </p:sp>
      <p:sp>
        <p:nvSpPr>
          <p:cNvPr id="8" name="Fußzeilenplatzhalter 4">
            <a:extLst>
              <a:ext uri="{FF2B5EF4-FFF2-40B4-BE49-F238E27FC236}">
                <a16:creationId xmlns:a16="http://schemas.microsoft.com/office/drawing/2014/main" id="{CFB5E81A-9782-B7A8-4732-15FB2971E1B4}"/>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A16BB84E-1BE5-5273-E519-87A003D82AA4}"/>
              </a:ext>
            </a:extLst>
          </p:cNvPr>
          <p:cNvSpPr>
            <a:spLocks noGrp="1"/>
          </p:cNvSpPr>
          <p:nvPr>
            <p:ph type="sldNum" sz="quarter" idx="12"/>
          </p:nvPr>
        </p:nvSpPr>
        <p:spPr/>
        <p:txBody>
          <a:bodyPr/>
          <a:lstStyle>
            <a:lvl1pPr>
              <a:defRPr/>
            </a:lvl1pPr>
          </a:lstStyle>
          <a:p>
            <a:pPr>
              <a:defRPr/>
            </a:pPr>
            <a:fld id="{1EC2A50E-2A32-43FC-A4A5-3407AF695DE1}" type="slidenum">
              <a:rPr lang="de-AT" altLang="de-DE"/>
              <a:pPr>
                <a:defRPr/>
              </a:pPr>
              <a:t>‹Nr.›</a:t>
            </a:fld>
            <a:endParaRPr lang="de-AT" altLang="de-DE"/>
          </a:p>
        </p:txBody>
      </p:sp>
    </p:spTree>
    <p:extLst>
      <p:ext uri="{BB962C8B-B14F-4D97-AF65-F5344CB8AC3E}">
        <p14:creationId xmlns:p14="http://schemas.microsoft.com/office/powerpoint/2010/main" val="3278998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5932CBD1-6175-E954-B178-6428C69BB8E4}"/>
              </a:ext>
            </a:extLst>
          </p:cNvPr>
          <p:cNvSpPr>
            <a:spLocks noGrp="1"/>
          </p:cNvSpPr>
          <p:nvPr>
            <p:ph type="dt" sz="half" idx="10"/>
          </p:nvPr>
        </p:nvSpPr>
        <p:spPr/>
        <p:txBody>
          <a:bodyPr/>
          <a:lstStyle>
            <a:lvl1pPr>
              <a:defRPr/>
            </a:lvl1pPr>
          </a:lstStyle>
          <a:p>
            <a:pPr>
              <a:defRPr/>
            </a:pPr>
            <a:fld id="{9DFA56C9-CD66-4229-8CD3-BB460EF6DCB5}" type="datetimeFigureOut">
              <a:rPr lang="de-AT"/>
              <a:pPr>
                <a:defRPr/>
              </a:pPr>
              <a:t>03.06.2022</a:t>
            </a:fld>
            <a:endParaRPr lang="de-AT"/>
          </a:p>
        </p:txBody>
      </p:sp>
      <p:sp>
        <p:nvSpPr>
          <p:cNvPr id="4" name="Fußzeilenplatzhalter 4">
            <a:extLst>
              <a:ext uri="{FF2B5EF4-FFF2-40B4-BE49-F238E27FC236}">
                <a16:creationId xmlns:a16="http://schemas.microsoft.com/office/drawing/2014/main" id="{0032B96E-B946-3650-4339-A1BF3A2BA4D7}"/>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B508207B-11A9-46EA-1CDA-1119B0D3ACBF}"/>
              </a:ext>
            </a:extLst>
          </p:cNvPr>
          <p:cNvSpPr>
            <a:spLocks noGrp="1"/>
          </p:cNvSpPr>
          <p:nvPr>
            <p:ph type="sldNum" sz="quarter" idx="12"/>
          </p:nvPr>
        </p:nvSpPr>
        <p:spPr/>
        <p:txBody>
          <a:bodyPr/>
          <a:lstStyle>
            <a:lvl1pPr>
              <a:defRPr/>
            </a:lvl1pPr>
          </a:lstStyle>
          <a:p>
            <a:pPr>
              <a:defRPr/>
            </a:pPr>
            <a:fld id="{59DAC83D-6B6A-4F3F-856B-9F741AEC3B54}" type="slidenum">
              <a:rPr lang="de-AT" altLang="de-DE"/>
              <a:pPr>
                <a:defRPr/>
              </a:pPr>
              <a:t>‹Nr.›</a:t>
            </a:fld>
            <a:endParaRPr lang="de-AT" altLang="de-DE"/>
          </a:p>
        </p:txBody>
      </p:sp>
    </p:spTree>
    <p:extLst>
      <p:ext uri="{BB962C8B-B14F-4D97-AF65-F5344CB8AC3E}">
        <p14:creationId xmlns:p14="http://schemas.microsoft.com/office/powerpoint/2010/main" val="2413596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D8079BED-DC1B-46FE-1B91-0C42919BE995}"/>
              </a:ext>
            </a:extLst>
          </p:cNvPr>
          <p:cNvSpPr>
            <a:spLocks noGrp="1"/>
          </p:cNvSpPr>
          <p:nvPr>
            <p:ph type="dt" sz="half" idx="10"/>
          </p:nvPr>
        </p:nvSpPr>
        <p:spPr/>
        <p:txBody>
          <a:bodyPr/>
          <a:lstStyle>
            <a:lvl1pPr>
              <a:defRPr/>
            </a:lvl1pPr>
          </a:lstStyle>
          <a:p>
            <a:pPr>
              <a:defRPr/>
            </a:pPr>
            <a:fld id="{DA4643B7-3BD2-46CC-8C93-9EF4D3F435A6}" type="datetimeFigureOut">
              <a:rPr lang="de-AT"/>
              <a:pPr>
                <a:defRPr/>
              </a:pPr>
              <a:t>03.06.2022</a:t>
            </a:fld>
            <a:endParaRPr lang="de-AT"/>
          </a:p>
        </p:txBody>
      </p:sp>
      <p:sp>
        <p:nvSpPr>
          <p:cNvPr id="3" name="Fußzeilenplatzhalter 4">
            <a:extLst>
              <a:ext uri="{FF2B5EF4-FFF2-40B4-BE49-F238E27FC236}">
                <a16:creationId xmlns:a16="http://schemas.microsoft.com/office/drawing/2014/main" id="{B000A07A-96F4-A460-DE37-573EA3BD5A37}"/>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E7D14507-DD57-E9D2-D2DC-3A4B48379595}"/>
              </a:ext>
            </a:extLst>
          </p:cNvPr>
          <p:cNvSpPr>
            <a:spLocks noGrp="1"/>
          </p:cNvSpPr>
          <p:nvPr>
            <p:ph type="sldNum" sz="quarter" idx="12"/>
          </p:nvPr>
        </p:nvSpPr>
        <p:spPr/>
        <p:txBody>
          <a:bodyPr/>
          <a:lstStyle>
            <a:lvl1pPr>
              <a:defRPr/>
            </a:lvl1pPr>
          </a:lstStyle>
          <a:p>
            <a:pPr>
              <a:defRPr/>
            </a:pPr>
            <a:fld id="{491877CC-8079-4500-8C8D-7D502C9EA76F}" type="slidenum">
              <a:rPr lang="de-AT" altLang="de-DE"/>
              <a:pPr>
                <a:defRPr/>
              </a:pPr>
              <a:t>‹Nr.›</a:t>
            </a:fld>
            <a:endParaRPr lang="de-AT" altLang="de-DE"/>
          </a:p>
        </p:txBody>
      </p:sp>
    </p:spTree>
    <p:extLst>
      <p:ext uri="{BB962C8B-B14F-4D97-AF65-F5344CB8AC3E}">
        <p14:creationId xmlns:p14="http://schemas.microsoft.com/office/powerpoint/2010/main" val="3855129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DA9DBF07-D6F2-129C-47A3-F49F46125A2D}"/>
              </a:ext>
            </a:extLst>
          </p:cNvPr>
          <p:cNvSpPr>
            <a:spLocks noGrp="1"/>
          </p:cNvSpPr>
          <p:nvPr>
            <p:ph type="dt" sz="half" idx="10"/>
          </p:nvPr>
        </p:nvSpPr>
        <p:spPr/>
        <p:txBody>
          <a:bodyPr/>
          <a:lstStyle>
            <a:lvl1pPr>
              <a:defRPr/>
            </a:lvl1pPr>
          </a:lstStyle>
          <a:p>
            <a:pPr>
              <a:defRPr/>
            </a:pPr>
            <a:fld id="{89D3D16C-877A-4781-9646-77F272DF7426}" type="datetimeFigureOut">
              <a:rPr lang="de-AT"/>
              <a:pPr>
                <a:defRPr/>
              </a:pPr>
              <a:t>03.06.2022</a:t>
            </a:fld>
            <a:endParaRPr lang="de-AT"/>
          </a:p>
        </p:txBody>
      </p:sp>
      <p:sp>
        <p:nvSpPr>
          <p:cNvPr id="6" name="Fußzeilenplatzhalter 4">
            <a:extLst>
              <a:ext uri="{FF2B5EF4-FFF2-40B4-BE49-F238E27FC236}">
                <a16:creationId xmlns:a16="http://schemas.microsoft.com/office/drawing/2014/main" id="{74B62339-F8E8-5968-3E28-CF78454B6F65}"/>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573A81F-59D1-5E85-43EB-8AF951EBFE46}"/>
              </a:ext>
            </a:extLst>
          </p:cNvPr>
          <p:cNvSpPr>
            <a:spLocks noGrp="1"/>
          </p:cNvSpPr>
          <p:nvPr>
            <p:ph type="sldNum" sz="quarter" idx="12"/>
          </p:nvPr>
        </p:nvSpPr>
        <p:spPr/>
        <p:txBody>
          <a:bodyPr/>
          <a:lstStyle>
            <a:lvl1pPr>
              <a:defRPr/>
            </a:lvl1pPr>
          </a:lstStyle>
          <a:p>
            <a:pPr>
              <a:defRPr/>
            </a:pPr>
            <a:fld id="{8A4BA4A2-CF48-43B2-94F9-B33B7BB0E8B5}" type="slidenum">
              <a:rPr lang="de-AT" altLang="de-DE"/>
              <a:pPr>
                <a:defRPr/>
              </a:pPr>
              <a:t>‹Nr.›</a:t>
            </a:fld>
            <a:endParaRPr lang="de-AT" altLang="de-DE"/>
          </a:p>
        </p:txBody>
      </p:sp>
    </p:spTree>
    <p:extLst>
      <p:ext uri="{BB962C8B-B14F-4D97-AF65-F5344CB8AC3E}">
        <p14:creationId xmlns:p14="http://schemas.microsoft.com/office/powerpoint/2010/main" val="2365491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31C7287-643E-5F72-E02F-7E1159263E85}"/>
              </a:ext>
            </a:extLst>
          </p:cNvPr>
          <p:cNvSpPr>
            <a:spLocks noGrp="1"/>
          </p:cNvSpPr>
          <p:nvPr>
            <p:ph type="dt" sz="half" idx="10"/>
          </p:nvPr>
        </p:nvSpPr>
        <p:spPr/>
        <p:txBody>
          <a:bodyPr/>
          <a:lstStyle>
            <a:lvl1pPr>
              <a:defRPr/>
            </a:lvl1pPr>
          </a:lstStyle>
          <a:p>
            <a:pPr>
              <a:defRPr/>
            </a:pPr>
            <a:fld id="{810222B6-9542-4597-9D37-368218EB5BEF}" type="datetimeFigureOut">
              <a:rPr lang="de-AT"/>
              <a:pPr>
                <a:defRPr/>
              </a:pPr>
              <a:t>03.06.2022</a:t>
            </a:fld>
            <a:endParaRPr lang="de-AT"/>
          </a:p>
        </p:txBody>
      </p:sp>
      <p:sp>
        <p:nvSpPr>
          <p:cNvPr id="6" name="Fußzeilenplatzhalter 4">
            <a:extLst>
              <a:ext uri="{FF2B5EF4-FFF2-40B4-BE49-F238E27FC236}">
                <a16:creationId xmlns:a16="http://schemas.microsoft.com/office/drawing/2014/main" id="{B12EF6EC-55B2-3B44-5C8F-C2C292CB826F}"/>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1F43F076-003F-2652-A5C7-96A58BE48CA5}"/>
              </a:ext>
            </a:extLst>
          </p:cNvPr>
          <p:cNvSpPr>
            <a:spLocks noGrp="1"/>
          </p:cNvSpPr>
          <p:nvPr>
            <p:ph type="sldNum" sz="quarter" idx="12"/>
          </p:nvPr>
        </p:nvSpPr>
        <p:spPr/>
        <p:txBody>
          <a:bodyPr/>
          <a:lstStyle>
            <a:lvl1pPr>
              <a:defRPr/>
            </a:lvl1pPr>
          </a:lstStyle>
          <a:p>
            <a:pPr>
              <a:defRPr/>
            </a:pPr>
            <a:fld id="{B591EB97-4903-4399-8089-80838CC22CB3}" type="slidenum">
              <a:rPr lang="de-AT" altLang="de-DE"/>
              <a:pPr>
                <a:defRPr/>
              </a:pPr>
              <a:t>‹Nr.›</a:t>
            </a:fld>
            <a:endParaRPr lang="de-AT" altLang="de-DE"/>
          </a:p>
        </p:txBody>
      </p:sp>
    </p:spTree>
    <p:extLst>
      <p:ext uri="{BB962C8B-B14F-4D97-AF65-F5344CB8AC3E}">
        <p14:creationId xmlns:p14="http://schemas.microsoft.com/office/powerpoint/2010/main" val="133076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7FB3583D-6FCF-5EF3-1157-61797AA8C12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D44AF31C-BBD9-92A8-DB24-4F1BD7895CA0}"/>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DC2201F9-9EB3-0BBF-1557-A9BC83F52A07}"/>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DDC1AD54-D7F9-0399-A120-D2E806B51AC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1A289E86-74DE-4F42-9946-0DEF592AF682}" type="datetimeFigureOut">
              <a:rPr lang="de-AT"/>
              <a:pPr>
                <a:defRPr/>
              </a:pPr>
              <a:t>03.06.2022</a:t>
            </a:fld>
            <a:endParaRPr lang="de-AT"/>
          </a:p>
        </p:txBody>
      </p:sp>
      <p:sp>
        <p:nvSpPr>
          <p:cNvPr id="5" name="Fußzeilenplatzhalter 4">
            <a:extLst>
              <a:ext uri="{FF2B5EF4-FFF2-40B4-BE49-F238E27FC236}">
                <a16:creationId xmlns:a16="http://schemas.microsoft.com/office/drawing/2014/main" id="{1F8246FA-0716-C31D-410C-5907EB29DCE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C33CE517-3892-4C55-17BB-A4709AD5EEE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0127DCA6-8EC1-484E-A7E6-34F0352F197F}" type="slidenum">
              <a:rPr lang="de-AT" altLang="de-DE"/>
              <a:pPr>
                <a:defRPr/>
              </a:pPr>
              <a:t>‹Nr.›</a:t>
            </a:fld>
            <a:endParaRPr lang="de-AT" altLang="de-DE"/>
          </a:p>
        </p:txBody>
      </p:sp>
      <p:pic>
        <p:nvPicPr>
          <p:cNvPr id="1032" name="Picture 19">
            <a:extLst>
              <a:ext uri="{FF2B5EF4-FFF2-40B4-BE49-F238E27FC236}">
                <a16:creationId xmlns:a16="http://schemas.microsoft.com/office/drawing/2014/main" id="{311F6108-8C8F-9013-7A2B-994A5787D07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01E7EB70-B96D-BE27-62B9-92E2DB6F981A}"/>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5" name="Rechteck 21">
            <a:extLst>
              <a:ext uri="{FF2B5EF4-FFF2-40B4-BE49-F238E27FC236}">
                <a16:creationId xmlns:a16="http://schemas.microsoft.com/office/drawing/2014/main" id="{A884753B-BF6F-FE0C-13C0-3B75EFDBF73C}"/>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 name="Picture 13" descr="I:\500-vs_hs\Aushilfen\___Carina\Unterwegs\uw1_schriftzug_weiss.gif">
            <a:extLst>
              <a:ext uri="{FF2B5EF4-FFF2-40B4-BE49-F238E27FC236}">
                <a16:creationId xmlns:a16="http://schemas.microsoft.com/office/drawing/2014/main" id="{E59577E3-144D-2265-8798-86C4F5B8B80B}"/>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BD387712-2326-818C-DF1D-9B64F164D184}"/>
              </a:ext>
            </a:extLst>
          </p:cNvPr>
          <p:cNvSpPr txBox="1"/>
          <p:nvPr/>
        </p:nvSpPr>
        <p:spPr>
          <a:xfrm>
            <a:off x="0" y="3100388"/>
            <a:ext cx="9144000" cy="677108"/>
          </a:xfrm>
          <a:prstGeom prst="rect">
            <a:avLst/>
          </a:prstGeom>
          <a:noFill/>
        </p:spPr>
        <p:txBody>
          <a:bodyPr>
            <a:spAutoFit/>
          </a:bodyPr>
          <a:lstStyle/>
          <a:p>
            <a:pPr algn="ctr" fontAlgn="auto">
              <a:spcBef>
                <a:spcPts val="0"/>
              </a:spcBef>
              <a:spcAft>
                <a:spcPts val="0"/>
              </a:spcAft>
              <a:defRPr/>
            </a:pPr>
            <a:r>
              <a:rPr lang="de-AT" sz="3800" b="1" dirty="0">
                <a:solidFill>
                  <a:srgbClr val="333333"/>
                </a:solidFill>
                <a:latin typeface="Syntax LT Std" pitchFamily="34" charset="0"/>
                <a:ea typeface="+mj-ea"/>
                <a:cs typeface="+mj-cs"/>
              </a:rPr>
              <a:t>Handel auf dem Oasenmarkt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478992F6-57B5-DEED-6BC4-D3A938599F13}"/>
              </a:ext>
            </a:extLst>
          </p:cNvPr>
          <p:cNvSpPr txBox="1"/>
          <p:nvPr/>
        </p:nvSpPr>
        <p:spPr>
          <a:xfrm>
            <a:off x="15470" y="994320"/>
            <a:ext cx="9144000" cy="677108"/>
          </a:xfrm>
          <a:prstGeom prst="rect">
            <a:avLst/>
          </a:prstGeom>
          <a:noFill/>
        </p:spPr>
        <p:txBody>
          <a:bodyPr>
            <a:spAutoFit/>
          </a:bodyPr>
          <a:lstStyle/>
          <a:p>
            <a:pPr algn="ctr" fontAlgn="auto">
              <a:spcBef>
                <a:spcPts val="0"/>
              </a:spcBef>
              <a:spcAft>
                <a:spcPts val="0"/>
              </a:spcAft>
              <a:defRPr/>
            </a:pPr>
            <a:r>
              <a:rPr lang="de-AT" sz="3800" b="1" dirty="0">
                <a:solidFill>
                  <a:srgbClr val="333333"/>
                </a:solidFill>
                <a:latin typeface="Syntax LT Std" pitchFamily="34" charset="0"/>
                <a:ea typeface="+mj-ea"/>
                <a:cs typeface="+mj-cs"/>
              </a:rPr>
              <a:t>Handel auf dem Oasenmarkt </a:t>
            </a:r>
          </a:p>
        </p:txBody>
      </p:sp>
      <p:cxnSp>
        <p:nvCxnSpPr>
          <p:cNvPr id="4" name="Gerade Verbindung 8">
            <a:extLst>
              <a:ext uri="{FF2B5EF4-FFF2-40B4-BE49-F238E27FC236}">
                <a16:creationId xmlns:a16="http://schemas.microsoft.com/office/drawing/2014/main" id="{7BFB402D-1E35-5FFC-C22D-D4E5BF80D9C8}"/>
              </a:ext>
            </a:extLst>
          </p:cNvPr>
          <p:cNvCxnSpPr/>
          <p:nvPr/>
        </p:nvCxnSpPr>
        <p:spPr>
          <a:xfrm>
            <a:off x="4572000" y="2060575"/>
            <a:ext cx="0" cy="3240088"/>
          </a:xfrm>
          <a:prstGeom prst="line">
            <a:avLst/>
          </a:prstGeom>
          <a:ln w="38100"/>
        </p:spPr>
        <p:style>
          <a:lnRef idx="2">
            <a:schemeClr val="accent3"/>
          </a:lnRef>
          <a:fillRef idx="0">
            <a:schemeClr val="accent3"/>
          </a:fillRef>
          <a:effectRef idx="1">
            <a:schemeClr val="accent3"/>
          </a:effectRef>
          <a:fontRef idx="minor">
            <a:schemeClr val="tx1"/>
          </a:fontRef>
        </p:style>
      </p:cxnSp>
      <p:sp>
        <p:nvSpPr>
          <p:cNvPr id="5" name="Rechteck 4">
            <a:extLst>
              <a:ext uri="{FF2B5EF4-FFF2-40B4-BE49-F238E27FC236}">
                <a16:creationId xmlns:a16="http://schemas.microsoft.com/office/drawing/2014/main" id="{30A13AD6-7827-F915-F376-5F14B2E47090}"/>
              </a:ext>
            </a:extLst>
          </p:cNvPr>
          <p:cNvSpPr/>
          <p:nvPr/>
        </p:nvSpPr>
        <p:spPr>
          <a:xfrm>
            <a:off x="5219700" y="5480050"/>
            <a:ext cx="1138238" cy="395288"/>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Getreide</a:t>
            </a:r>
          </a:p>
        </p:txBody>
      </p:sp>
      <p:sp>
        <p:nvSpPr>
          <p:cNvPr id="6" name="Rechteck 5">
            <a:extLst>
              <a:ext uri="{FF2B5EF4-FFF2-40B4-BE49-F238E27FC236}">
                <a16:creationId xmlns:a16="http://schemas.microsoft.com/office/drawing/2014/main" id="{628E8DC9-DEFB-ABE9-D136-E8FFD0A4A110}"/>
              </a:ext>
            </a:extLst>
          </p:cNvPr>
          <p:cNvSpPr/>
          <p:nvPr/>
        </p:nvSpPr>
        <p:spPr>
          <a:xfrm>
            <a:off x="6443663" y="5475288"/>
            <a:ext cx="1138237" cy="395287"/>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Ziegen</a:t>
            </a:r>
          </a:p>
        </p:txBody>
      </p:sp>
      <p:sp>
        <p:nvSpPr>
          <p:cNvPr id="7" name="Rechteck 6">
            <a:extLst>
              <a:ext uri="{FF2B5EF4-FFF2-40B4-BE49-F238E27FC236}">
                <a16:creationId xmlns:a16="http://schemas.microsoft.com/office/drawing/2014/main" id="{46170E98-9E5F-D452-D42F-C30270AEE307}"/>
              </a:ext>
            </a:extLst>
          </p:cNvPr>
          <p:cNvSpPr/>
          <p:nvPr/>
        </p:nvSpPr>
        <p:spPr>
          <a:xfrm>
            <a:off x="5219700" y="5913438"/>
            <a:ext cx="1138238" cy="395287"/>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Gemüse</a:t>
            </a:r>
          </a:p>
        </p:txBody>
      </p:sp>
      <p:sp>
        <p:nvSpPr>
          <p:cNvPr id="8" name="Rechteck 7">
            <a:extLst>
              <a:ext uri="{FF2B5EF4-FFF2-40B4-BE49-F238E27FC236}">
                <a16:creationId xmlns:a16="http://schemas.microsoft.com/office/drawing/2014/main" id="{2B05A899-C299-8472-69D4-4562F2FBF7AA}"/>
              </a:ext>
            </a:extLst>
          </p:cNvPr>
          <p:cNvSpPr/>
          <p:nvPr/>
        </p:nvSpPr>
        <p:spPr>
          <a:xfrm>
            <a:off x="7667625" y="5475288"/>
            <a:ext cx="1138238" cy="395287"/>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Felle</a:t>
            </a:r>
          </a:p>
        </p:txBody>
      </p:sp>
      <p:sp>
        <p:nvSpPr>
          <p:cNvPr id="9" name="Rechteck 8">
            <a:extLst>
              <a:ext uri="{FF2B5EF4-FFF2-40B4-BE49-F238E27FC236}">
                <a16:creationId xmlns:a16="http://schemas.microsoft.com/office/drawing/2014/main" id="{673AA910-3A63-908D-985E-5FE5A2BEF3F3}"/>
              </a:ext>
            </a:extLst>
          </p:cNvPr>
          <p:cNvSpPr/>
          <p:nvPr/>
        </p:nvSpPr>
        <p:spPr>
          <a:xfrm>
            <a:off x="338138" y="5475288"/>
            <a:ext cx="1138237" cy="395287"/>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Kamele</a:t>
            </a:r>
          </a:p>
        </p:txBody>
      </p:sp>
      <p:sp>
        <p:nvSpPr>
          <p:cNvPr id="10" name="Rechteck 9">
            <a:extLst>
              <a:ext uri="{FF2B5EF4-FFF2-40B4-BE49-F238E27FC236}">
                <a16:creationId xmlns:a16="http://schemas.microsoft.com/office/drawing/2014/main" id="{8BB8A644-5138-28CF-222C-C271C2E6DB1E}"/>
              </a:ext>
            </a:extLst>
          </p:cNvPr>
          <p:cNvSpPr/>
          <p:nvPr/>
        </p:nvSpPr>
        <p:spPr>
          <a:xfrm>
            <a:off x="4010025" y="5475288"/>
            <a:ext cx="1138238" cy="395287"/>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Schafe</a:t>
            </a:r>
          </a:p>
        </p:txBody>
      </p:sp>
      <p:sp>
        <p:nvSpPr>
          <p:cNvPr id="11" name="Rechteck 10">
            <a:extLst>
              <a:ext uri="{FF2B5EF4-FFF2-40B4-BE49-F238E27FC236}">
                <a16:creationId xmlns:a16="http://schemas.microsoft.com/office/drawing/2014/main" id="{0964BDF4-EF3D-2065-D584-701AB051E550}"/>
              </a:ext>
            </a:extLst>
          </p:cNvPr>
          <p:cNvSpPr/>
          <p:nvPr/>
        </p:nvSpPr>
        <p:spPr>
          <a:xfrm>
            <a:off x="2786063" y="5475288"/>
            <a:ext cx="1138237" cy="395287"/>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Gewürze</a:t>
            </a:r>
          </a:p>
        </p:txBody>
      </p:sp>
      <p:sp>
        <p:nvSpPr>
          <p:cNvPr id="12" name="Rechteck 11">
            <a:extLst>
              <a:ext uri="{FF2B5EF4-FFF2-40B4-BE49-F238E27FC236}">
                <a16:creationId xmlns:a16="http://schemas.microsoft.com/office/drawing/2014/main" id="{B955BED3-00C5-983A-43CB-1EB1F24FFC52}"/>
              </a:ext>
            </a:extLst>
          </p:cNvPr>
          <p:cNvSpPr/>
          <p:nvPr/>
        </p:nvSpPr>
        <p:spPr>
          <a:xfrm>
            <a:off x="4010025" y="5913438"/>
            <a:ext cx="1138238" cy="395287"/>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Wolle</a:t>
            </a:r>
          </a:p>
        </p:txBody>
      </p:sp>
      <p:sp>
        <p:nvSpPr>
          <p:cNvPr id="13" name="Rechteck 12">
            <a:extLst>
              <a:ext uri="{FF2B5EF4-FFF2-40B4-BE49-F238E27FC236}">
                <a16:creationId xmlns:a16="http://schemas.microsoft.com/office/drawing/2014/main" id="{4AB9D292-F8A4-4164-39D0-24024E23C5DF}"/>
              </a:ext>
            </a:extLst>
          </p:cNvPr>
          <p:cNvSpPr/>
          <p:nvPr/>
        </p:nvSpPr>
        <p:spPr>
          <a:xfrm>
            <a:off x="2786063" y="5913438"/>
            <a:ext cx="1138237" cy="395287"/>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Obst</a:t>
            </a:r>
          </a:p>
        </p:txBody>
      </p:sp>
      <p:sp>
        <p:nvSpPr>
          <p:cNvPr id="14" name="Rechteck 13">
            <a:extLst>
              <a:ext uri="{FF2B5EF4-FFF2-40B4-BE49-F238E27FC236}">
                <a16:creationId xmlns:a16="http://schemas.microsoft.com/office/drawing/2014/main" id="{A9A92D6E-C49E-ECEA-301C-11DB2EC73239}"/>
              </a:ext>
            </a:extLst>
          </p:cNvPr>
          <p:cNvSpPr/>
          <p:nvPr/>
        </p:nvSpPr>
        <p:spPr>
          <a:xfrm>
            <a:off x="1562100" y="5475288"/>
            <a:ext cx="1138238" cy="395287"/>
          </a:xfrm>
          <a:prstGeom prst="rect">
            <a:avLst/>
          </a:prstGeom>
          <a:ln>
            <a:solidFill>
              <a:srgbClr val="0A0A0A"/>
            </a:solidFill>
          </a:ln>
        </p:spPr>
        <p:txBody>
          <a:bodyPr wrap="none">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Datteln</a:t>
            </a:r>
            <a:r>
              <a:rPr lang="de-AT" sz="2000" b="1" dirty="0">
                <a:latin typeface="Syntax LT Std" pitchFamily="34" charset="0"/>
                <a:cs typeface="+mn-cs"/>
              </a:rPr>
              <a:t> </a:t>
            </a:r>
          </a:p>
        </p:txBody>
      </p:sp>
      <p:sp>
        <p:nvSpPr>
          <p:cNvPr id="15" name="Textfeld 14">
            <a:extLst>
              <a:ext uri="{FF2B5EF4-FFF2-40B4-BE49-F238E27FC236}">
                <a16:creationId xmlns:a16="http://schemas.microsoft.com/office/drawing/2014/main" id="{2635B796-1B31-0B52-E50C-84CB1C4ABAEA}"/>
              </a:ext>
            </a:extLst>
          </p:cNvPr>
          <p:cNvSpPr txBox="1"/>
          <p:nvPr/>
        </p:nvSpPr>
        <p:spPr>
          <a:xfrm>
            <a:off x="107950" y="1957388"/>
            <a:ext cx="4321175" cy="708025"/>
          </a:xfrm>
          <a:prstGeom prst="rect">
            <a:avLst/>
          </a:prstGeom>
          <a:noFill/>
        </p:spPr>
        <p:txBody>
          <a:bodyPr>
            <a:spAutoFit/>
          </a:bodyPr>
          <a:lstStyle/>
          <a:p>
            <a:pPr algn="ctr" fontAlgn="auto">
              <a:spcBef>
                <a:spcPts val="0"/>
              </a:spcBef>
              <a:spcAft>
                <a:spcPts val="0"/>
              </a:spcAft>
              <a:defRPr/>
            </a:pPr>
            <a:r>
              <a:rPr lang="de-AT" sz="2000" b="1" dirty="0">
                <a:solidFill>
                  <a:srgbClr val="333333"/>
                </a:solidFill>
                <a:latin typeface="Syntax LT Std" pitchFamily="34" charset="0"/>
                <a:ea typeface="+mj-ea"/>
                <a:cs typeface="+mj-cs"/>
              </a:rPr>
              <a:t>Oasenbauern und Oasenbäuerinnen bringen</a:t>
            </a:r>
          </a:p>
        </p:txBody>
      </p:sp>
      <p:sp>
        <p:nvSpPr>
          <p:cNvPr id="16" name="Textfeld 15">
            <a:extLst>
              <a:ext uri="{FF2B5EF4-FFF2-40B4-BE49-F238E27FC236}">
                <a16:creationId xmlns:a16="http://schemas.microsoft.com/office/drawing/2014/main" id="{4CE193AD-2183-20BB-21C5-900AFFCE7EA3}"/>
              </a:ext>
            </a:extLst>
          </p:cNvPr>
          <p:cNvSpPr txBox="1">
            <a:spLocks noChangeArrowheads="1"/>
          </p:cNvSpPr>
          <p:nvPr/>
        </p:nvSpPr>
        <p:spPr bwMode="auto">
          <a:xfrm>
            <a:off x="4716463" y="1957388"/>
            <a:ext cx="43211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2000"/>
              <a:t>Menschen aus der </a:t>
            </a:r>
          </a:p>
          <a:p>
            <a:pPr algn="ctr" eaLnBrk="1" hangingPunct="1">
              <a:spcBef>
                <a:spcPct val="0"/>
              </a:spcBef>
              <a:buFontTx/>
              <a:buNone/>
            </a:pPr>
            <a:r>
              <a:rPr lang="de-AT" altLang="de-DE" sz="2000"/>
              <a:t>Wüste bringen</a:t>
            </a:r>
          </a:p>
        </p:txBody>
      </p:sp>
    </p:spTree>
    <p:extLst>
      <p:ext uri="{BB962C8B-B14F-4D97-AF65-F5344CB8AC3E}">
        <p14:creationId xmlns:p14="http://schemas.microsoft.com/office/powerpoint/2010/main" val="1561182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42" presetClass="path" presetSubtype="0" accel="50000" decel="50000" fill="hold" grpId="0" nodeType="clickEffect">
                                  <p:stCondLst>
                                    <p:cond delay="0"/>
                                  </p:stCondLst>
                                  <p:childTnLst>
                                    <p:animMotion origin="layout" path="M 0.08594 -0.0331 L 0.64028 -0.39004 " pathEditMode="fixed" rAng="0" ptsTypes="AA">
                                      <p:cBhvr>
                                        <p:cTn id="36" dur="2000" fill="hold"/>
                                        <p:tgtEl>
                                          <p:spTgt spid="9"/>
                                        </p:tgtEl>
                                        <p:attrNameLst>
                                          <p:attrName>ppt_x</p:attrName>
                                          <p:attrName>ppt_y</p:attrName>
                                        </p:attrNameLst>
                                      </p:cBhvr>
                                      <p:rCtr x="27708" y="-17847"/>
                                    </p:animMotion>
                                  </p:childTnLst>
                                </p:cTn>
                              </p:par>
                            </p:childTnLst>
                          </p:cTn>
                        </p:par>
                      </p:childTnLst>
                    </p:cTn>
                  </p:par>
                  <p:par>
                    <p:cTn id="37" fill="hold">
                      <p:stCondLst>
                        <p:cond delay="indefinite"/>
                      </p:stCondLst>
                      <p:childTnLst>
                        <p:par>
                          <p:cTn id="38" fill="hold">
                            <p:stCondLst>
                              <p:cond delay="0"/>
                            </p:stCondLst>
                            <p:childTnLst>
                              <p:par>
                                <p:cTn id="39" presetID="42" presetClass="path" presetSubtype="0" accel="50000" decel="50000" fill="hold" grpId="0" nodeType="clickEffect">
                                  <p:stCondLst>
                                    <p:cond delay="0"/>
                                  </p:stCondLst>
                                  <p:childTnLst>
                                    <p:animMotion origin="layout" path="M 0.08385 -0.02592 L 0.0118 -0.39004 " pathEditMode="fixed" rAng="0" ptsTypes="AA">
                                      <p:cBhvr>
                                        <p:cTn id="40" dur="2000" fill="hold"/>
                                        <p:tgtEl>
                                          <p:spTgt spid="14"/>
                                        </p:tgtEl>
                                        <p:attrNameLst>
                                          <p:attrName>ppt_x</p:attrName>
                                          <p:attrName>ppt_y</p:attrName>
                                        </p:attrNameLst>
                                      </p:cBhvr>
                                      <p:rCtr x="-3611" y="-18218"/>
                                    </p:animMotion>
                                  </p:childTnLst>
                                </p:cTn>
                              </p:par>
                            </p:childTnLst>
                          </p:cTn>
                        </p:par>
                      </p:childTnLst>
                    </p:cTn>
                  </p:par>
                  <p:par>
                    <p:cTn id="41" fill="hold">
                      <p:stCondLst>
                        <p:cond delay="indefinite"/>
                      </p:stCondLst>
                      <p:childTnLst>
                        <p:par>
                          <p:cTn id="42" fill="hold">
                            <p:stCondLst>
                              <p:cond delay="0"/>
                            </p:stCondLst>
                            <p:childTnLst>
                              <p:par>
                                <p:cTn id="43" presetID="42" presetClass="path" presetSubtype="0" accel="50000" decel="50000" fill="hold" grpId="0" nodeType="clickEffect">
                                  <p:stCondLst>
                                    <p:cond delay="0"/>
                                  </p:stCondLst>
                                  <p:childTnLst>
                                    <p:animMotion origin="layout" path="M 0.08854 -0.02592 L -0.12205 -0.31666 " pathEditMode="fixed" rAng="0" ptsTypes="AA">
                                      <p:cBhvr>
                                        <p:cTn id="44" dur="2000" fill="hold"/>
                                        <p:tgtEl>
                                          <p:spTgt spid="11"/>
                                        </p:tgtEl>
                                        <p:attrNameLst>
                                          <p:attrName>ppt_x</p:attrName>
                                          <p:attrName>ppt_y</p:attrName>
                                        </p:attrNameLst>
                                      </p:cBhvr>
                                      <p:rCtr x="-10538" y="-14537"/>
                                    </p:animMotion>
                                  </p:childTnLst>
                                </p:cTn>
                              </p:par>
                            </p:childTnLst>
                          </p:cTn>
                        </p:par>
                      </p:childTnLst>
                    </p:cTn>
                  </p:par>
                  <p:par>
                    <p:cTn id="45" fill="hold">
                      <p:stCondLst>
                        <p:cond delay="indefinite"/>
                      </p:stCondLst>
                      <p:childTnLst>
                        <p:par>
                          <p:cTn id="46" fill="hold">
                            <p:stCondLst>
                              <p:cond delay="0"/>
                            </p:stCondLst>
                            <p:childTnLst>
                              <p:par>
                                <p:cTn id="47" presetID="42" presetClass="path" presetSubtype="0" accel="50000" decel="50000" fill="hold" grpId="0" nodeType="clickEffect">
                                  <p:stCondLst>
                                    <p:cond delay="0"/>
                                  </p:stCondLst>
                                  <p:childTnLst>
                                    <p:animMotion origin="layout" path="M -0.00694 -0.02592 L 0.23577 -0.31666 " pathEditMode="fixed" rAng="0" ptsTypes="AA">
                                      <p:cBhvr>
                                        <p:cTn id="48" dur="2000" fill="hold"/>
                                        <p:tgtEl>
                                          <p:spTgt spid="10"/>
                                        </p:tgtEl>
                                        <p:attrNameLst>
                                          <p:attrName>ppt_x</p:attrName>
                                          <p:attrName>ppt_y</p:attrName>
                                        </p:attrNameLst>
                                      </p:cBhvr>
                                      <p:rCtr x="12135" y="-14537"/>
                                    </p:animMotion>
                                  </p:childTnLst>
                                </p:cTn>
                              </p:par>
                            </p:childTnLst>
                          </p:cTn>
                        </p:par>
                      </p:childTnLst>
                    </p:cTn>
                  </p:par>
                  <p:par>
                    <p:cTn id="49" fill="hold">
                      <p:stCondLst>
                        <p:cond delay="indefinite"/>
                      </p:stCondLst>
                      <p:childTnLst>
                        <p:par>
                          <p:cTn id="50" fill="hold">
                            <p:stCondLst>
                              <p:cond delay="0"/>
                            </p:stCondLst>
                            <p:childTnLst>
                              <p:par>
                                <p:cTn id="51" presetID="42" presetClass="path" presetSubtype="0" accel="50000" decel="50000" fill="hold" grpId="0" nodeType="clickEffect">
                                  <p:stCondLst>
                                    <p:cond delay="0"/>
                                  </p:stCondLst>
                                  <p:childTnLst>
                                    <p:animMotion origin="layout" path="M 0.00868 -0.02639 L -0.3882 -0.24375 " pathEditMode="fixed" rAng="0" ptsTypes="AA">
                                      <p:cBhvr>
                                        <p:cTn id="52" dur="2000" fill="hold"/>
                                        <p:tgtEl>
                                          <p:spTgt spid="5"/>
                                        </p:tgtEl>
                                        <p:attrNameLst>
                                          <p:attrName>ppt_x</p:attrName>
                                          <p:attrName>ppt_y</p:attrName>
                                        </p:attrNameLst>
                                      </p:cBhvr>
                                      <p:rCtr x="-19844" y="-10880"/>
                                    </p:animMotion>
                                  </p:childTnLst>
                                </p:cTn>
                              </p:par>
                            </p:childTnLst>
                          </p:cTn>
                        </p:par>
                      </p:childTnLst>
                    </p:cTn>
                  </p:par>
                  <p:par>
                    <p:cTn id="53" fill="hold">
                      <p:stCondLst>
                        <p:cond delay="indefinite"/>
                      </p:stCondLst>
                      <p:childTnLst>
                        <p:par>
                          <p:cTn id="54" fill="hold">
                            <p:stCondLst>
                              <p:cond delay="0"/>
                            </p:stCondLst>
                            <p:childTnLst>
                              <p:par>
                                <p:cTn id="55" presetID="42" presetClass="path" presetSubtype="0" accel="50000" decel="50000" fill="hold" grpId="0" nodeType="clickEffect">
                                  <p:stCondLst>
                                    <p:cond delay="0"/>
                                  </p:stCondLst>
                                  <p:childTnLst>
                                    <p:animMotion origin="layout" path="M -0.0474 -0.02592 L -0.03038 -0.24305 " pathEditMode="fixed" rAng="0" ptsTypes="AA">
                                      <p:cBhvr>
                                        <p:cTn id="56" dur="2000" fill="hold"/>
                                        <p:tgtEl>
                                          <p:spTgt spid="6"/>
                                        </p:tgtEl>
                                        <p:attrNameLst>
                                          <p:attrName>ppt_x</p:attrName>
                                          <p:attrName>ppt_y</p:attrName>
                                        </p:attrNameLst>
                                      </p:cBhvr>
                                      <p:rCtr x="851" y="-10856"/>
                                    </p:animMotion>
                                  </p:childTnLst>
                                </p:cTn>
                              </p:par>
                            </p:childTnLst>
                          </p:cTn>
                        </p:par>
                      </p:childTnLst>
                    </p:cTn>
                  </p:par>
                  <p:par>
                    <p:cTn id="57" fill="hold">
                      <p:stCondLst>
                        <p:cond delay="indefinite"/>
                      </p:stCondLst>
                      <p:childTnLst>
                        <p:par>
                          <p:cTn id="58" fill="hold">
                            <p:stCondLst>
                              <p:cond delay="0"/>
                            </p:stCondLst>
                            <p:childTnLst>
                              <p:par>
                                <p:cTn id="59" presetID="42" presetClass="path" presetSubtype="0" accel="50000" decel="50000" fill="hold" grpId="0" nodeType="clickEffect">
                                  <p:stCondLst>
                                    <p:cond delay="0"/>
                                  </p:stCondLst>
                                  <p:childTnLst>
                                    <p:animMotion origin="layout" path="M -0.09114 -0.02592 L -0.16423 -0.16967 " pathEditMode="fixed" rAng="0" ptsTypes="AA">
                                      <p:cBhvr>
                                        <p:cTn id="60" dur="2000" fill="hold"/>
                                        <p:tgtEl>
                                          <p:spTgt spid="8"/>
                                        </p:tgtEl>
                                        <p:attrNameLst>
                                          <p:attrName>ppt_x</p:attrName>
                                          <p:attrName>ppt_y</p:attrName>
                                        </p:attrNameLst>
                                      </p:cBhvr>
                                      <p:rCtr x="-3663" y="-7199"/>
                                    </p:animMotion>
                                  </p:childTnLst>
                                </p:cTn>
                              </p:par>
                            </p:childTnLst>
                          </p:cTn>
                        </p:par>
                      </p:childTnLst>
                    </p:cTn>
                  </p:par>
                  <p:par>
                    <p:cTn id="61" fill="hold">
                      <p:stCondLst>
                        <p:cond delay="indefinite"/>
                      </p:stCondLst>
                      <p:childTnLst>
                        <p:par>
                          <p:cTn id="62" fill="hold">
                            <p:stCondLst>
                              <p:cond delay="0"/>
                            </p:stCondLst>
                            <p:childTnLst>
                              <p:par>
                                <p:cTn id="63" presetID="42" presetClass="path" presetSubtype="0" accel="50000" decel="50000" fill="hold" grpId="0" nodeType="clickEffect">
                                  <p:stCondLst>
                                    <p:cond delay="0"/>
                                  </p:stCondLst>
                                  <p:childTnLst>
                                    <p:animMotion origin="layout" path="M 0.03611 -0.01296 L -0.12205 -0.23032 " pathEditMode="relative" rAng="0" ptsTypes="AA">
                                      <p:cBhvr>
                                        <p:cTn id="64" dur="2000" fill="hold"/>
                                        <p:tgtEl>
                                          <p:spTgt spid="13"/>
                                        </p:tgtEl>
                                        <p:attrNameLst>
                                          <p:attrName>ppt_x</p:attrName>
                                          <p:attrName>ppt_y</p:attrName>
                                        </p:attrNameLst>
                                      </p:cBhvr>
                                      <p:rCtr x="-7917" y="-10880"/>
                                    </p:animMotion>
                                  </p:childTnLst>
                                </p:cTn>
                              </p:par>
                            </p:childTnLst>
                          </p:cTn>
                        </p:par>
                      </p:childTnLst>
                    </p:cTn>
                  </p:par>
                  <p:par>
                    <p:cTn id="65" fill="hold">
                      <p:stCondLst>
                        <p:cond delay="indefinite"/>
                      </p:stCondLst>
                      <p:childTnLst>
                        <p:par>
                          <p:cTn id="66" fill="hold">
                            <p:stCondLst>
                              <p:cond delay="0"/>
                            </p:stCondLst>
                            <p:childTnLst>
                              <p:par>
                                <p:cTn id="67" presetID="42" presetClass="path" presetSubtype="0" accel="50000" decel="50000" fill="hold" grpId="0" nodeType="clickEffect">
                                  <p:stCondLst>
                                    <p:cond delay="0"/>
                                  </p:stCondLst>
                                  <p:childTnLst>
                                    <p:animMotion origin="layout" path="M -0.04861 -0.02592 L 0.23577 -0.15995 " pathEditMode="fixed" rAng="0" ptsTypes="AA">
                                      <p:cBhvr>
                                        <p:cTn id="68" dur="2000" fill="hold"/>
                                        <p:tgtEl>
                                          <p:spTgt spid="12"/>
                                        </p:tgtEl>
                                        <p:attrNameLst>
                                          <p:attrName>ppt_x</p:attrName>
                                          <p:attrName>ppt_y</p:attrName>
                                        </p:attrNameLst>
                                      </p:cBhvr>
                                      <p:rCtr x="14219" y="-6713"/>
                                    </p:animMotion>
                                  </p:childTnLst>
                                </p:cTn>
                              </p:par>
                            </p:childTnLst>
                          </p:cTn>
                        </p:par>
                      </p:childTnLst>
                    </p:cTn>
                  </p:par>
                  <p:par>
                    <p:cTn id="69" fill="hold">
                      <p:stCondLst>
                        <p:cond delay="indefinite"/>
                      </p:stCondLst>
                      <p:childTnLst>
                        <p:par>
                          <p:cTn id="70" fill="hold">
                            <p:stCondLst>
                              <p:cond delay="0"/>
                            </p:stCondLst>
                            <p:childTnLst>
                              <p:par>
                                <p:cTn id="71" presetID="42" presetClass="path" presetSubtype="0" accel="50000" decel="50000" fill="hold" grpId="0" nodeType="clickEffect">
                                  <p:stCondLst>
                                    <p:cond delay="0"/>
                                  </p:stCondLst>
                                  <p:childTnLst>
                                    <p:animMotion origin="layout" path="M 0.00052 -0.01296 L -0.3882 -0.15741 " pathEditMode="fixed" rAng="0" ptsTypes="AA">
                                      <p:cBhvr>
                                        <p:cTn id="72" dur="2000" fill="hold"/>
                                        <p:tgtEl>
                                          <p:spTgt spid="7"/>
                                        </p:tgtEl>
                                        <p:attrNameLst>
                                          <p:attrName>ppt_x</p:attrName>
                                          <p:attrName>ppt_y</p:attrName>
                                        </p:attrNameLst>
                                      </p:cBhvr>
                                      <p:rCtr x="-19444" y="-722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5"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1C34D160-A955-1D17-77C8-5780C5AC8FC9}"/>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F357351E-526A-7808-E3C3-77B4A0FABB59}"/>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„Die Sahara – die größte Trockenwüste“ auf den Seiten 76 und 77 im Schulbuch </a:t>
            </a:r>
            <a:r>
              <a:rPr lang="de-DE" altLang="de-DE" sz="1200" i="1" kern="0" dirty="0">
                <a:solidFill>
                  <a:srgbClr val="000000"/>
                </a:solidFill>
                <a:latin typeface="Arial" pitchFamily="34" charset="0"/>
              </a:rPr>
              <a:t>unterwegs 1</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Veranschaulichung für Text C und Material 2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224</Words>
  <Application>Microsoft Office PowerPoint</Application>
  <PresentationFormat>Bildschirmpräsentation (4:3)</PresentationFormat>
  <Paragraphs>32</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198</cp:revision>
  <dcterms:created xsi:type="dcterms:W3CDTF">2013-10-08T07:58:50Z</dcterms:created>
  <dcterms:modified xsi:type="dcterms:W3CDTF">2022-06-03T11:14:45Z</dcterms:modified>
</cp:coreProperties>
</file>