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9"/>
  </p:notesMasterIdLst>
  <p:sldIdLst>
    <p:sldId id="260" r:id="rId3"/>
    <p:sldId id="308" r:id="rId4"/>
    <p:sldId id="309" r:id="rId5"/>
    <p:sldId id="310" r:id="rId6"/>
    <p:sldId id="311" r:id="rId7"/>
    <p:sldId id="312" r:id="rId8"/>
  </p:sldIdLst>
  <p:sldSz cx="9144000" cy="6858000" type="screen4x3"/>
  <p:notesSz cx="6858000" cy="9144000"/>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7BC21C"/>
    <a:srgbClr val="A8CCD9"/>
    <a:srgbClr val="549BB5"/>
    <a:srgbClr val="A8B6D9"/>
    <a:srgbClr val="006990"/>
    <a:srgbClr val="FF9900"/>
    <a:srgbClr val="B5EDB5"/>
    <a:srgbClr val="2CBB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85" autoAdjust="0"/>
  </p:normalViewPr>
  <p:slideViewPr>
    <p:cSldViewPr>
      <p:cViewPr varScale="1">
        <p:scale>
          <a:sx n="82" d="100"/>
          <a:sy n="82" d="100"/>
        </p:scale>
        <p:origin x="1474" y="62"/>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891BFE7F-A984-8F64-94E1-159E6B76F165}"/>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C2D76BA8-9BCB-EAEC-DC07-7DBEE0584D61}"/>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10244" name="Rectangle 4">
            <a:extLst>
              <a:ext uri="{FF2B5EF4-FFF2-40B4-BE49-F238E27FC236}">
                <a16:creationId xmlns:a16="http://schemas.microsoft.com/office/drawing/2014/main" id="{4DEECE53-D142-D649-A43E-6896F4462B30}"/>
              </a:ext>
            </a:extLst>
          </p:cNvPr>
          <p:cNvSpPr>
            <a:spLocks noGrp="1"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5B78E6BE-20D8-A7F4-9E33-6C69C23783FE}"/>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5868552A-042A-C0FF-CAB4-5930DDEEDAC1}"/>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913E892C-A530-AF78-BF9D-38F64517CFED}"/>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D4AF12E1-151A-4328-BC24-E85072B7F760}"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18CE34AB-699D-B459-B98F-35CABFB311A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fld id="{B45EF6C6-BA09-49D8-9950-8EA81882C093}" type="slidenum">
              <a:rPr lang="de-DE" altLang="de-DE" sz="1200">
                <a:solidFill>
                  <a:schemeClr val="tx1"/>
                </a:solidFill>
              </a:rPr>
              <a:pPr eaLnBrk="1" hangingPunct="1"/>
              <a:t>1</a:t>
            </a:fld>
            <a:endParaRPr lang="de-DE" altLang="de-DE" sz="1200">
              <a:solidFill>
                <a:schemeClr val="tx1"/>
              </a:solidFill>
            </a:endParaRPr>
          </a:p>
        </p:txBody>
      </p:sp>
      <p:sp>
        <p:nvSpPr>
          <p:cNvPr id="11267" name="Rectangle 2">
            <a:extLst>
              <a:ext uri="{FF2B5EF4-FFF2-40B4-BE49-F238E27FC236}">
                <a16:creationId xmlns:a16="http://schemas.microsoft.com/office/drawing/2014/main" id="{BCDBDBF5-EC5A-B8B8-09B4-20D6E1D8E306}"/>
              </a:ext>
            </a:extLst>
          </p:cNvPr>
          <p:cNvSpPr>
            <a:spLocks noGrp="1" noRot="1" noChangeArrowheads="1" noTextEdit="1"/>
          </p:cNvSpPr>
          <p:nvPr>
            <p:ph type="sldImg"/>
          </p:nvPr>
        </p:nvSpPr>
        <p:spPr>
          <a:ln/>
        </p:spPr>
      </p:sp>
      <p:sp>
        <p:nvSpPr>
          <p:cNvPr id="11268" name="Rectangle 3">
            <a:extLst>
              <a:ext uri="{FF2B5EF4-FFF2-40B4-BE49-F238E27FC236}">
                <a16:creationId xmlns:a16="http://schemas.microsoft.com/office/drawing/2014/main" id="{322AAE13-687F-B5BD-33BA-AFBD1E9A629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4481738-3E34-9180-8F46-6272797D23D7}"/>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3" name="Rectangle 5">
            <a:extLst>
              <a:ext uri="{FF2B5EF4-FFF2-40B4-BE49-F238E27FC236}">
                <a16:creationId xmlns:a16="http://schemas.microsoft.com/office/drawing/2014/main" id="{06B17187-9596-0435-D09D-3B12FED1725B}"/>
              </a:ext>
            </a:extLst>
          </p:cNvPr>
          <p:cNvSpPr>
            <a:spLocks noChangeArrowheads="1"/>
          </p:cNvSpPr>
          <p:nvPr userDrawn="1"/>
        </p:nvSpPr>
        <p:spPr bwMode="auto">
          <a:xfrm>
            <a:off x="0" y="0"/>
            <a:ext cx="9144000" cy="2060575"/>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4" name="Text Box 10">
            <a:extLst>
              <a:ext uri="{FF2B5EF4-FFF2-40B4-BE49-F238E27FC236}">
                <a16:creationId xmlns:a16="http://schemas.microsoft.com/office/drawing/2014/main" id="{8E968E96-C964-015A-1E5D-4263C9F079DA}"/>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a:solidFill>
                  <a:schemeClr val="folHlink"/>
                </a:solidFill>
              </a:rPr>
              <a:t>BioTOP 1</a:t>
            </a:r>
          </a:p>
        </p:txBody>
      </p:sp>
      <p:pic>
        <p:nvPicPr>
          <p:cNvPr id="5" name="Picture 2">
            <a:extLst>
              <a:ext uri="{FF2B5EF4-FFF2-40B4-BE49-F238E27FC236}">
                <a16:creationId xmlns:a16="http://schemas.microsoft.com/office/drawing/2014/main" id="{CFA9F0C1-D134-BB65-0D31-83C7F093F34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24775" y="5876925"/>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2997325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814624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8204537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2504435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7165008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188522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19983121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8917832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9031507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30669324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2488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9246468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3002155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2841060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95750687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768056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2443726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810146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767584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366943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7828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575463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107997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C7BA3C00-C79E-3818-D4A0-56396DFF0E5A}"/>
              </a:ext>
            </a:extLst>
          </p:cNvPr>
          <p:cNvSpPr>
            <a:spLocks noChangeArrowheads="1"/>
          </p:cNvSpPr>
          <p:nvPr userDrawn="1"/>
        </p:nvSpPr>
        <p:spPr bwMode="auto">
          <a:xfrm>
            <a:off x="0" y="0"/>
            <a:ext cx="9144000" cy="476250"/>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1027" name="Rectangle 3">
            <a:extLst>
              <a:ext uri="{FF2B5EF4-FFF2-40B4-BE49-F238E27FC236}">
                <a16:creationId xmlns:a16="http://schemas.microsoft.com/office/drawing/2014/main" id="{5BBF2C49-F5C2-2640-FEB0-1723448AB106}"/>
              </a:ext>
            </a:extLst>
          </p:cNvPr>
          <p:cNvSpPr>
            <a:spLocks noGrp="1" noChangeArrowheads="1"/>
          </p:cNvSpPr>
          <p:nvPr>
            <p:ph type="title"/>
          </p:nvPr>
        </p:nvSpPr>
        <p:spPr bwMode="auto">
          <a:xfrm>
            <a:off x="468313" y="0"/>
            <a:ext cx="6335712"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CDF847C4-BDC7-96FD-BCEB-9C144C1F3CE3}"/>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E08F9DB8-E123-943C-4864-7533C839128A}"/>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23471C6A-E0D7-37D3-E8A2-8D7F90F807AA}"/>
              </a:ext>
            </a:extLst>
          </p:cNvPr>
          <p:cNvSpPr>
            <a:spLocks noChangeArrowheads="1"/>
          </p:cNvSpPr>
          <p:nvPr userDrawn="1"/>
        </p:nvSpPr>
        <p:spPr bwMode="auto">
          <a:xfrm>
            <a:off x="8388350" y="6237288"/>
            <a:ext cx="287338" cy="287337"/>
          </a:xfrm>
          <a:prstGeom prst="actionButtonInformatio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59F045ED-7EC6-8301-4BD9-E4E76435FA95}"/>
              </a:ext>
            </a:extLst>
          </p:cNvPr>
          <p:cNvSpPr>
            <a:spLocks noChangeArrowheads="1"/>
          </p:cNvSpPr>
          <p:nvPr userDrawn="1"/>
        </p:nvSpPr>
        <p:spPr bwMode="auto">
          <a:xfrm>
            <a:off x="7956550" y="6237288"/>
            <a:ext cx="287338" cy="287337"/>
          </a:xfrm>
          <a:prstGeom prst="actionButtonBeginning">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2" name="Text Box 14">
            <a:extLst>
              <a:ext uri="{FF2B5EF4-FFF2-40B4-BE49-F238E27FC236}">
                <a16:creationId xmlns:a16="http://schemas.microsoft.com/office/drawing/2014/main" id="{96476526-BF05-4510-EBB6-F1D087682A55}"/>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2400">
                <a:solidFill>
                  <a:schemeClr val="folHlink"/>
                </a:solidFill>
              </a:rPr>
              <a:t>BioTOP 1</a:t>
            </a:r>
          </a:p>
        </p:txBody>
      </p:sp>
    </p:spTree>
  </p:cSld>
  <p:clrMap bg1="lt1" tx1="dk1" bg2="lt2" tx2="dk2" accent1="accent1" accent2="accent2" accent3="accent3" accent4="accent4" accent5="accent5" accent6="accent6" hlink="hlink" folHlink="folHlink"/>
  <p:sldLayoutIdLst>
    <p:sldLayoutId id="2147483725"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9EF226CF-3F00-E526-E5F2-61749B16DAFE}"/>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5.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6C3B4E03-5033-761E-F708-813251E2B3E8}"/>
              </a:ext>
            </a:extLst>
          </p:cNvPr>
          <p:cNvSpPr>
            <a:spLocks noGrp="1" noChangeArrowheads="1"/>
          </p:cNvSpPr>
          <p:nvPr>
            <p:ph type="ctrTitle"/>
          </p:nvPr>
        </p:nvSpPr>
        <p:spPr>
          <a:xfrm>
            <a:off x="471488" y="476250"/>
            <a:ext cx="7772400" cy="792163"/>
          </a:xfrm>
        </p:spPr>
        <p:txBody>
          <a:bodyPr/>
          <a:lstStyle/>
          <a:p>
            <a:pPr eaLnBrk="1" hangingPunct="1"/>
            <a:r>
              <a:rPr lang="de-DE" altLang="de-DE" sz="2600"/>
              <a:t>Der Körperbau </a:t>
            </a:r>
            <a:br>
              <a:rPr lang="de-DE" altLang="de-DE" sz="2600"/>
            </a:br>
            <a:r>
              <a:rPr lang="de-DE" altLang="de-DE" sz="2600"/>
              <a:t>eines Froschlurchs</a:t>
            </a:r>
          </a:p>
        </p:txBody>
      </p:sp>
      <p:sp>
        <p:nvSpPr>
          <p:cNvPr id="4099" name="Text Box 17">
            <a:extLst>
              <a:ext uri="{FF2B5EF4-FFF2-40B4-BE49-F238E27FC236}">
                <a16:creationId xmlns:a16="http://schemas.microsoft.com/office/drawing/2014/main" id="{595181F3-1806-9958-1351-2C6BB0B48699}"/>
              </a:ext>
            </a:extLst>
          </p:cNvPr>
          <p:cNvSpPr txBox="1">
            <a:spLocks noChangeArrowheads="1"/>
          </p:cNvSpPr>
          <p:nvPr/>
        </p:nvSpPr>
        <p:spPr bwMode="auto">
          <a:xfrm>
            <a:off x="466725" y="2708275"/>
            <a:ext cx="5257800" cy="17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buFont typeface="Wingdings" panose="05000000000000000000" pitchFamily="2" charset="2"/>
              <a:buChar char="§"/>
            </a:pPr>
            <a:r>
              <a:rPr lang="de-DE" altLang="de-DE" sz="2000"/>
              <a:t> </a:t>
            </a:r>
            <a:r>
              <a:rPr lang="de-DE" altLang="de-DE" sz="2000">
                <a:hlinkClick r:id="rId3" action="ppaction://hlinksldjump"/>
              </a:rPr>
              <a:t>schrittweiser Aufbau des Tafelbildes</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4" action="ppaction://hlinksldjump"/>
              </a:rPr>
              <a:t>vollständige Ansicht (Lösung)</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5" action="ppaction://hlinksldjump"/>
              </a:rPr>
              <a:t>zum Ausfüllen</a:t>
            </a:r>
            <a:endParaRPr lang="de-DE" altLang="de-DE" sz="2000"/>
          </a:p>
          <a:p>
            <a:pPr eaLnBrk="1" hangingPunct="1">
              <a:spcBef>
                <a:spcPct val="50000"/>
              </a:spcBef>
              <a:buFont typeface="Wingdings" panose="05000000000000000000" pitchFamily="2" charset="2"/>
              <a:buChar char="§"/>
            </a:pPr>
            <a:r>
              <a:rPr lang="de-DE" altLang="de-DE" sz="2000"/>
              <a:t> </a:t>
            </a:r>
            <a:r>
              <a:rPr lang="de-DE" altLang="de-DE" sz="2000">
                <a:hlinkClick r:id="rId6" action="ppaction://hlinksldjump"/>
              </a:rPr>
              <a:t>vollständige Ansicht mit Beschriftung</a:t>
            </a:r>
            <a:endParaRPr lang="de-DE" altLang="de-DE" sz="200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6EE04E4-855D-5F44-3D9A-1DA119E2E57E}"/>
              </a:ext>
            </a:extLst>
          </p:cNvPr>
          <p:cNvSpPr>
            <a:spLocks noGrp="1" noChangeArrowheads="1"/>
          </p:cNvSpPr>
          <p:nvPr>
            <p:ph type="title"/>
          </p:nvPr>
        </p:nvSpPr>
        <p:spPr/>
        <p:txBody>
          <a:bodyPr/>
          <a:lstStyle/>
          <a:p>
            <a:r>
              <a:rPr lang="de-DE" altLang="de-DE"/>
              <a:t>Der Körperbau eines Froschlurchs</a:t>
            </a:r>
          </a:p>
        </p:txBody>
      </p:sp>
      <p:grpSp>
        <p:nvGrpSpPr>
          <p:cNvPr id="5123" name="Group 3">
            <a:extLst>
              <a:ext uri="{FF2B5EF4-FFF2-40B4-BE49-F238E27FC236}">
                <a16:creationId xmlns:a16="http://schemas.microsoft.com/office/drawing/2014/main" id="{F0B33C45-BEDE-418B-9226-61814F791AB9}"/>
              </a:ext>
            </a:extLst>
          </p:cNvPr>
          <p:cNvGrpSpPr>
            <a:grpSpLocks/>
          </p:cNvGrpSpPr>
          <p:nvPr/>
        </p:nvGrpSpPr>
        <p:grpSpPr bwMode="auto">
          <a:xfrm>
            <a:off x="323850" y="4292600"/>
            <a:ext cx="2520950" cy="366713"/>
            <a:chOff x="204" y="2704"/>
            <a:chExt cx="1588" cy="231"/>
          </a:xfrm>
        </p:grpSpPr>
        <p:sp>
          <p:nvSpPr>
            <p:cNvPr id="5198" name="Rectangle 4">
              <a:extLst>
                <a:ext uri="{FF2B5EF4-FFF2-40B4-BE49-F238E27FC236}">
                  <a16:creationId xmlns:a16="http://schemas.microsoft.com/office/drawing/2014/main" id="{DBBCF84B-4DA3-D835-3ED7-CAEFB75EBC68}"/>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99" name="Group 5">
              <a:extLst>
                <a:ext uri="{FF2B5EF4-FFF2-40B4-BE49-F238E27FC236}">
                  <a16:creationId xmlns:a16="http://schemas.microsoft.com/office/drawing/2014/main" id="{0625BE44-0B32-73F8-2B64-1D23D44DA623}"/>
                </a:ext>
              </a:extLst>
            </p:cNvPr>
            <p:cNvGrpSpPr>
              <a:grpSpLocks/>
            </p:cNvGrpSpPr>
            <p:nvPr/>
          </p:nvGrpSpPr>
          <p:grpSpPr bwMode="auto">
            <a:xfrm>
              <a:off x="204" y="2704"/>
              <a:ext cx="227" cy="231"/>
              <a:chOff x="204" y="2704"/>
              <a:chExt cx="227" cy="231"/>
            </a:xfrm>
          </p:grpSpPr>
          <p:sp>
            <p:nvSpPr>
              <p:cNvPr id="5200" name="Oval 6">
                <a:extLst>
                  <a:ext uri="{FF2B5EF4-FFF2-40B4-BE49-F238E27FC236}">
                    <a16:creationId xmlns:a16="http://schemas.microsoft.com/office/drawing/2014/main" id="{FC2A3768-7EFD-7518-32CE-33427691580D}"/>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201" name="Text Box 7">
                <a:extLst>
                  <a:ext uri="{FF2B5EF4-FFF2-40B4-BE49-F238E27FC236}">
                    <a16:creationId xmlns:a16="http://schemas.microsoft.com/office/drawing/2014/main" id="{8D764CF9-B0F8-C3FC-2BBB-1A3F4F715FEB}"/>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5124" name="Group 8">
            <a:extLst>
              <a:ext uri="{FF2B5EF4-FFF2-40B4-BE49-F238E27FC236}">
                <a16:creationId xmlns:a16="http://schemas.microsoft.com/office/drawing/2014/main" id="{4F58A773-D970-FDD8-2603-16636C0A374B}"/>
              </a:ext>
            </a:extLst>
          </p:cNvPr>
          <p:cNvGrpSpPr>
            <a:grpSpLocks/>
          </p:cNvGrpSpPr>
          <p:nvPr/>
        </p:nvGrpSpPr>
        <p:grpSpPr bwMode="auto">
          <a:xfrm>
            <a:off x="323850" y="4862513"/>
            <a:ext cx="2520950" cy="366712"/>
            <a:chOff x="204" y="3022"/>
            <a:chExt cx="1588" cy="231"/>
          </a:xfrm>
        </p:grpSpPr>
        <p:sp>
          <p:nvSpPr>
            <p:cNvPr id="5194" name="Rectangle 9">
              <a:extLst>
                <a:ext uri="{FF2B5EF4-FFF2-40B4-BE49-F238E27FC236}">
                  <a16:creationId xmlns:a16="http://schemas.microsoft.com/office/drawing/2014/main" id="{F90E84BE-7474-F754-6068-A7BF4760640C}"/>
                </a:ext>
              </a:extLst>
            </p:cNvPr>
            <p:cNvSpPr>
              <a:spLocks noChangeArrowheads="1"/>
            </p:cNvSpPr>
            <p:nvPr/>
          </p:nvSpPr>
          <p:spPr bwMode="auto">
            <a:xfrm>
              <a:off x="521"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95" name="Group 10">
              <a:extLst>
                <a:ext uri="{FF2B5EF4-FFF2-40B4-BE49-F238E27FC236}">
                  <a16:creationId xmlns:a16="http://schemas.microsoft.com/office/drawing/2014/main" id="{9913C272-F318-1D17-5B7D-2960E6A56027}"/>
                </a:ext>
              </a:extLst>
            </p:cNvPr>
            <p:cNvGrpSpPr>
              <a:grpSpLocks/>
            </p:cNvGrpSpPr>
            <p:nvPr/>
          </p:nvGrpSpPr>
          <p:grpSpPr bwMode="auto">
            <a:xfrm>
              <a:off x="204" y="3022"/>
              <a:ext cx="227" cy="231"/>
              <a:chOff x="204" y="3022"/>
              <a:chExt cx="227" cy="231"/>
            </a:xfrm>
          </p:grpSpPr>
          <p:sp>
            <p:nvSpPr>
              <p:cNvPr id="5196" name="Oval 11">
                <a:extLst>
                  <a:ext uri="{FF2B5EF4-FFF2-40B4-BE49-F238E27FC236}">
                    <a16:creationId xmlns:a16="http://schemas.microsoft.com/office/drawing/2014/main" id="{3C79BE72-93C4-4786-55F7-2BD85BDE6BFB}"/>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97" name="Text Box 12">
                <a:extLst>
                  <a:ext uri="{FF2B5EF4-FFF2-40B4-BE49-F238E27FC236}">
                    <a16:creationId xmlns:a16="http://schemas.microsoft.com/office/drawing/2014/main" id="{E5BFB356-4A88-EF6D-A286-7452AC5F710F}"/>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5125" name="Group 13">
            <a:extLst>
              <a:ext uri="{FF2B5EF4-FFF2-40B4-BE49-F238E27FC236}">
                <a16:creationId xmlns:a16="http://schemas.microsoft.com/office/drawing/2014/main" id="{68019B4E-A5F0-AF2F-DC59-66F955E54AB4}"/>
              </a:ext>
            </a:extLst>
          </p:cNvPr>
          <p:cNvGrpSpPr>
            <a:grpSpLocks/>
          </p:cNvGrpSpPr>
          <p:nvPr/>
        </p:nvGrpSpPr>
        <p:grpSpPr bwMode="auto">
          <a:xfrm>
            <a:off x="323850" y="5438775"/>
            <a:ext cx="2520950" cy="366713"/>
            <a:chOff x="204" y="3339"/>
            <a:chExt cx="1588" cy="231"/>
          </a:xfrm>
        </p:grpSpPr>
        <p:sp>
          <p:nvSpPr>
            <p:cNvPr id="5190" name="Rectangle 14">
              <a:extLst>
                <a:ext uri="{FF2B5EF4-FFF2-40B4-BE49-F238E27FC236}">
                  <a16:creationId xmlns:a16="http://schemas.microsoft.com/office/drawing/2014/main" id="{9B2692DB-5582-91FB-F735-1F0B288D79F8}"/>
                </a:ext>
              </a:extLst>
            </p:cNvPr>
            <p:cNvSpPr>
              <a:spLocks noChangeArrowheads="1"/>
            </p:cNvSpPr>
            <p:nvPr/>
          </p:nvSpPr>
          <p:spPr bwMode="auto">
            <a:xfrm>
              <a:off x="521"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91" name="Group 15">
              <a:extLst>
                <a:ext uri="{FF2B5EF4-FFF2-40B4-BE49-F238E27FC236}">
                  <a16:creationId xmlns:a16="http://schemas.microsoft.com/office/drawing/2014/main" id="{B98271D8-FC7A-98FD-7B76-83D6EEDA5B88}"/>
                </a:ext>
              </a:extLst>
            </p:cNvPr>
            <p:cNvGrpSpPr>
              <a:grpSpLocks/>
            </p:cNvGrpSpPr>
            <p:nvPr/>
          </p:nvGrpSpPr>
          <p:grpSpPr bwMode="auto">
            <a:xfrm>
              <a:off x="204" y="3339"/>
              <a:ext cx="227" cy="231"/>
              <a:chOff x="204" y="3339"/>
              <a:chExt cx="227" cy="231"/>
            </a:xfrm>
          </p:grpSpPr>
          <p:sp>
            <p:nvSpPr>
              <p:cNvPr id="5192" name="Oval 16">
                <a:extLst>
                  <a:ext uri="{FF2B5EF4-FFF2-40B4-BE49-F238E27FC236}">
                    <a16:creationId xmlns:a16="http://schemas.microsoft.com/office/drawing/2014/main" id="{E00078FD-B9D8-806D-16F1-2801735CBE4D}"/>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93" name="Text Box 17">
                <a:extLst>
                  <a:ext uri="{FF2B5EF4-FFF2-40B4-BE49-F238E27FC236}">
                    <a16:creationId xmlns:a16="http://schemas.microsoft.com/office/drawing/2014/main" id="{B8C3920D-78CB-4CD0-2A69-8086C5ECCEB0}"/>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grpSp>
        <p:nvGrpSpPr>
          <p:cNvPr id="5126" name="Group 18">
            <a:extLst>
              <a:ext uri="{FF2B5EF4-FFF2-40B4-BE49-F238E27FC236}">
                <a16:creationId xmlns:a16="http://schemas.microsoft.com/office/drawing/2014/main" id="{4E9EE6AE-C7ED-EEA1-2EF2-7028996820C4}"/>
              </a:ext>
            </a:extLst>
          </p:cNvPr>
          <p:cNvGrpSpPr>
            <a:grpSpLocks/>
          </p:cNvGrpSpPr>
          <p:nvPr/>
        </p:nvGrpSpPr>
        <p:grpSpPr bwMode="auto">
          <a:xfrm>
            <a:off x="3133725" y="4868863"/>
            <a:ext cx="2520950" cy="366712"/>
            <a:chOff x="204" y="3657"/>
            <a:chExt cx="1588" cy="231"/>
          </a:xfrm>
        </p:grpSpPr>
        <p:sp>
          <p:nvSpPr>
            <p:cNvPr id="5186" name="Rectangle 19">
              <a:extLst>
                <a:ext uri="{FF2B5EF4-FFF2-40B4-BE49-F238E27FC236}">
                  <a16:creationId xmlns:a16="http://schemas.microsoft.com/office/drawing/2014/main" id="{EC1E2446-0BEC-9235-7BA3-C00A6F35E041}"/>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87" name="Group 20">
              <a:extLst>
                <a:ext uri="{FF2B5EF4-FFF2-40B4-BE49-F238E27FC236}">
                  <a16:creationId xmlns:a16="http://schemas.microsoft.com/office/drawing/2014/main" id="{9A29FC54-0860-BA27-D50F-5141593EDECE}"/>
                </a:ext>
              </a:extLst>
            </p:cNvPr>
            <p:cNvGrpSpPr>
              <a:grpSpLocks/>
            </p:cNvGrpSpPr>
            <p:nvPr/>
          </p:nvGrpSpPr>
          <p:grpSpPr bwMode="auto">
            <a:xfrm>
              <a:off x="204" y="3657"/>
              <a:ext cx="227" cy="231"/>
              <a:chOff x="204" y="3657"/>
              <a:chExt cx="227" cy="231"/>
            </a:xfrm>
          </p:grpSpPr>
          <p:sp>
            <p:nvSpPr>
              <p:cNvPr id="5188" name="Oval 21">
                <a:extLst>
                  <a:ext uri="{FF2B5EF4-FFF2-40B4-BE49-F238E27FC236}">
                    <a16:creationId xmlns:a16="http://schemas.microsoft.com/office/drawing/2014/main" id="{3896BFA9-A5EF-3C26-8008-52D8159DD707}"/>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9" name="Text Box 22">
                <a:extLst>
                  <a:ext uri="{FF2B5EF4-FFF2-40B4-BE49-F238E27FC236}">
                    <a16:creationId xmlns:a16="http://schemas.microsoft.com/office/drawing/2014/main" id="{1AC85E18-6177-6A90-DB15-D3B2B532E044}"/>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5127" name="Group 23">
            <a:extLst>
              <a:ext uri="{FF2B5EF4-FFF2-40B4-BE49-F238E27FC236}">
                <a16:creationId xmlns:a16="http://schemas.microsoft.com/office/drawing/2014/main" id="{1B4E58A2-67CA-6E15-D127-026A58BAD49D}"/>
              </a:ext>
            </a:extLst>
          </p:cNvPr>
          <p:cNvGrpSpPr>
            <a:grpSpLocks/>
          </p:cNvGrpSpPr>
          <p:nvPr/>
        </p:nvGrpSpPr>
        <p:grpSpPr bwMode="auto">
          <a:xfrm>
            <a:off x="3132138" y="5438775"/>
            <a:ext cx="2520950" cy="366713"/>
            <a:chOff x="1882" y="2704"/>
            <a:chExt cx="1588" cy="231"/>
          </a:xfrm>
        </p:grpSpPr>
        <p:sp>
          <p:nvSpPr>
            <p:cNvPr id="5182" name="Rectangle 24">
              <a:extLst>
                <a:ext uri="{FF2B5EF4-FFF2-40B4-BE49-F238E27FC236}">
                  <a16:creationId xmlns:a16="http://schemas.microsoft.com/office/drawing/2014/main" id="{B3C931E7-5624-3F3F-5F07-2732324A08C3}"/>
                </a:ext>
              </a:extLst>
            </p:cNvPr>
            <p:cNvSpPr>
              <a:spLocks noChangeArrowheads="1"/>
            </p:cNvSpPr>
            <p:nvPr/>
          </p:nvSpPr>
          <p:spPr bwMode="auto">
            <a:xfrm>
              <a:off x="2199"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83" name="Group 25">
              <a:extLst>
                <a:ext uri="{FF2B5EF4-FFF2-40B4-BE49-F238E27FC236}">
                  <a16:creationId xmlns:a16="http://schemas.microsoft.com/office/drawing/2014/main" id="{F3595435-D082-DA32-B2A3-DEAC64A192CC}"/>
                </a:ext>
              </a:extLst>
            </p:cNvPr>
            <p:cNvGrpSpPr>
              <a:grpSpLocks/>
            </p:cNvGrpSpPr>
            <p:nvPr/>
          </p:nvGrpSpPr>
          <p:grpSpPr bwMode="auto">
            <a:xfrm>
              <a:off x="1882" y="2704"/>
              <a:ext cx="227" cy="231"/>
              <a:chOff x="1882" y="2704"/>
              <a:chExt cx="227" cy="231"/>
            </a:xfrm>
          </p:grpSpPr>
          <p:sp>
            <p:nvSpPr>
              <p:cNvPr id="5184" name="Oval 26">
                <a:extLst>
                  <a:ext uri="{FF2B5EF4-FFF2-40B4-BE49-F238E27FC236}">
                    <a16:creationId xmlns:a16="http://schemas.microsoft.com/office/drawing/2014/main" id="{510FB335-914C-8F37-2305-654E9342D555}"/>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5" name="Text Box 27">
                <a:extLst>
                  <a:ext uri="{FF2B5EF4-FFF2-40B4-BE49-F238E27FC236}">
                    <a16:creationId xmlns:a16="http://schemas.microsoft.com/office/drawing/2014/main" id="{93FC0B71-1FCA-C2CC-818C-8A9F55E2ED39}"/>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5128" name="Group 33">
            <a:extLst>
              <a:ext uri="{FF2B5EF4-FFF2-40B4-BE49-F238E27FC236}">
                <a16:creationId xmlns:a16="http://schemas.microsoft.com/office/drawing/2014/main" id="{B7A078CF-F851-E945-1450-E46A5EBE2053}"/>
              </a:ext>
            </a:extLst>
          </p:cNvPr>
          <p:cNvGrpSpPr>
            <a:grpSpLocks/>
          </p:cNvGrpSpPr>
          <p:nvPr/>
        </p:nvGrpSpPr>
        <p:grpSpPr bwMode="auto">
          <a:xfrm>
            <a:off x="5940425" y="4868863"/>
            <a:ext cx="2520950" cy="366712"/>
            <a:chOff x="1882" y="3339"/>
            <a:chExt cx="1588" cy="231"/>
          </a:xfrm>
        </p:grpSpPr>
        <p:sp>
          <p:nvSpPr>
            <p:cNvPr id="5178" name="Rectangle 34">
              <a:extLst>
                <a:ext uri="{FF2B5EF4-FFF2-40B4-BE49-F238E27FC236}">
                  <a16:creationId xmlns:a16="http://schemas.microsoft.com/office/drawing/2014/main" id="{99099ADD-1A53-2B50-B76A-9CB0ED5C0F86}"/>
                </a:ext>
              </a:extLst>
            </p:cNvPr>
            <p:cNvSpPr>
              <a:spLocks noChangeArrowheads="1"/>
            </p:cNvSpPr>
            <p:nvPr/>
          </p:nvSpPr>
          <p:spPr bwMode="auto">
            <a:xfrm>
              <a:off x="2199"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79" name="Group 35">
              <a:extLst>
                <a:ext uri="{FF2B5EF4-FFF2-40B4-BE49-F238E27FC236}">
                  <a16:creationId xmlns:a16="http://schemas.microsoft.com/office/drawing/2014/main" id="{173A298D-5DEA-1E60-2098-BE72C9EA634A}"/>
                </a:ext>
              </a:extLst>
            </p:cNvPr>
            <p:cNvGrpSpPr>
              <a:grpSpLocks/>
            </p:cNvGrpSpPr>
            <p:nvPr/>
          </p:nvGrpSpPr>
          <p:grpSpPr bwMode="auto">
            <a:xfrm>
              <a:off x="1882" y="3339"/>
              <a:ext cx="227" cy="231"/>
              <a:chOff x="1882" y="3339"/>
              <a:chExt cx="227" cy="231"/>
            </a:xfrm>
          </p:grpSpPr>
          <p:sp>
            <p:nvSpPr>
              <p:cNvPr id="5180" name="Oval 36">
                <a:extLst>
                  <a:ext uri="{FF2B5EF4-FFF2-40B4-BE49-F238E27FC236}">
                    <a16:creationId xmlns:a16="http://schemas.microsoft.com/office/drawing/2014/main" id="{E5967C06-58A2-045D-1D06-D749E775D256}"/>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1" name="Text Box 37">
                <a:extLst>
                  <a:ext uri="{FF2B5EF4-FFF2-40B4-BE49-F238E27FC236}">
                    <a16:creationId xmlns:a16="http://schemas.microsoft.com/office/drawing/2014/main" id="{77DE8450-FBD1-F21E-2087-4AAA1BD8BA10}"/>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grpSp>
        <p:nvGrpSpPr>
          <p:cNvPr id="5129" name="Group 38">
            <a:extLst>
              <a:ext uri="{FF2B5EF4-FFF2-40B4-BE49-F238E27FC236}">
                <a16:creationId xmlns:a16="http://schemas.microsoft.com/office/drawing/2014/main" id="{22A1DC85-7F69-B5AA-CEA3-F33E9ACC8F5F}"/>
              </a:ext>
            </a:extLst>
          </p:cNvPr>
          <p:cNvGrpSpPr>
            <a:grpSpLocks/>
          </p:cNvGrpSpPr>
          <p:nvPr/>
        </p:nvGrpSpPr>
        <p:grpSpPr bwMode="auto">
          <a:xfrm>
            <a:off x="5940425" y="5445125"/>
            <a:ext cx="2520950" cy="366713"/>
            <a:chOff x="1882" y="3657"/>
            <a:chExt cx="1588" cy="231"/>
          </a:xfrm>
        </p:grpSpPr>
        <p:sp>
          <p:nvSpPr>
            <p:cNvPr id="5174" name="Rectangle 39">
              <a:extLst>
                <a:ext uri="{FF2B5EF4-FFF2-40B4-BE49-F238E27FC236}">
                  <a16:creationId xmlns:a16="http://schemas.microsoft.com/office/drawing/2014/main" id="{79C41395-4FE3-5191-2F67-DCA35553612E}"/>
                </a:ext>
              </a:extLst>
            </p:cNvPr>
            <p:cNvSpPr>
              <a:spLocks noChangeArrowheads="1"/>
            </p:cNvSpPr>
            <p:nvPr/>
          </p:nvSpPr>
          <p:spPr bwMode="auto">
            <a:xfrm>
              <a:off x="2199"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75" name="Group 40">
              <a:extLst>
                <a:ext uri="{FF2B5EF4-FFF2-40B4-BE49-F238E27FC236}">
                  <a16:creationId xmlns:a16="http://schemas.microsoft.com/office/drawing/2014/main" id="{1FD066D1-F61F-DACA-A2DF-D740802435DC}"/>
                </a:ext>
              </a:extLst>
            </p:cNvPr>
            <p:cNvGrpSpPr>
              <a:grpSpLocks/>
            </p:cNvGrpSpPr>
            <p:nvPr/>
          </p:nvGrpSpPr>
          <p:grpSpPr bwMode="auto">
            <a:xfrm>
              <a:off x="1882" y="3657"/>
              <a:ext cx="227" cy="231"/>
              <a:chOff x="1882" y="3657"/>
              <a:chExt cx="227" cy="231"/>
            </a:xfrm>
          </p:grpSpPr>
          <p:sp>
            <p:nvSpPr>
              <p:cNvPr id="5176" name="Oval 41">
                <a:extLst>
                  <a:ext uri="{FF2B5EF4-FFF2-40B4-BE49-F238E27FC236}">
                    <a16:creationId xmlns:a16="http://schemas.microsoft.com/office/drawing/2014/main" id="{7A078C29-A86E-A88B-F898-BD94DAFAB445}"/>
                  </a:ext>
                </a:extLst>
              </p:cNvPr>
              <p:cNvSpPr>
                <a:spLocks noChangeArrowheads="1"/>
              </p:cNvSpPr>
              <p:nvPr/>
            </p:nvSpPr>
            <p:spPr bwMode="auto">
              <a:xfrm>
                <a:off x="1882"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77" name="Text Box 42">
                <a:extLst>
                  <a:ext uri="{FF2B5EF4-FFF2-40B4-BE49-F238E27FC236}">
                    <a16:creationId xmlns:a16="http://schemas.microsoft.com/office/drawing/2014/main" id="{BB62996C-2241-4AB1-671A-E29F405D2C72}"/>
                  </a:ext>
                </a:extLst>
              </p:cNvPr>
              <p:cNvSpPr txBox="1">
                <a:spLocks noChangeArrowheads="1"/>
              </p:cNvSpPr>
              <p:nvPr/>
            </p:nvSpPr>
            <p:spPr bwMode="auto">
              <a:xfrm>
                <a:off x="1882"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sp>
        <p:nvSpPr>
          <p:cNvPr id="122923" name="Text Box 43">
            <a:extLst>
              <a:ext uri="{FF2B5EF4-FFF2-40B4-BE49-F238E27FC236}">
                <a16:creationId xmlns:a16="http://schemas.microsoft.com/office/drawing/2014/main" id="{6978C9AF-1049-3AFD-CD50-C947C55C5E1A}"/>
              </a:ext>
            </a:extLst>
          </p:cNvPr>
          <p:cNvSpPr txBox="1">
            <a:spLocks noChangeArrowheads="1"/>
          </p:cNvSpPr>
          <p:nvPr/>
        </p:nvSpPr>
        <p:spPr bwMode="auto">
          <a:xfrm>
            <a:off x="827088" y="42926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Schädel</a:t>
            </a:r>
          </a:p>
        </p:txBody>
      </p:sp>
      <p:sp>
        <p:nvSpPr>
          <p:cNvPr id="122924" name="Text Box 44">
            <a:extLst>
              <a:ext uri="{FF2B5EF4-FFF2-40B4-BE49-F238E27FC236}">
                <a16:creationId xmlns:a16="http://schemas.microsoft.com/office/drawing/2014/main" id="{1BBA62CC-283A-C0F8-B428-272A1959BD66}"/>
              </a:ext>
            </a:extLst>
          </p:cNvPr>
          <p:cNvSpPr txBox="1">
            <a:spLocks noChangeArrowheads="1"/>
          </p:cNvSpPr>
          <p:nvPr/>
        </p:nvSpPr>
        <p:spPr bwMode="auto">
          <a:xfrm>
            <a:off x="827088" y="486251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Schulterblatt</a:t>
            </a:r>
          </a:p>
        </p:txBody>
      </p:sp>
      <p:sp>
        <p:nvSpPr>
          <p:cNvPr id="122925" name="Text Box 45">
            <a:extLst>
              <a:ext uri="{FF2B5EF4-FFF2-40B4-BE49-F238E27FC236}">
                <a16:creationId xmlns:a16="http://schemas.microsoft.com/office/drawing/2014/main" id="{1D3C01FD-4AB1-298D-5EB6-EC9FFEA7ED31}"/>
              </a:ext>
            </a:extLst>
          </p:cNvPr>
          <p:cNvSpPr txBox="1">
            <a:spLocks noChangeArrowheads="1"/>
          </p:cNvSpPr>
          <p:nvPr/>
        </p:nvSpPr>
        <p:spPr bwMode="auto">
          <a:xfrm>
            <a:off x="827088" y="543877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Rippen</a:t>
            </a:r>
          </a:p>
        </p:txBody>
      </p:sp>
      <p:sp>
        <p:nvSpPr>
          <p:cNvPr id="122926" name="Text Box 46">
            <a:extLst>
              <a:ext uri="{FF2B5EF4-FFF2-40B4-BE49-F238E27FC236}">
                <a16:creationId xmlns:a16="http://schemas.microsoft.com/office/drawing/2014/main" id="{F03A4423-20E1-EF2F-4124-03968A0166B8}"/>
              </a:ext>
            </a:extLst>
          </p:cNvPr>
          <p:cNvSpPr txBox="1">
            <a:spLocks noChangeArrowheads="1"/>
          </p:cNvSpPr>
          <p:nvPr/>
        </p:nvSpPr>
        <p:spPr bwMode="auto">
          <a:xfrm>
            <a:off x="3636963" y="486886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Wirbelsäule</a:t>
            </a:r>
          </a:p>
        </p:txBody>
      </p:sp>
      <p:sp>
        <p:nvSpPr>
          <p:cNvPr id="122927" name="Text Box 47">
            <a:extLst>
              <a:ext uri="{FF2B5EF4-FFF2-40B4-BE49-F238E27FC236}">
                <a16:creationId xmlns:a16="http://schemas.microsoft.com/office/drawing/2014/main" id="{27EAFEEC-1438-BD84-959B-0993EE1DF9D4}"/>
              </a:ext>
            </a:extLst>
          </p:cNvPr>
          <p:cNvSpPr txBox="1">
            <a:spLocks noChangeArrowheads="1"/>
          </p:cNvSpPr>
          <p:nvPr/>
        </p:nvSpPr>
        <p:spPr bwMode="auto">
          <a:xfrm>
            <a:off x="3636963" y="543877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Becken</a:t>
            </a:r>
          </a:p>
        </p:txBody>
      </p:sp>
      <p:sp>
        <p:nvSpPr>
          <p:cNvPr id="122929" name="Text Box 49">
            <a:extLst>
              <a:ext uri="{FF2B5EF4-FFF2-40B4-BE49-F238E27FC236}">
                <a16:creationId xmlns:a16="http://schemas.microsoft.com/office/drawing/2014/main" id="{9BCF8D26-0DA3-2576-4DE7-62182F52D746}"/>
              </a:ext>
            </a:extLst>
          </p:cNvPr>
          <p:cNvSpPr txBox="1">
            <a:spLocks noChangeArrowheads="1"/>
          </p:cNvSpPr>
          <p:nvPr/>
        </p:nvSpPr>
        <p:spPr bwMode="auto">
          <a:xfrm>
            <a:off x="6445250" y="4868863"/>
            <a:ext cx="21590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500"/>
              <a:t>Armskelett</a:t>
            </a:r>
          </a:p>
        </p:txBody>
      </p:sp>
      <p:sp>
        <p:nvSpPr>
          <p:cNvPr id="122930" name="Text Box 50">
            <a:extLst>
              <a:ext uri="{FF2B5EF4-FFF2-40B4-BE49-F238E27FC236}">
                <a16:creationId xmlns:a16="http://schemas.microsoft.com/office/drawing/2014/main" id="{3E28F682-BD6F-7DF4-99A0-3E278886A727}"/>
              </a:ext>
            </a:extLst>
          </p:cNvPr>
          <p:cNvSpPr txBox="1">
            <a:spLocks noChangeArrowheads="1"/>
          </p:cNvSpPr>
          <p:nvPr/>
        </p:nvSpPr>
        <p:spPr bwMode="auto">
          <a:xfrm>
            <a:off x="6443663" y="5445125"/>
            <a:ext cx="21590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500"/>
              <a:t>Beinskelett</a:t>
            </a:r>
          </a:p>
        </p:txBody>
      </p:sp>
      <p:sp>
        <p:nvSpPr>
          <p:cNvPr id="5137" name="Line 111">
            <a:extLst>
              <a:ext uri="{FF2B5EF4-FFF2-40B4-BE49-F238E27FC236}">
                <a16:creationId xmlns:a16="http://schemas.microsoft.com/office/drawing/2014/main" id="{DEF042D7-22E5-B8A7-94A2-976655307A08}"/>
              </a:ext>
            </a:extLst>
          </p:cNvPr>
          <p:cNvSpPr>
            <a:spLocks noChangeShapeType="1"/>
          </p:cNvSpPr>
          <p:nvPr/>
        </p:nvSpPr>
        <p:spPr bwMode="auto">
          <a:xfrm>
            <a:off x="6659563" y="4508500"/>
            <a:ext cx="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5138" name="Group 117">
            <a:extLst>
              <a:ext uri="{FF2B5EF4-FFF2-40B4-BE49-F238E27FC236}">
                <a16:creationId xmlns:a16="http://schemas.microsoft.com/office/drawing/2014/main" id="{8A19546F-7ECD-F5AC-0E11-1473D19A3C38}"/>
              </a:ext>
            </a:extLst>
          </p:cNvPr>
          <p:cNvGrpSpPr>
            <a:grpSpLocks/>
          </p:cNvGrpSpPr>
          <p:nvPr/>
        </p:nvGrpSpPr>
        <p:grpSpPr bwMode="auto">
          <a:xfrm>
            <a:off x="2195513" y="836613"/>
            <a:ext cx="5113337" cy="3097212"/>
            <a:chOff x="1383" y="527"/>
            <a:chExt cx="3221" cy="1951"/>
          </a:xfrm>
        </p:grpSpPr>
        <p:grpSp>
          <p:nvGrpSpPr>
            <p:cNvPr id="5139" name="Group 67">
              <a:extLst>
                <a:ext uri="{FF2B5EF4-FFF2-40B4-BE49-F238E27FC236}">
                  <a16:creationId xmlns:a16="http://schemas.microsoft.com/office/drawing/2014/main" id="{B365BCE5-BD06-B650-91A8-741393001CE1}"/>
                </a:ext>
              </a:extLst>
            </p:cNvPr>
            <p:cNvGrpSpPr>
              <a:grpSpLocks/>
            </p:cNvGrpSpPr>
            <p:nvPr/>
          </p:nvGrpSpPr>
          <p:grpSpPr bwMode="auto">
            <a:xfrm>
              <a:off x="4059" y="890"/>
              <a:ext cx="227" cy="231"/>
              <a:chOff x="3787" y="1521"/>
              <a:chExt cx="227" cy="231"/>
            </a:xfrm>
          </p:grpSpPr>
          <p:sp>
            <p:nvSpPr>
              <p:cNvPr id="5172" name="Oval 68">
                <a:extLst>
                  <a:ext uri="{FF2B5EF4-FFF2-40B4-BE49-F238E27FC236}">
                    <a16:creationId xmlns:a16="http://schemas.microsoft.com/office/drawing/2014/main" id="{D2935D68-5DDF-A44F-4913-968C07D82BCC}"/>
                  </a:ext>
                </a:extLst>
              </p:cNvPr>
              <p:cNvSpPr>
                <a:spLocks noChangeArrowheads="1"/>
              </p:cNvSpPr>
              <p:nvPr/>
            </p:nvSpPr>
            <p:spPr bwMode="auto">
              <a:xfrm>
                <a:off x="3787" y="15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73" name="Text Box 69">
                <a:extLst>
                  <a:ext uri="{FF2B5EF4-FFF2-40B4-BE49-F238E27FC236}">
                    <a16:creationId xmlns:a16="http://schemas.microsoft.com/office/drawing/2014/main" id="{F803483E-666A-3DA8-1FC7-91675893175B}"/>
                  </a:ext>
                </a:extLst>
              </p:cNvPr>
              <p:cNvSpPr txBox="1">
                <a:spLocks noChangeArrowheads="1"/>
              </p:cNvSpPr>
              <p:nvPr/>
            </p:nvSpPr>
            <p:spPr bwMode="auto">
              <a:xfrm>
                <a:off x="3787" y="152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nvGrpSpPr>
            <p:cNvPr id="5140" name="Group 73">
              <a:extLst>
                <a:ext uri="{FF2B5EF4-FFF2-40B4-BE49-F238E27FC236}">
                  <a16:creationId xmlns:a16="http://schemas.microsoft.com/office/drawing/2014/main" id="{CD677C7A-4591-E62E-1B28-7C4D49E72829}"/>
                </a:ext>
              </a:extLst>
            </p:cNvPr>
            <p:cNvGrpSpPr>
              <a:grpSpLocks/>
            </p:cNvGrpSpPr>
            <p:nvPr/>
          </p:nvGrpSpPr>
          <p:grpSpPr bwMode="auto">
            <a:xfrm>
              <a:off x="4377" y="1842"/>
              <a:ext cx="227" cy="231"/>
              <a:chOff x="2835" y="1933"/>
              <a:chExt cx="227" cy="231"/>
            </a:xfrm>
          </p:grpSpPr>
          <p:sp>
            <p:nvSpPr>
              <p:cNvPr id="5170" name="Oval 74">
                <a:extLst>
                  <a:ext uri="{FF2B5EF4-FFF2-40B4-BE49-F238E27FC236}">
                    <a16:creationId xmlns:a16="http://schemas.microsoft.com/office/drawing/2014/main" id="{D030DC1A-33D6-4943-F0BD-FDA822767FDF}"/>
                  </a:ext>
                </a:extLst>
              </p:cNvPr>
              <p:cNvSpPr>
                <a:spLocks noChangeArrowheads="1"/>
              </p:cNvSpPr>
              <p:nvPr/>
            </p:nvSpPr>
            <p:spPr bwMode="auto">
              <a:xfrm>
                <a:off x="2835" y="193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71" name="Text Box 75">
                <a:extLst>
                  <a:ext uri="{FF2B5EF4-FFF2-40B4-BE49-F238E27FC236}">
                    <a16:creationId xmlns:a16="http://schemas.microsoft.com/office/drawing/2014/main" id="{28EF3A8B-3493-C6C6-4BF9-412A4D383D2F}"/>
                  </a:ext>
                </a:extLst>
              </p:cNvPr>
              <p:cNvSpPr txBox="1">
                <a:spLocks noChangeArrowheads="1"/>
              </p:cNvSpPr>
              <p:nvPr/>
            </p:nvSpPr>
            <p:spPr bwMode="auto">
              <a:xfrm>
                <a:off x="2835" y="193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sp>
          <p:nvSpPr>
            <p:cNvPr id="5141" name="Line 83">
              <a:extLst>
                <a:ext uri="{FF2B5EF4-FFF2-40B4-BE49-F238E27FC236}">
                  <a16:creationId xmlns:a16="http://schemas.microsoft.com/office/drawing/2014/main" id="{38EAC713-CE53-8582-2189-59620E10FB08}"/>
                </a:ext>
              </a:extLst>
            </p:cNvPr>
            <p:cNvSpPr>
              <a:spLocks noChangeShapeType="1"/>
            </p:cNvSpPr>
            <p:nvPr/>
          </p:nvSpPr>
          <p:spPr bwMode="auto">
            <a:xfrm>
              <a:off x="3923" y="709"/>
              <a:ext cx="0" cy="7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42" name="Line 86">
              <a:extLst>
                <a:ext uri="{FF2B5EF4-FFF2-40B4-BE49-F238E27FC236}">
                  <a16:creationId xmlns:a16="http://schemas.microsoft.com/office/drawing/2014/main" id="{380A33B8-1BDE-E242-D88E-85070419F8AF}"/>
                </a:ext>
              </a:extLst>
            </p:cNvPr>
            <p:cNvSpPr>
              <a:spLocks noChangeShapeType="1"/>
            </p:cNvSpPr>
            <p:nvPr/>
          </p:nvSpPr>
          <p:spPr bwMode="auto">
            <a:xfrm flipH="1">
              <a:off x="3787" y="1661"/>
              <a:ext cx="45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43" name="Line 87">
              <a:extLst>
                <a:ext uri="{FF2B5EF4-FFF2-40B4-BE49-F238E27FC236}">
                  <a16:creationId xmlns:a16="http://schemas.microsoft.com/office/drawing/2014/main" id="{7DEAA552-D115-B5BB-3673-E150C05FD99F}"/>
                </a:ext>
              </a:extLst>
            </p:cNvPr>
            <p:cNvSpPr>
              <a:spLocks noChangeShapeType="1"/>
            </p:cNvSpPr>
            <p:nvPr/>
          </p:nvSpPr>
          <p:spPr bwMode="auto">
            <a:xfrm flipH="1">
              <a:off x="3923" y="2478"/>
              <a:ext cx="31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44" name="Line 88">
              <a:extLst>
                <a:ext uri="{FF2B5EF4-FFF2-40B4-BE49-F238E27FC236}">
                  <a16:creationId xmlns:a16="http://schemas.microsoft.com/office/drawing/2014/main" id="{8F95CF5C-07F9-290F-E616-271BA63FA284}"/>
                </a:ext>
              </a:extLst>
            </p:cNvPr>
            <p:cNvSpPr>
              <a:spLocks noChangeShapeType="1"/>
            </p:cNvSpPr>
            <p:nvPr/>
          </p:nvSpPr>
          <p:spPr bwMode="auto">
            <a:xfrm>
              <a:off x="4241" y="1661"/>
              <a:ext cx="0" cy="8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pic>
          <p:nvPicPr>
            <p:cNvPr id="5145" name="Picture 90" descr="frosch">
              <a:extLst>
                <a:ext uri="{FF2B5EF4-FFF2-40B4-BE49-F238E27FC236}">
                  <a16:creationId xmlns:a16="http://schemas.microsoft.com/office/drawing/2014/main" id="{29C76506-49B1-56AB-88C8-C82B9B1972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5" y="527"/>
              <a:ext cx="2219" cy="1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46" name="Group 91">
              <a:extLst>
                <a:ext uri="{FF2B5EF4-FFF2-40B4-BE49-F238E27FC236}">
                  <a16:creationId xmlns:a16="http://schemas.microsoft.com/office/drawing/2014/main" id="{F846C7D0-0889-B41C-0ED3-66F96AFE71E7}"/>
                </a:ext>
              </a:extLst>
            </p:cNvPr>
            <p:cNvGrpSpPr>
              <a:grpSpLocks/>
            </p:cNvGrpSpPr>
            <p:nvPr/>
          </p:nvGrpSpPr>
          <p:grpSpPr bwMode="auto">
            <a:xfrm>
              <a:off x="3152" y="527"/>
              <a:ext cx="227" cy="231"/>
              <a:chOff x="703" y="614"/>
              <a:chExt cx="227" cy="231"/>
            </a:xfrm>
          </p:grpSpPr>
          <p:sp>
            <p:nvSpPr>
              <p:cNvPr id="5168" name="Oval 92">
                <a:extLst>
                  <a:ext uri="{FF2B5EF4-FFF2-40B4-BE49-F238E27FC236}">
                    <a16:creationId xmlns:a16="http://schemas.microsoft.com/office/drawing/2014/main" id="{9FFD2381-B881-38E8-4E65-829EA53ABCA5}"/>
                  </a:ext>
                </a:extLst>
              </p:cNvPr>
              <p:cNvSpPr>
                <a:spLocks noChangeArrowheads="1"/>
              </p:cNvSpPr>
              <p:nvPr/>
            </p:nvSpPr>
            <p:spPr bwMode="auto">
              <a:xfrm>
                <a:off x="703" y="61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9" name="Text Box 93">
                <a:extLst>
                  <a:ext uri="{FF2B5EF4-FFF2-40B4-BE49-F238E27FC236}">
                    <a16:creationId xmlns:a16="http://schemas.microsoft.com/office/drawing/2014/main" id="{836867E0-CD2E-F5DA-A69C-339A7DAD1604}"/>
                  </a:ext>
                </a:extLst>
              </p:cNvPr>
              <p:cNvSpPr txBox="1">
                <a:spLocks noChangeArrowheads="1"/>
              </p:cNvSpPr>
              <p:nvPr/>
            </p:nvSpPr>
            <p:spPr bwMode="auto">
              <a:xfrm>
                <a:off x="703" y="61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sp>
          <p:nvSpPr>
            <p:cNvPr id="5147" name="Line 94">
              <a:extLst>
                <a:ext uri="{FF2B5EF4-FFF2-40B4-BE49-F238E27FC236}">
                  <a16:creationId xmlns:a16="http://schemas.microsoft.com/office/drawing/2014/main" id="{7D1ECCF8-08AC-50FA-4431-34202BC5E256}"/>
                </a:ext>
              </a:extLst>
            </p:cNvPr>
            <p:cNvSpPr>
              <a:spLocks noChangeShapeType="1"/>
            </p:cNvSpPr>
            <p:nvPr/>
          </p:nvSpPr>
          <p:spPr bwMode="auto">
            <a:xfrm flipH="1">
              <a:off x="2789" y="663"/>
              <a:ext cx="363"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5148" name="Group 95">
              <a:extLst>
                <a:ext uri="{FF2B5EF4-FFF2-40B4-BE49-F238E27FC236}">
                  <a16:creationId xmlns:a16="http://schemas.microsoft.com/office/drawing/2014/main" id="{BAC147A8-F210-3585-F8E2-C7B6A37FA779}"/>
                </a:ext>
              </a:extLst>
            </p:cNvPr>
            <p:cNvGrpSpPr>
              <a:grpSpLocks/>
            </p:cNvGrpSpPr>
            <p:nvPr/>
          </p:nvGrpSpPr>
          <p:grpSpPr bwMode="auto">
            <a:xfrm>
              <a:off x="2154" y="663"/>
              <a:ext cx="227" cy="231"/>
              <a:chOff x="2064" y="618"/>
              <a:chExt cx="227" cy="231"/>
            </a:xfrm>
          </p:grpSpPr>
          <p:sp>
            <p:nvSpPr>
              <p:cNvPr id="5166" name="Oval 96">
                <a:extLst>
                  <a:ext uri="{FF2B5EF4-FFF2-40B4-BE49-F238E27FC236}">
                    <a16:creationId xmlns:a16="http://schemas.microsoft.com/office/drawing/2014/main" id="{DDC689BA-A0D7-63BE-F4A7-0A3ED0128A24}"/>
                  </a:ext>
                </a:extLst>
              </p:cNvPr>
              <p:cNvSpPr>
                <a:spLocks noChangeArrowheads="1"/>
              </p:cNvSpPr>
              <p:nvPr/>
            </p:nvSpPr>
            <p:spPr bwMode="auto">
              <a:xfrm>
                <a:off x="2064"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7" name="Text Box 97">
                <a:extLst>
                  <a:ext uri="{FF2B5EF4-FFF2-40B4-BE49-F238E27FC236}">
                    <a16:creationId xmlns:a16="http://schemas.microsoft.com/office/drawing/2014/main" id="{0B6AD7BC-F7F0-437C-F7D1-E115DB274279}"/>
                  </a:ext>
                </a:extLst>
              </p:cNvPr>
              <p:cNvSpPr txBox="1">
                <a:spLocks noChangeArrowheads="1"/>
              </p:cNvSpPr>
              <p:nvPr/>
            </p:nvSpPr>
            <p:spPr bwMode="auto">
              <a:xfrm>
                <a:off x="2064"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sp>
          <p:nvSpPr>
            <p:cNvPr id="5149" name="Line 98">
              <a:extLst>
                <a:ext uri="{FF2B5EF4-FFF2-40B4-BE49-F238E27FC236}">
                  <a16:creationId xmlns:a16="http://schemas.microsoft.com/office/drawing/2014/main" id="{C0C4DA94-5CAF-0EAF-560C-C614855821DC}"/>
                </a:ext>
              </a:extLst>
            </p:cNvPr>
            <p:cNvSpPr>
              <a:spLocks noChangeShapeType="1"/>
            </p:cNvSpPr>
            <p:nvPr/>
          </p:nvSpPr>
          <p:spPr bwMode="auto">
            <a:xfrm>
              <a:off x="2290" y="890"/>
              <a:ext cx="226"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5150" name="Group 99">
              <a:extLst>
                <a:ext uri="{FF2B5EF4-FFF2-40B4-BE49-F238E27FC236}">
                  <a16:creationId xmlns:a16="http://schemas.microsoft.com/office/drawing/2014/main" id="{E4DD4015-C3C2-FC03-A900-CEA1279740E2}"/>
                </a:ext>
              </a:extLst>
            </p:cNvPr>
            <p:cNvGrpSpPr>
              <a:grpSpLocks/>
            </p:cNvGrpSpPr>
            <p:nvPr/>
          </p:nvGrpSpPr>
          <p:grpSpPr bwMode="auto">
            <a:xfrm>
              <a:off x="1791" y="1253"/>
              <a:ext cx="227" cy="231"/>
              <a:chOff x="2653" y="618"/>
              <a:chExt cx="227" cy="231"/>
            </a:xfrm>
          </p:grpSpPr>
          <p:sp>
            <p:nvSpPr>
              <p:cNvPr id="5164" name="Oval 100">
                <a:extLst>
                  <a:ext uri="{FF2B5EF4-FFF2-40B4-BE49-F238E27FC236}">
                    <a16:creationId xmlns:a16="http://schemas.microsoft.com/office/drawing/2014/main" id="{5C1FFE4E-A7C3-3074-6FB2-D50649CE7D28}"/>
                  </a:ext>
                </a:extLst>
              </p:cNvPr>
              <p:cNvSpPr>
                <a:spLocks noChangeArrowheads="1"/>
              </p:cNvSpPr>
              <p:nvPr/>
            </p:nvSpPr>
            <p:spPr bwMode="auto">
              <a:xfrm>
                <a:off x="2653"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5" name="Text Box 101">
                <a:extLst>
                  <a:ext uri="{FF2B5EF4-FFF2-40B4-BE49-F238E27FC236}">
                    <a16:creationId xmlns:a16="http://schemas.microsoft.com/office/drawing/2014/main" id="{128E62EB-5420-59CC-7BAE-6C5FB0635001}"/>
                  </a:ext>
                </a:extLst>
              </p:cNvPr>
              <p:cNvSpPr txBox="1">
                <a:spLocks noChangeArrowheads="1"/>
              </p:cNvSpPr>
              <p:nvPr/>
            </p:nvSpPr>
            <p:spPr bwMode="auto">
              <a:xfrm>
                <a:off x="2653"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nvGrpSpPr>
            <p:cNvPr id="5151" name="Group 103">
              <a:extLst>
                <a:ext uri="{FF2B5EF4-FFF2-40B4-BE49-F238E27FC236}">
                  <a16:creationId xmlns:a16="http://schemas.microsoft.com/office/drawing/2014/main" id="{2FFBFC82-5E33-0115-4B1F-9E6EDF61C89C}"/>
                </a:ext>
              </a:extLst>
            </p:cNvPr>
            <p:cNvGrpSpPr>
              <a:grpSpLocks/>
            </p:cNvGrpSpPr>
            <p:nvPr/>
          </p:nvGrpSpPr>
          <p:grpSpPr bwMode="auto">
            <a:xfrm>
              <a:off x="1383" y="1480"/>
              <a:ext cx="227" cy="231"/>
              <a:chOff x="3379" y="618"/>
              <a:chExt cx="227" cy="231"/>
            </a:xfrm>
          </p:grpSpPr>
          <p:sp>
            <p:nvSpPr>
              <p:cNvPr id="5162" name="Oval 104">
                <a:extLst>
                  <a:ext uri="{FF2B5EF4-FFF2-40B4-BE49-F238E27FC236}">
                    <a16:creationId xmlns:a16="http://schemas.microsoft.com/office/drawing/2014/main" id="{55B4CE5E-FC5A-93E1-F2F5-CE356C8ACBCB}"/>
                  </a:ext>
                </a:extLst>
              </p:cNvPr>
              <p:cNvSpPr>
                <a:spLocks noChangeArrowheads="1"/>
              </p:cNvSpPr>
              <p:nvPr/>
            </p:nvSpPr>
            <p:spPr bwMode="auto">
              <a:xfrm>
                <a:off x="3379"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3" name="Text Box 105">
                <a:extLst>
                  <a:ext uri="{FF2B5EF4-FFF2-40B4-BE49-F238E27FC236}">
                    <a16:creationId xmlns:a16="http://schemas.microsoft.com/office/drawing/2014/main" id="{61F5A95F-F103-862E-B71E-67B1B4E6E447}"/>
                  </a:ext>
                </a:extLst>
              </p:cNvPr>
              <p:cNvSpPr txBox="1">
                <a:spLocks noChangeArrowheads="1"/>
              </p:cNvSpPr>
              <p:nvPr/>
            </p:nvSpPr>
            <p:spPr bwMode="auto">
              <a:xfrm>
                <a:off x="3379"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sp>
          <p:nvSpPr>
            <p:cNvPr id="5152" name="Line 106">
              <a:extLst>
                <a:ext uri="{FF2B5EF4-FFF2-40B4-BE49-F238E27FC236}">
                  <a16:creationId xmlns:a16="http://schemas.microsoft.com/office/drawing/2014/main" id="{4ECB7EED-EEE1-7A4E-81AE-CB5515CED245}"/>
                </a:ext>
              </a:extLst>
            </p:cNvPr>
            <p:cNvSpPr>
              <a:spLocks noChangeShapeType="1"/>
            </p:cNvSpPr>
            <p:nvPr/>
          </p:nvSpPr>
          <p:spPr bwMode="auto">
            <a:xfrm flipV="1">
              <a:off x="1610" y="1389"/>
              <a:ext cx="1134"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5153" name="Group 107">
              <a:extLst>
                <a:ext uri="{FF2B5EF4-FFF2-40B4-BE49-F238E27FC236}">
                  <a16:creationId xmlns:a16="http://schemas.microsoft.com/office/drawing/2014/main" id="{1A03D011-413D-B865-CA51-47C0C0C728C2}"/>
                </a:ext>
              </a:extLst>
            </p:cNvPr>
            <p:cNvGrpSpPr>
              <a:grpSpLocks/>
            </p:cNvGrpSpPr>
            <p:nvPr/>
          </p:nvGrpSpPr>
          <p:grpSpPr bwMode="auto">
            <a:xfrm>
              <a:off x="1655" y="1706"/>
              <a:ext cx="227" cy="231"/>
              <a:chOff x="3923" y="935"/>
              <a:chExt cx="227" cy="231"/>
            </a:xfrm>
          </p:grpSpPr>
          <p:sp>
            <p:nvSpPr>
              <p:cNvPr id="5160" name="Oval 108">
                <a:extLst>
                  <a:ext uri="{FF2B5EF4-FFF2-40B4-BE49-F238E27FC236}">
                    <a16:creationId xmlns:a16="http://schemas.microsoft.com/office/drawing/2014/main" id="{F3AB6921-4F55-171D-FB8C-768B8A76632B}"/>
                  </a:ext>
                </a:extLst>
              </p:cNvPr>
              <p:cNvSpPr>
                <a:spLocks noChangeArrowheads="1"/>
              </p:cNvSpPr>
              <p:nvPr/>
            </p:nvSpPr>
            <p:spPr bwMode="auto">
              <a:xfrm>
                <a:off x="3923" y="9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1" name="Text Box 109">
                <a:extLst>
                  <a:ext uri="{FF2B5EF4-FFF2-40B4-BE49-F238E27FC236}">
                    <a16:creationId xmlns:a16="http://schemas.microsoft.com/office/drawing/2014/main" id="{99181ECA-2F61-874A-B4C5-D7483AD3DB22}"/>
                  </a:ext>
                </a:extLst>
              </p:cNvPr>
              <p:cNvSpPr txBox="1">
                <a:spLocks noChangeArrowheads="1"/>
              </p:cNvSpPr>
              <p:nvPr/>
            </p:nvSpPr>
            <p:spPr bwMode="auto">
              <a:xfrm>
                <a:off x="3923" y="9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sp>
          <p:nvSpPr>
            <p:cNvPr id="5154" name="Line 110">
              <a:extLst>
                <a:ext uri="{FF2B5EF4-FFF2-40B4-BE49-F238E27FC236}">
                  <a16:creationId xmlns:a16="http://schemas.microsoft.com/office/drawing/2014/main" id="{2F437A22-DF35-6986-AEB2-ACE650695DCD}"/>
                </a:ext>
              </a:extLst>
            </p:cNvPr>
            <p:cNvSpPr>
              <a:spLocks noChangeShapeType="1"/>
            </p:cNvSpPr>
            <p:nvPr/>
          </p:nvSpPr>
          <p:spPr bwMode="auto">
            <a:xfrm>
              <a:off x="1882" y="1842"/>
              <a:ext cx="862"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5" name="Line 112">
              <a:extLst>
                <a:ext uri="{FF2B5EF4-FFF2-40B4-BE49-F238E27FC236}">
                  <a16:creationId xmlns:a16="http://schemas.microsoft.com/office/drawing/2014/main" id="{33ECF3A6-B850-1D0B-D140-631CF4E33965}"/>
                </a:ext>
              </a:extLst>
            </p:cNvPr>
            <p:cNvSpPr>
              <a:spLocks noChangeShapeType="1"/>
            </p:cNvSpPr>
            <p:nvPr/>
          </p:nvSpPr>
          <p:spPr bwMode="auto">
            <a:xfrm>
              <a:off x="3787" y="1434"/>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6" name="Line 113">
              <a:extLst>
                <a:ext uri="{FF2B5EF4-FFF2-40B4-BE49-F238E27FC236}">
                  <a16:creationId xmlns:a16="http://schemas.microsoft.com/office/drawing/2014/main" id="{B8DE9CB8-F4C0-7874-2550-03A6B614B61F}"/>
                </a:ext>
              </a:extLst>
            </p:cNvPr>
            <p:cNvSpPr>
              <a:spLocks noChangeShapeType="1"/>
            </p:cNvSpPr>
            <p:nvPr/>
          </p:nvSpPr>
          <p:spPr bwMode="auto">
            <a:xfrm>
              <a:off x="3787" y="709"/>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7" name="Line 114">
              <a:extLst>
                <a:ext uri="{FF2B5EF4-FFF2-40B4-BE49-F238E27FC236}">
                  <a16:creationId xmlns:a16="http://schemas.microsoft.com/office/drawing/2014/main" id="{1E67066C-6191-5618-3EF0-CE027402CF93}"/>
                </a:ext>
              </a:extLst>
            </p:cNvPr>
            <p:cNvSpPr>
              <a:spLocks noChangeShapeType="1"/>
            </p:cNvSpPr>
            <p:nvPr/>
          </p:nvSpPr>
          <p:spPr bwMode="auto">
            <a:xfrm>
              <a:off x="3923" y="1026"/>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8" name="Line 115">
              <a:extLst>
                <a:ext uri="{FF2B5EF4-FFF2-40B4-BE49-F238E27FC236}">
                  <a16:creationId xmlns:a16="http://schemas.microsoft.com/office/drawing/2014/main" id="{326EDC9E-DF01-D010-DBA9-02B045FFADF8}"/>
                </a:ext>
              </a:extLst>
            </p:cNvPr>
            <p:cNvSpPr>
              <a:spLocks noChangeShapeType="1"/>
            </p:cNvSpPr>
            <p:nvPr/>
          </p:nvSpPr>
          <p:spPr bwMode="auto">
            <a:xfrm>
              <a:off x="4241" y="1979"/>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59" name="Line 116">
              <a:extLst>
                <a:ext uri="{FF2B5EF4-FFF2-40B4-BE49-F238E27FC236}">
                  <a16:creationId xmlns:a16="http://schemas.microsoft.com/office/drawing/2014/main" id="{C06BC743-A028-B0FC-7586-E6C601BB0326}"/>
                </a:ext>
              </a:extLst>
            </p:cNvPr>
            <p:cNvSpPr>
              <a:spLocks noChangeShapeType="1"/>
            </p:cNvSpPr>
            <p:nvPr/>
          </p:nvSpPr>
          <p:spPr bwMode="auto">
            <a:xfrm flipV="1">
              <a:off x="2018" y="1253"/>
              <a:ext cx="59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292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292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292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2292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22927"/>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22929"/>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229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3" grpId="0"/>
      <p:bldP spid="122924" grpId="0"/>
      <p:bldP spid="122925" grpId="0"/>
      <p:bldP spid="122926" grpId="0"/>
      <p:bldP spid="122927" grpId="0"/>
      <p:bldP spid="122929" grpId="0"/>
      <p:bldP spid="122930"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79B36538-2FC8-0A14-9F38-E1020A48A492}"/>
              </a:ext>
            </a:extLst>
          </p:cNvPr>
          <p:cNvSpPr>
            <a:spLocks noGrp="1" noChangeArrowheads="1"/>
          </p:cNvSpPr>
          <p:nvPr>
            <p:ph type="title"/>
          </p:nvPr>
        </p:nvSpPr>
        <p:spPr/>
        <p:txBody>
          <a:bodyPr/>
          <a:lstStyle/>
          <a:p>
            <a:r>
              <a:rPr lang="de-DE" altLang="de-DE"/>
              <a:t>Der Körperbau eines Froschlurchs</a:t>
            </a:r>
          </a:p>
        </p:txBody>
      </p:sp>
      <p:grpSp>
        <p:nvGrpSpPr>
          <p:cNvPr id="6147" name="Group 82">
            <a:extLst>
              <a:ext uri="{FF2B5EF4-FFF2-40B4-BE49-F238E27FC236}">
                <a16:creationId xmlns:a16="http://schemas.microsoft.com/office/drawing/2014/main" id="{7A471E9B-420F-83CA-5CEA-ED366D5F6749}"/>
              </a:ext>
            </a:extLst>
          </p:cNvPr>
          <p:cNvGrpSpPr>
            <a:grpSpLocks/>
          </p:cNvGrpSpPr>
          <p:nvPr/>
        </p:nvGrpSpPr>
        <p:grpSpPr bwMode="auto">
          <a:xfrm>
            <a:off x="323850" y="4292600"/>
            <a:ext cx="8280400" cy="1519238"/>
            <a:chOff x="204" y="2704"/>
            <a:chExt cx="5216" cy="957"/>
          </a:xfrm>
        </p:grpSpPr>
        <p:grpSp>
          <p:nvGrpSpPr>
            <p:cNvPr id="6185" name="Group 3">
              <a:extLst>
                <a:ext uri="{FF2B5EF4-FFF2-40B4-BE49-F238E27FC236}">
                  <a16:creationId xmlns:a16="http://schemas.microsoft.com/office/drawing/2014/main" id="{34E71E4F-6A9E-D4F6-3E38-31D8946BA032}"/>
                </a:ext>
              </a:extLst>
            </p:cNvPr>
            <p:cNvGrpSpPr>
              <a:grpSpLocks/>
            </p:cNvGrpSpPr>
            <p:nvPr/>
          </p:nvGrpSpPr>
          <p:grpSpPr bwMode="auto">
            <a:xfrm>
              <a:off x="204" y="2704"/>
              <a:ext cx="1588" cy="231"/>
              <a:chOff x="204" y="2704"/>
              <a:chExt cx="1588" cy="231"/>
            </a:xfrm>
          </p:grpSpPr>
          <p:sp>
            <p:nvSpPr>
              <p:cNvPr id="6223" name="Rectangle 4">
                <a:extLst>
                  <a:ext uri="{FF2B5EF4-FFF2-40B4-BE49-F238E27FC236}">
                    <a16:creationId xmlns:a16="http://schemas.microsoft.com/office/drawing/2014/main" id="{2CB57083-F726-7E95-0709-5249C2F1A83C}"/>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24" name="Group 5">
                <a:extLst>
                  <a:ext uri="{FF2B5EF4-FFF2-40B4-BE49-F238E27FC236}">
                    <a16:creationId xmlns:a16="http://schemas.microsoft.com/office/drawing/2014/main" id="{283F9273-1AD1-8DD2-5E9D-5CF20F8EFD3D}"/>
                  </a:ext>
                </a:extLst>
              </p:cNvPr>
              <p:cNvGrpSpPr>
                <a:grpSpLocks/>
              </p:cNvGrpSpPr>
              <p:nvPr/>
            </p:nvGrpSpPr>
            <p:grpSpPr bwMode="auto">
              <a:xfrm>
                <a:off x="204" y="2704"/>
                <a:ext cx="227" cy="231"/>
                <a:chOff x="204" y="2704"/>
                <a:chExt cx="227" cy="231"/>
              </a:xfrm>
            </p:grpSpPr>
            <p:sp>
              <p:nvSpPr>
                <p:cNvPr id="6225" name="Oval 6">
                  <a:extLst>
                    <a:ext uri="{FF2B5EF4-FFF2-40B4-BE49-F238E27FC236}">
                      <a16:creationId xmlns:a16="http://schemas.microsoft.com/office/drawing/2014/main" id="{F519E2E5-8B1E-BFFF-021F-8FB3E4D4F846}"/>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26" name="Text Box 7">
                  <a:extLst>
                    <a:ext uri="{FF2B5EF4-FFF2-40B4-BE49-F238E27FC236}">
                      <a16:creationId xmlns:a16="http://schemas.microsoft.com/office/drawing/2014/main" id="{BA8BD815-9D66-B984-9A18-6F481FB95ABB}"/>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6186" name="Group 8">
              <a:extLst>
                <a:ext uri="{FF2B5EF4-FFF2-40B4-BE49-F238E27FC236}">
                  <a16:creationId xmlns:a16="http://schemas.microsoft.com/office/drawing/2014/main" id="{AD1F8512-E638-0305-8B2C-B389826883F5}"/>
                </a:ext>
              </a:extLst>
            </p:cNvPr>
            <p:cNvGrpSpPr>
              <a:grpSpLocks/>
            </p:cNvGrpSpPr>
            <p:nvPr/>
          </p:nvGrpSpPr>
          <p:grpSpPr bwMode="auto">
            <a:xfrm>
              <a:off x="204" y="3063"/>
              <a:ext cx="1588" cy="231"/>
              <a:chOff x="204" y="3022"/>
              <a:chExt cx="1588" cy="231"/>
            </a:xfrm>
          </p:grpSpPr>
          <p:sp>
            <p:nvSpPr>
              <p:cNvPr id="6219" name="Rectangle 9">
                <a:extLst>
                  <a:ext uri="{FF2B5EF4-FFF2-40B4-BE49-F238E27FC236}">
                    <a16:creationId xmlns:a16="http://schemas.microsoft.com/office/drawing/2014/main" id="{A97B1EFB-D55E-B7B5-B907-610F20623857}"/>
                  </a:ext>
                </a:extLst>
              </p:cNvPr>
              <p:cNvSpPr>
                <a:spLocks noChangeArrowheads="1"/>
              </p:cNvSpPr>
              <p:nvPr/>
            </p:nvSpPr>
            <p:spPr bwMode="auto">
              <a:xfrm>
                <a:off x="521"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20" name="Group 10">
                <a:extLst>
                  <a:ext uri="{FF2B5EF4-FFF2-40B4-BE49-F238E27FC236}">
                    <a16:creationId xmlns:a16="http://schemas.microsoft.com/office/drawing/2014/main" id="{8900D0A8-64DF-232E-CBD6-6E1909D4CDE8}"/>
                  </a:ext>
                </a:extLst>
              </p:cNvPr>
              <p:cNvGrpSpPr>
                <a:grpSpLocks/>
              </p:cNvGrpSpPr>
              <p:nvPr/>
            </p:nvGrpSpPr>
            <p:grpSpPr bwMode="auto">
              <a:xfrm>
                <a:off x="204" y="3022"/>
                <a:ext cx="227" cy="231"/>
                <a:chOff x="204" y="3022"/>
                <a:chExt cx="227" cy="231"/>
              </a:xfrm>
            </p:grpSpPr>
            <p:sp>
              <p:nvSpPr>
                <p:cNvPr id="6221" name="Oval 11">
                  <a:extLst>
                    <a:ext uri="{FF2B5EF4-FFF2-40B4-BE49-F238E27FC236}">
                      <a16:creationId xmlns:a16="http://schemas.microsoft.com/office/drawing/2014/main" id="{6E124D86-DDA8-6FB5-37FF-52AF3BF4CA89}"/>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22" name="Text Box 12">
                  <a:extLst>
                    <a:ext uri="{FF2B5EF4-FFF2-40B4-BE49-F238E27FC236}">
                      <a16:creationId xmlns:a16="http://schemas.microsoft.com/office/drawing/2014/main" id="{14EF26BE-F55A-4911-2CF3-793EE5C90185}"/>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6187" name="Group 13">
              <a:extLst>
                <a:ext uri="{FF2B5EF4-FFF2-40B4-BE49-F238E27FC236}">
                  <a16:creationId xmlns:a16="http://schemas.microsoft.com/office/drawing/2014/main" id="{55A4B9AF-4F08-53E4-423B-7421538A2414}"/>
                </a:ext>
              </a:extLst>
            </p:cNvPr>
            <p:cNvGrpSpPr>
              <a:grpSpLocks/>
            </p:cNvGrpSpPr>
            <p:nvPr/>
          </p:nvGrpSpPr>
          <p:grpSpPr bwMode="auto">
            <a:xfrm>
              <a:off x="204" y="3426"/>
              <a:ext cx="1588" cy="231"/>
              <a:chOff x="204" y="3339"/>
              <a:chExt cx="1588" cy="231"/>
            </a:xfrm>
          </p:grpSpPr>
          <p:sp>
            <p:nvSpPr>
              <p:cNvPr id="6215" name="Rectangle 14">
                <a:extLst>
                  <a:ext uri="{FF2B5EF4-FFF2-40B4-BE49-F238E27FC236}">
                    <a16:creationId xmlns:a16="http://schemas.microsoft.com/office/drawing/2014/main" id="{8007F518-002E-D89A-2021-E4D89CEB26A6}"/>
                  </a:ext>
                </a:extLst>
              </p:cNvPr>
              <p:cNvSpPr>
                <a:spLocks noChangeArrowheads="1"/>
              </p:cNvSpPr>
              <p:nvPr/>
            </p:nvSpPr>
            <p:spPr bwMode="auto">
              <a:xfrm>
                <a:off x="521"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16" name="Group 15">
                <a:extLst>
                  <a:ext uri="{FF2B5EF4-FFF2-40B4-BE49-F238E27FC236}">
                    <a16:creationId xmlns:a16="http://schemas.microsoft.com/office/drawing/2014/main" id="{2D91D1FB-C9DE-9C1A-C5A4-750D872D21AE}"/>
                  </a:ext>
                </a:extLst>
              </p:cNvPr>
              <p:cNvGrpSpPr>
                <a:grpSpLocks/>
              </p:cNvGrpSpPr>
              <p:nvPr/>
            </p:nvGrpSpPr>
            <p:grpSpPr bwMode="auto">
              <a:xfrm>
                <a:off x="204" y="3339"/>
                <a:ext cx="227" cy="231"/>
                <a:chOff x="204" y="3339"/>
                <a:chExt cx="227" cy="231"/>
              </a:xfrm>
            </p:grpSpPr>
            <p:sp>
              <p:nvSpPr>
                <p:cNvPr id="6217" name="Oval 16">
                  <a:extLst>
                    <a:ext uri="{FF2B5EF4-FFF2-40B4-BE49-F238E27FC236}">
                      <a16:creationId xmlns:a16="http://schemas.microsoft.com/office/drawing/2014/main" id="{8CB49DF8-C810-1156-92F9-3492275F809D}"/>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8" name="Text Box 17">
                  <a:extLst>
                    <a:ext uri="{FF2B5EF4-FFF2-40B4-BE49-F238E27FC236}">
                      <a16:creationId xmlns:a16="http://schemas.microsoft.com/office/drawing/2014/main" id="{B71AD9E5-BC86-8D61-550D-3A38FB2257DA}"/>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grpSp>
          <p:nvGrpSpPr>
            <p:cNvPr id="6188" name="Group 18">
              <a:extLst>
                <a:ext uri="{FF2B5EF4-FFF2-40B4-BE49-F238E27FC236}">
                  <a16:creationId xmlns:a16="http://schemas.microsoft.com/office/drawing/2014/main" id="{A9DA6D41-C962-105F-FBBE-1035E5C1983C}"/>
                </a:ext>
              </a:extLst>
            </p:cNvPr>
            <p:cNvGrpSpPr>
              <a:grpSpLocks/>
            </p:cNvGrpSpPr>
            <p:nvPr/>
          </p:nvGrpSpPr>
          <p:grpSpPr bwMode="auto">
            <a:xfrm>
              <a:off x="1974" y="3067"/>
              <a:ext cx="1588" cy="231"/>
              <a:chOff x="204" y="3657"/>
              <a:chExt cx="1588" cy="231"/>
            </a:xfrm>
          </p:grpSpPr>
          <p:sp>
            <p:nvSpPr>
              <p:cNvPr id="6211" name="Rectangle 19">
                <a:extLst>
                  <a:ext uri="{FF2B5EF4-FFF2-40B4-BE49-F238E27FC236}">
                    <a16:creationId xmlns:a16="http://schemas.microsoft.com/office/drawing/2014/main" id="{7F775655-2042-CB74-0D70-9B47D829EDC2}"/>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12" name="Group 20">
                <a:extLst>
                  <a:ext uri="{FF2B5EF4-FFF2-40B4-BE49-F238E27FC236}">
                    <a16:creationId xmlns:a16="http://schemas.microsoft.com/office/drawing/2014/main" id="{259EF0F1-88BB-4093-230A-AAA534D40F94}"/>
                  </a:ext>
                </a:extLst>
              </p:cNvPr>
              <p:cNvGrpSpPr>
                <a:grpSpLocks/>
              </p:cNvGrpSpPr>
              <p:nvPr/>
            </p:nvGrpSpPr>
            <p:grpSpPr bwMode="auto">
              <a:xfrm>
                <a:off x="204" y="3657"/>
                <a:ext cx="227" cy="231"/>
                <a:chOff x="204" y="3657"/>
                <a:chExt cx="227" cy="231"/>
              </a:xfrm>
            </p:grpSpPr>
            <p:sp>
              <p:nvSpPr>
                <p:cNvPr id="6213" name="Oval 21">
                  <a:extLst>
                    <a:ext uri="{FF2B5EF4-FFF2-40B4-BE49-F238E27FC236}">
                      <a16:creationId xmlns:a16="http://schemas.microsoft.com/office/drawing/2014/main" id="{E3A7033B-BB69-5C6F-526A-2CC2681D540E}"/>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4" name="Text Box 22">
                  <a:extLst>
                    <a:ext uri="{FF2B5EF4-FFF2-40B4-BE49-F238E27FC236}">
                      <a16:creationId xmlns:a16="http://schemas.microsoft.com/office/drawing/2014/main" id="{D7D3931F-0EB8-99D7-7170-9C648EFD33A4}"/>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6189" name="Group 23">
              <a:extLst>
                <a:ext uri="{FF2B5EF4-FFF2-40B4-BE49-F238E27FC236}">
                  <a16:creationId xmlns:a16="http://schemas.microsoft.com/office/drawing/2014/main" id="{119E7312-9F61-B242-6DAB-37DFBCC746AB}"/>
                </a:ext>
              </a:extLst>
            </p:cNvPr>
            <p:cNvGrpSpPr>
              <a:grpSpLocks/>
            </p:cNvGrpSpPr>
            <p:nvPr/>
          </p:nvGrpSpPr>
          <p:grpSpPr bwMode="auto">
            <a:xfrm>
              <a:off x="1973" y="3426"/>
              <a:ext cx="1588" cy="231"/>
              <a:chOff x="1882" y="2704"/>
              <a:chExt cx="1588" cy="231"/>
            </a:xfrm>
          </p:grpSpPr>
          <p:sp>
            <p:nvSpPr>
              <p:cNvPr id="6207" name="Rectangle 24">
                <a:extLst>
                  <a:ext uri="{FF2B5EF4-FFF2-40B4-BE49-F238E27FC236}">
                    <a16:creationId xmlns:a16="http://schemas.microsoft.com/office/drawing/2014/main" id="{C5AB04F3-6AD6-6948-613D-D4C86B61BA4D}"/>
                  </a:ext>
                </a:extLst>
              </p:cNvPr>
              <p:cNvSpPr>
                <a:spLocks noChangeArrowheads="1"/>
              </p:cNvSpPr>
              <p:nvPr/>
            </p:nvSpPr>
            <p:spPr bwMode="auto">
              <a:xfrm>
                <a:off x="2199"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08" name="Group 25">
                <a:extLst>
                  <a:ext uri="{FF2B5EF4-FFF2-40B4-BE49-F238E27FC236}">
                    <a16:creationId xmlns:a16="http://schemas.microsoft.com/office/drawing/2014/main" id="{CEAADD48-6E22-47AE-2969-31404FBAE981}"/>
                  </a:ext>
                </a:extLst>
              </p:cNvPr>
              <p:cNvGrpSpPr>
                <a:grpSpLocks/>
              </p:cNvGrpSpPr>
              <p:nvPr/>
            </p:nvGrpSpPr>
            <p:grpSpPr bwMode="auto">
              <a:xfrm>
                <a:off x="1882" y="2704"/>
                <a:ext cx="227" cy="231"/>
                <a:chOff x="1882" y="2704"/>
                <a:chExt cx="227" cy="231"/>
              </a:xfrm>
            </p:grpSpPr>
            <p:sp>
              <p:nvSpPr>
                <p:cNvPr id="6209" name="Oval 26">
                  <a:extLst>
                    <a:ext uri="{FF2B5EF4-FFF2-40B4-BE49-F238E27FC236}">
                      <a16:creationId xmlns:a16="http://schemas.microsoft.com/office/drawing/2014/main" id="{6FD77925-D7E8-D006-F441-2B0B93B23E33}"/>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0" name="Text Box 27">
                  <a:extLst>
                    <a:ext uri="{FF2B5EF4-FFF2-40B4-BE49-F238E27FC236}">
                      <a16:creationId xmlns:a16="http://schemas.microsoft.com/office/drawing/2014/main" id="{D27B2416-F272-3ADB-6F94-8966C246FC17}"/>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6190" name="Group 28">
              <a:extLst>
                <a:ext uri="{FF2B5EF4-FFF2-40B4-BE49-F238E27FC236}">
                  <a16:creationId xmlns:a16="http://schemas.microsoft.com/office/drawing/2014/main" id="{C86724B6-8071-ECBA-04B1-1AE84F964D43}"/>
                </a:ext>
              </a:extLst>
            </p:cNvPr>
            <p:cNvGrpSpPr>
              <a:grpSpLocks/>
            </p:cNvGrpSpPr>
            <p:nvPr/>
          </p:nvGrpSpPr>
          <p:grpSpPr bwMode="auto">
            <a:xfrm>
              <a:off x="3742" y="3067"/>
              <a:ext cx="1588" cy="231"/>
              <a:chOff x="1882" y="3339"/>
              <a:chExt cx="1588" cy="231"/>
            </a:xfrm>
          </p:grpSpPr>
          <p:sp>
            <p:nvSpPr>
              <p:cNvPr id="6203" name="Rectangle 29">
                <a:extLst>
                  <a:ext uri="{FF2B5EF4-FFF2-40B4-BE49-F238E27FC236}">
                    <a16:creationId xmlns:a16="http://schemas.microsoft.com/office/drawing/2014/main" id="{A05C7632-FF91-7D5A-A0CC-0A79051FAD10}"/>
                  </a:ext>
                </a:extLst>
              </p:cNvPr>
              <p:cNvSpPr>
                <a:spLocks noChangeArrowheads="1"/>
              </p:cNvSpPr>
              <p:nvPr/>
            </p:nvSpPr>
            <p:spPr bwMode="auto">
              <a:xfrm>
                <a:off x="2199"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04" name="Group 30">
                <a:extLst>
                  <a:ext uri="{FF2B5EF4-FFF2-40B4-BE49-F238E27FC236}">
                    <a16:creationId xmlns:a16="http://schemas.microsoft.com/office/drawing/2014/main" id="{FFC9D59E-04A9-83A0-4615-52DC942D15EB}"/>
                  </a:ext>
                </a:extLst>
              </p:cNvPr>
              <p:cNvGrpSpPr>
                <a:grpSpLocks/>
              </p:cNvGrpSpPr>
              <p:nvPr/>
            </p:nvGrpSpPr>
            <p:grpSpPr bwMode="auto">
              <a:xfrm>
                <a:off x="1882" y="3339"/>
                <a:ext cx="227" cy="231"/>
                <a:chOff x="1882" y="3339"/>
                <a:chExt cx="227" cy="231"/>
              </a:xfrm>
            </p:grpSpPr>
            <p:sp>
              <p:nvSpPr>
                <p:cNvPr id="6205" name="Oval 31">
                  <a:extLst>
                    <a:ext uri="{FF2B5EF4-FFF2-40B4-BE49-F238E27FC236}">
                      <a16:creationId xmlns:a16="http://schemas.microsoft.com/office/drawing/2014/main" id="{7AF1E768-BA72-AE97-76DD-C5C84F5B1F16}"/>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06" name="Text Box 32">
                  <a:extLst>
                    <a:ext uri="{FF2B5EF4-FFF2-40B4-BE49-F238E27FC236}">
                      <a16:creationId xmlns:a16="http://schemas.microsoft.com/office/drawing/2014/main" id="{706286B3-F30B-DCF1-6497-0832C908B6B7}"/>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grpSp>
          <p:nvGrpSpPr>
            <p:cNvPr id="6191" name="Group 33">
              <a:extLst>
                <a:ext uri="{FF2B5EF4-FFF2-40B4-BE49-F238E27FC236}">
                  <a16:creationId xmlns:a16="http://schemas.microsoft.com/office/drawing/2014/main" id="{3D6A1C8B-EF74-21E8-245F-DFDF0B096EC1}"/>
                </a:ext>
              </a:extLst>
            </p:cNvPr>
            <p:cNvGrpSpPr>
              <a:grpSpLocks/>
            </p:cNvGrpSpPr>
            <p:nvPr/>
          </p:nvGrpSpPr>
          <p:grpSpPr bwMode="auto">
            <a:xfrm>
              <a:off x="3742" y="3430"/>
              <a:ext cx="1588" cy="231"/>
              <a:chOff x="1882" y="3657"/>
              <a:chExt cx="1588" cy="231"/>
            </a:xfrm>
          </p:grpSpPr>
          <p:sp>
            <p:nvSpPr>
              <p:cNvPr id="6199" name="Rectangle 34">
                <a:extLst>
                  <a:ext uri="{FF2B5EF4-FFF2-40B4-BE49-F238E27FC236}">
                    <a16:creationId xmlns:a16="http://schemas.microsoft.com/office/drawing/2014/main" id="{08070E20-4B13-C910-FCD7-0AF5973EB1BD}"/>
                  </a:ext>
                </a:extLst>
              </p:cNvPr>
              <p:cNvSpPr>
                <a:spLocks noChangeArrowheads="1"/>
              </p:cNvSpPr>
              <p:nvPr/>
            </p:nvSpPr>
            <p:spPr bwMode="auto">
              <a:xfrm>
                <a:off x="2199"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200" name="Group 35">
                <a:extLst>
                  <a:ext uri="{FF2B5EF4-FFF2-40B4-BE49-F238E27FC236}">
                    <a16:creationId xmlns:a16="http://schemas.microsoft.com/office/drawing/2014/main" id="{F2AF908B-B1E7-F1F2-15BB-AC5A7F551DBD}"/>
                  </a:ext>
                </a:extLst>
              </p:cNvPr>
              <p:cNvGrpSpPr>
                <a:grpSpLocks/>
              </p:cNvGrpSpPr>
              <p:nvPr/>
            </p:nvGrpSpPr>
            <p:grpSpPr bwMode="auto">
              <a:xfrm>
                <a:off x="1882" y="3657"/>
                <a:ext cx="227" cy="231"/>
                <a:chOff x="1882" y="3657"/>
                <a:chExt cx="227" cy="231"/>
              </a:xfrm>
            </p:grpSpPr>
            <p:sp>
              <p:nvSpPr>
                <p:cNvPr id="6201" name="Oval 36">
                  <a:extLst>
                    <a:ext uri="{FF2B5EF4-FFF2-40B4-BE49-F238E27FC236}">
                      <a16:creationId xmlns:a16="http://schemas.microsoft.com/office/drawing/2014/main" id="{FAB62ACF-7A8D-00D6-F327-0EE40F422ECC}"/>
                    </a:ext>
                  </a:extLst>
                </p:cNvPr>
                <p:cNvSpPr>
                  <a:spLocks noChangeArrowheads="1"/>
                </p:cNvSpPr>
                <p:nvPr/>
              </p:nvSpPr>
              <p:spPr bwMode="auto">
                <a:xfrm>
                  <a:off x="1882"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02" name="Text Box 37">
                  <a:extLst>
                    <a:ext uri="{FF2B5EF4-FFF2-40B4-BE49-F238E27FC236}">
                      <a16:creationId xmlns:a16="http://schemas.microsoft.com/office/drawing/2014/main" id="{8B64A364-B229-23BE-98D7-9577010074B6}"/>
                    </a:ext>
                  </a:extLst>
                </p:cNvPr>
                <p:cNvSpPr txBox="1">
                  <a:spLocks noChangeArrowheads="1"/>
                </p:cNvSpPr>
                <p:nvPr/>
              </p:nvSpPr>
              <p:spPr bwMode="auto">
                <a:xfrm>
                  <a:off x="1882"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sp>
          <p:nvSpPr>
            <p:cNvPr id="6192" name="Text Box 38">
              <a:extLst>
                <a:ext uri="{FF2B5EF4-FFF2-40B4-BE49-F238E27FC236}">
                  <a16:creationId xmlns:a16="http://schemas.microsoft.com/office/drawing/2014/main" id="{A1CF93DB-C40D-4F27-8253-33C89C1982C0}"/>
                </a:ext>
              </a:extLst>
            </p:cNvPr>
            <p:cNvSpPr txBox="1">
              <a:spLocks noChangeArrowheads="1"/>
            </p:cNvSpPr>
            <p:nvPr/>
          </p:nvSpPr>
          <p:spPr bwMode="auto">
            <a:xfrm>
              <a:off x="521" y="2704"/>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Schädel</a:t>
              </a:r>
            </a:p>
          </p:txBody>
        </p:sp>
        <p:sp>
          <p:nvSpPr>
            <p:cNvPr id="6193" name="Text Box 39">
              <a:extLst>
                <a:ext uri="{FF2B5EF4-FFF2-40B4-BE49-F238E27FC236}">
                  <a16:creationId xmlns:a16="http://schemas.microsoft.com/office/drawing/2014/main" id="{98322468-571E-A4AC-ABD5-ACEE01B3FC35}"/>
                </a:ext>
              </a:extLst>
            </p:cNvPr>
            <p:cNvSpPr txBox="1">
              <a:spLocks noChangeArrowheads="1"/>
            </p:cNvSpPr>
            <p:nvPr/>
          </p:nvSpPr>
          <p:spPr bwMode="auto">
            <a:xfrm>
              <a:off x="521" y="3063"/>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Schulterblatt</a:t>
              </a:r>
            </a:p>
          </p:txBody>
        </p:sp>
        <p:sp>
          <p:nvSpPr>
            <p:cNvPr id="6194" name="Text Box 40">
              <a:extLst>
                <a:ext uri="{FF2B5EF4-FFF2-40B4-BE49-F238E27FC236}">
                  <a16:creationId xmlns:a16="http://schemas.microsoft.com/office/drawing/2014/main" id="{0902DBA3-921B-B259-8238-AD426A538F5F}"/>
                </a:ext>
              </a:extLst>
            </p:cNvPr>
            <p:cNvSpPr txBox="1">
              <a:spLocks noChangeArrowheads="1"/>
            </p:cNvSpPr>
            <p:nvPr/>
          </p:nvSpPr>
          <p:spPr bwMode="auto">
            <a:xfrm>
              <a:off x="521" y="3426"/>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Rippen</a:t>
              </a:r>
            </a:p>
          </p:txBody>
        </p:sp>
        <p:sp>
          <p:nvSpPr>
            <p:cNvPr id="6195" name="Text Box 41">
              <a:extLst>
                <a:ext uri="{FF2B5EF4-FFF2-40B4-BE49-F238E27FC236}">
                  <a16:creationId xmlns:a16="http://schemas.microsoft.com/office/drawing/2014/main" id="{875C05BE-C58F-D80D-6F65-FB04985FBB3E}"/>
                </a:ext>
              </a:extLst>
            </p:cNvPr>
            <p:cNvSpPr txBox="1">
              <a:spLocks noChangeArrowheads="1"/>
            </p:cNvSpPr>
            <p:nvPr/>
          </p:nvSpPr>
          <p:spPr bwMode="auto">
            <a:xfrm>
              <a:off x="2291" y="3067"/>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Wirbelsäule</a:t>
              </a:r>
            </a:p>
          </p:txBody>
        </p:sp>
        <p:sp>
          <p:nvSpPr>
            <p:cNvPr id="6196" name="Text Box 42">
              <a:extLst>
                <a:ext uri="{FF2B5EF4-FFF2-40B4-BE49-F238E27FC236}">
                  <a16:creationId xmlns:a16="http://schemas.microsoft.com/office/drawing/2014/main" id="{6C69342A-3D2D-1513-150D-F8B6355DBE5D}"/>
                </a:ext>
              </a:extLst>
            </p:cNvPr>
            <p:cNvSpPr txBox="1">
              <a:spLocks noChangeArrowheads="1"/>
            </p:cNvSpPr>
            <p:nvPr/>
          </p:nvSpPr>
          <p:spPr bwMode="auto">
            <a:xfrm>
              <a:off x="2291" y="3426"/>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Becken</a:t>
              </a:r>
            </a:p>
          </p:txBody>
        </p:sp>
        <p:sp>
          <p:nvSpPr>
            <p:cNvPr id="6197" name="Text Box 43">
              <a:extLst>
                <a:ext uri="{FF2B5EF4-FFF2-40B4-BE49-F238E27FC236}">
                  <a16:creationId xmlns:a16="http://schemas.microsoft.com/office/drawing/2014/main" id="{E1AE86D5-2C9D-F5D5-F018-918998D71BB9}"/>
                </a:ext>
              </a:extLst>
            </p:cNvPr>
            <p:cNvSpPr txBox="1">
              <a:spLocks noChangeArrowheads="1"/>
            </p:cNvSpPr>
            <p:nvPr/>
          </p:nvSpPr>
          <p:spPr bwMode="auto">
            <a:xfrm>
              <a:off x="4060" y="3067"/>
              <a:ext cx="1360" cy="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500"/>
                <a:t>Armskelett</a:t>
              </a:r>
            </a:p>
          </p:txBody>
        </p:sp>
        <p:sp>
          <p:nvSpPr>
            <p:cNvPr id="6198" name="Text Box 44">
              <a:extLst>
                <a:ext uri="{FF2B5EF4-FFF2-40B4-BE49-F238E27FC236}">
                  <a16:creationId xmlns:a16="http://schemas.microsoft.com/office/drawing/2014/main" id="{85A6B9BE-67C0-E141-C652-F052690C8DC2}"/>
                </a:ext>
              </a:extLst>
            </p:cNvPr>
            <p:cNvSpPr txBox="1">
              <a:spLocks noChangeArrowheads="1"/>
            </p:cNvSpPr>
            <p:nvPr/>
          </p:nvSpPr>
          <p:spPr bwMode="auto">
            <a:xfrm>
              <a:off x="4059" y="3430"/>
              <a:ext cx="1360" cy="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500"/>
                <a:t>Beinskelett</a:t>
              </a:r>
            </a:p>
          </p:txBody>
        </p:sp>
      </p:grpSp>
      <p:sp>
        <p:nvSpPr>
          <p:cNvPr id="6148" name="Line 75">
            <a:extLst>
              <a:ext uri="{FF2B5EF4-FFF2-40B4-BE49-F238E27FC236}">
                <a16:creationId xmlns:a16="http://schemas.microsoft.com/office/drawing/2014/main" id="{FC724C1A-97E0-74E5-AAE1-8173841D1EE1}"/>
              </a:ext>
            </a:extLst>
          </p:cNvPr>
          <p:cNvSpPr>
            <a:spLocks noChangeShapeType="1"/>
          </p:cNvSpPr>
          <p:nvPr/>
        </p:nvSpPr>
        <p:spPr bwMode="auto">
          <a:xfrm>
            <a:off x="6659563" y="4508500"/>
            <a:ext cx="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6149" name="Group 81">
            <a:extLst>
              <a:ext uri="{FF2B5EF4-FFF2-40B4-BE49-F238E27FC236}">
                <a16:creationId xmlns:a16="http://schemas.microsoft.com/office/drawing/2014/main" id="{A797044C-1400-7746-D0E8-4640787B60F4}"/>
              </a:ext>
            </a:extLst>
          </p:cNvPr>
          <p:cNvGrpSpPr>
            <a:grpSpLocks/>
          </p:cNvGrpSpPr>
          <p:nvPr/>
        </p:nvGrpSpPr>
        <p:grpSpPr bwMode="auto">
          <a:xfrm>
            <a:off x="2195513" y="836613"/>
            <a:ext cx="5113337" cy="3097212"/>
            <a:chOff x="1383" y="527"/>
            <a:chExt cx="3221" cy="1951"/>
          </a:xfrm>
        </p:grpSpPr>
        <p:grpSp>
          <p:nvGrpSpPr>
            <p:cNvPr id="6150" name="Group 45">
              <a:extLst>
                <a:ext uri="{FF2B5EF4-FFF2-40B4-BE49-F238E27FC236}">
                  <a16:creationId xmlns:a16="http://schemas.microsoft.com/office/drawing/2014/main" id="{256727CE-3C24-A13A-72D8-94351FDCF5C3}"/>
                </a:ext>
              </a:extLst>
            </p:cNvPr>
            <p:cNvGrpSpPr>
              <a:grpSpLocks/>
            </p:cNvGrpSpPr>
            <p:nvPr/>
          </p:nvGrpSpPr>
          <p:grpSpPr bwMode="auto">
            <a:xfrm>
              <a:off x="4059" y="890"/>
              <a:ext cx="227" cy="231"/>
              <a:chOff x="3787" y="1521"/>
              <a:chExt cx="227" cy="231"/>
            </a:xfrm>
          </p:grpSpPr>
          <p:sp>
            <p:nvSpPr>
              <p:cNvPr id="6183" name="Oval 46">
                <a:extLst>
                  <a:ext uri="{FF2B5EF4-FFF2-40B4-BE49-F238E27FC236}">
                    <a16:creationId xmlns:a16="http://schemas.microsoft.com/office/drawing/2014/main" id="{665E0D66-B347-418E-CF6E-D63500728E95}"/>
                  </a:ext>
                </a:extLst>
              </p:cNvPr>
              <p:cNvSpPr>
                <a:spLocks noChangeArrowheads="1"/>
              </p:cNvSpPr>
              <p:nvPr/>
            </p:nvSpPr>
            <p:spPr bwMode="auto">
              <a:xfrm>
                <a:off x="3787" y="15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84" name="Text Box 47">
                <a:extLst>
                  <a:ext uri="{FF2B5EF4-FFF2-40B4-BE49-F238E27FC236}">
                    <a16:creationId xmlns:a16="http://schemas.microsoft.com/office/drawing/2014/main" id="{AC5FAA93-0086-541D-2113-D512D0B93655}"/>
                  </a:ext>
                </a:extLst>
              </p:cNvPr>
              <p:cNvSpPr txBox="1">
                <a:spLocks noChangeArrowheads="1"/>
              </p:cNvSpPr>
              <p:nvPr/>
            </p:nvSpPr>
            <p:spPr bwMode="auto">
              <a:xfrm>
                <a:off x="3787" y="152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nvGrpSpPr>
            <p:cNvPr id="6151" name="Group 48">
              <a:extLst>
                <a:ext uri="{FF2B5EF4-FFF2-40B4-BE49-F238E27FC236}">
                  <a16:creationId xmlns:a16="http://schemas.microsoft.com/office/drawing/2014/main" id="{B1D8B51D-5F23-49CF-7722-B1C77184E4F9}"/>
                </a:ext>
              </a:extLst>
            </p:cNvPr>
            <p:cNvGrpSpPr>
              <a:grpSpLocks/>
            </p:cNvGrpSpPr>
            <p:nvPr/>
          </p:nvGrpSpPr>
          <p:grpSpPr bwMode="auto">
            <a:xfrm>
              <a:off x="4377" y="1842"/>
              <a:ext cx="227" cy="231"/>
              <a:chOff x="2835" y="1933"/>
              <a:chExt cx="227" cy="231"/>
            </a:xfrm>
          </p:grpSpPr>
          <p:sp>
            <p:nvSpPr>
              <p:cNvPr id="6181" name="Oval 49">
                <a:extLst>
                  <a:ext uri="{FF2B5EF4-FFF2-40B4-BE49-F238E27FC236}">
                    <a16:creationId xmlns:a16="http://schemas.microsoft.com/office/drawing/2014/main" id="{3F8F216B-D4DD-E85E-5A01-3C976044E468}"/>
                  </a:ext>
                </a:extLst>
              </p:cNvPr>
              <p:cNvSpPr>
                <a:spLocks noChangeArrowheads="1"/>
              </p:cNvSpPr>
              <p:nvPr/>
            </p:nvSpPr>
            <p:spPr bwMode="auto">
              <a:xfrm>
                <a:off x="2835" y="193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82" name="Text Box 50">
                <a:extLst>
                  <a:ext uri="{FF2B5EF4-FFF2-40B4-BE49-F238E27FC236}">
                    <a16:creationId xmlns:a16="http://schemas.microsoft.com/office/drawing/2014/main" id="{820170AA-CD8E-C927-BFFC-CBFA6B952998}"/>
                  </a:ext>
                </a:extLst>
              </p:cNvPr>
              <p:cNvSpPr txBox="1">
                <a:spLocks noChangeArrowheads="1"/>
              </p:cNvSpPr>
              <p:nvPr/>
            </p:nvSpPr>
            <p:spPr bwMode="auto">
              <a:xfrm>
                <a:off x="2835" y="193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sp>
          <p:nvSpPr>
            <p:cNvPr id="6152" name="Line 51">
              <a:extLst>
                <a:ext uri="{FF2B5EF4-FFF2-40B4-BE49-F238E27FC236}">
                  <a16:creationId xmlns:a16="http://schemas.microsoft.com/office/drawing/2014/main" id="{67F0EBA3-E435-A172-B9EB-00153F365A0C}"/>
                </a:ext>
              </a:extLst>
            </p:cNvPr>
            <p:cNvSpPr>
              <a:spLocks noChangeShapeType="1"/>
            </p:cNvSpPr>
            <p:nvPr/>
          </p:nvSpPr>
          <p:spPr bwMode="auto">
            <a:xfrm>
              <a:off x="3923" y="709"/>
              <a:ext cx="0" cy="7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53" name="Line 52">
              <a:extLst>
                <a:ext uri="{FF2B5EF4-FFF2-40B4-BE49-F238E27FC236}">
                  <a16:creationId xmlns:a16="http://schemas.microsoft.com/office/drawing/2014/main" id="{F52BB29B-439B-3ED0-24CC-281734615BFC}"/>
                </a:ext>
              </a:extLst>
            </p:cNvPr>
            <p:cNvSpPr>
              <a:spLocks noChangeShapeType="1"/>
            </p:cNvSpPr>
            <p:nvPr/>
          </p:nvSpPr>
          <p:spPr bwMode="auto">
            <a:xfrm flipH="1">
              <a:off x="3787" y="1661"/>
              <a:ext cx="45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54" name="Line 53">
              <a:extLst>
                <a:ext uri="{FF2B5EF4-FFF2-40B4-BE49-F238E27FC236}">
                  <a16:creationId xmlns:a16="http://schemas.microsoft.com/office/drawing/2014/main" id="{EF507F8F-FAA9-7389-0FEF-0ABBB4033367}"/>
                </a:ext>
              </a:extLst>
            </p:cNvPr>
            <p:cNvSpPr>
              <a:spLocks noChangeShapeType="1"/>
            </p:cNvSpPr>
            <p:nvPr/>
          </p:nvSpPr>
          <p:spPr bwMode="auto">
            <a:xfrm flipH="1">
              <a:off x="3923" y="2478"/>
              <a:ext cx="31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55" name="Line 54">
              <a:extLst>
                <a:ext uri="{FF2B5EF4-FFF2-40B4-BE49-F238E27FC236}">
                  <a16:creationId xmlns:a16="http://schemas.microsoft.com/office/drawing/2014/main" id="{B26C702C-74D3-9541-3FD6-36118C8A0453}"/>
                </a:ext>
              </a:extLst>
            </p:cNvPr>
            <p:cNvSpPr>
              <a:spLocks noChangeShapeType="1"/>
            </p:cNvSpPr>
            <p:nvPr/>
          </p:nvSpPr>
          <p:spPr bwMode="auto">
            <a:xfrm>
              <a:off x="4241" y="1661"/>
              <a:ext cx="0" cy="8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pic>
          <p:nvPicPr>
            <p:cNvPr id="6156" name="Picture 55" descr="frosch">
              <a:extLst>
                <a:ext uri="{FF2B5EF4-FFF2-40B4-BE49-F238E27FC236}">
                  <a16:creationId xmlns:a16="http://schemas.microsoft.com/office/drawing/2014/main" id="{93773E4B-9F8E-53E8-9633-DE722FB785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5" y="527"/>
              <a:ext cx="2219" cy="1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57" name="Group 56">
              <a:extLst>
                <a:ext uri="{FF2B5EF4-FFF2-40B4-BE49-F238E27FC236}">
                  <a16:creationId xmlns:a16="http://schemas.microsoft.com/office/drawing/2014/main" id="{BD07E3EE-2D4C-5552-F177-E07E1C1E3FB7}"/>
                </a:ext>
              </a:extLst>
            </p:cNvPr>
            <p:cNvGrpSpPr>
              <a:grpSpLocks/>
            </p:cNvGrpSpPr>
            <p:nvPr/>
          </p:nvGrpSpPr>
          <p:grpSpPr bwMode="auto">
            <a:xfrm>
              <a:off x="3152" y="527"/>
              <a:ext cx="227" cy="231"/>
              <a:chOff x="703" y="614"/>
              <a:chExt cx="227" cy="231"/>
            </a:xfrm>
          </p:grpSpPr>
          <p:sp>
            <p:nvSpPr>
              <p:cNvPr id="6179" name="Oval 57">
                <a:extLst>
                  <a:ext uri="{FF2B5EF4-FFF2-40B4-BE49-F238E27FC236}">
                    <a16:creationId xmlns:a16="http://schemas.microsoft.com/office/drawing/2014/main" id="{1CC7C440-2B2A-2104-9206-37ACD9857DC4}"/>
                  </a:ext>
                </a:extLst>
              </p:cNvPr>
              <p:cNvSpPr>
                <a:spLocks noChangeArrowheads="1"/>
              </p:cNvSpPr>
              <p:nvPr/>
            </p:nvSpPr>
            <p:spPr bwMode="auto">
              <a:xfrm>
                <a:off x="703" y="61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80" name="Text Box 58">
                <a:extLst>
                  <a:ext uri="{FF2B5EF4-FFF2-40B4-BE49-F238E27FC236}">
                    <a16:creationId xmlns:a16="http://schemas.microsoft.com/office/drawing/2014/main" id="{A518B144-B17D-5D7D-1285-CF0280132D67}"/>
                  </a:ext>
                </a:extLst>
              </p:cNvPr>
              <p:cNvSpPr txBox="1">
                <a:spLocks noChangeArrowheads="1"/>
              </p:cNvSpPr>
              <p:nvPr/>
            </p:nvSpPr>
            <p:spPr bwMode="auto">
              <a:xfrm>
                <a:off x="703" y="61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sp>
          <p:nvSpPr>
            <p:cNvPr id="6158" name="Line 59">
              <a:extLst>
                <a:ext uri="{FF2B5EF4-FFF2-40B4-BE49-F238E27FC236}">
                  <a16:creationId xmlns:a16="http://schemas.microsoft.com/office/drawing/2014/main" id="{F27069D3-94D4-C2CE-C92C-A7D9B60AA320}"/>
                </a:ext>
              </a:extLst>
            </p:cNvPr>
            <p:cNvSpPr>
              <a:spLocks noChangeShapeType="1"/>
            </p:cNvSpPr>
            <p:nvPr/>
          </p:nvSpPr>
          <p:spPr bwMode="auto">
            <a:xfrm flipH="1">
              <a:off x="2789" y="663"/>
              <a:ext cx="363"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6159" name="Group 60">
              <a:extLst>
                <a:ext uri="{FF2B5EF4-FFF2-40B4-BE49-F238E27FC236}">
                  <a16:creationId xmlns:a16="http://schemas.microsoft.com/office/drawing/2014/main" id="{3A2909ED-A4FF-C5F6-43C5-0C12F81ED52A}"/>
                </a:ext>
              </a:extLst>
            </p:cNvPr>
            <p:cNvGrpSpPr>
              <a:grpSpLocks/>
            </p:cNvGrpSpPr>
            <p:nvPr/>
          </p:nvGrpSpPr>
          <p:grpSpPr bwMode="auto">
            <a:xfrm>
              <a:off x="2154" y="663"/>
              <a:ext cx="227" cy="231"/>
              <a:chOff x="2064" y="618"/>
              <a:chExt cx="227" cy="231"/>
            </a:xfrm>
          </p:grpSpPr>
          <p:sp>
            <p:nvSpPr>
              <p:cNvPr id="6177" name="Oval 61">
                <a:extLst>
                  <a:ext uri="{FF2B5EF4-FFF2-40B4-BE49-F238E27FC236}">
                    <a16:creationId xmlns:a16="http://schemas.microsoft.com/office/drawing/2014/main" id="{B0CE60F1-2E7A-D6AC-626A-CD4D25108AAD}"/>
                  </a:ext>
                </a:extLst>
              </p:cNvPr>
              <p:cNvSpPr>
                <a:spLocks noChangeArrowheads="1"/>
              </p:cNvSpPr>
              <p:nvPr/>
            </p:nvSpPr>
            <p:spPr bwMode="auto">
              <a:xfrm>
                <a:off x="2064"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78" name="Text Box 62">
                <a:extLst>
                  <a:ext uri="{FF2B5EF4-FFF2-40B4-BE49-F238E27FC236}">
                    <a16:creationId xmlns:a16="http://schemas.microsoft.com/office/drawing/2014/main" id="{FAA9E5A1-DDA8-9541-207E-9EECA1379D09}"/>
                  </a:ext>
                </a:extLst>
              </p:cNvPr>
              <p:cNvSpPr txBox="1">
                <a:spLocks noChangeArrowheads="1"/>
              </p:cNvSpPr>
              <p:nvPr/>
            </p:nvSpPr>
            <p:spPr bwMode="auto">
              <a:xfrm>
                <a:off x="2064"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sp>
          <p:nvSpPr>
            <p:cNvPr id="6160" name="Line 63">
              <a:extLst>
                <a:ext uri="{FF2B5EF4-FFF2-40B4-BE49-F238E27FC236}">
                  <a16:creationId xmlns:a16="http://schemas.microsoft.com/office/drawing/2014/main" id="{7634709D-02AB-2A5B-4E54-3E7AD71EDA01}"/>
                </a:ext>
              </a:extLst>
            </p:cNvPr>
            <p:cNvSpPr>
              <a:spLocks noChangeShapeType="1"/>
            </p:cNvSpPr>
            <p:nvPr/>
          </p:nvSpPr>
          <p:spPr bwMode="auto">
            <a:xfrm>
              <a:off x="2290" y="890"/>
              <a:ext cx="226"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6161" name="Group 64">
              <a:extLst>
                <a:ext uri="{FF2B5EF4-FFF2-40B4-BE49-F238E27FC236}">
                  <a16:creationId xmlns:a16="http://schemas.microsoft.com/office/drawing/2014/main" id="{04DF6A23-4173-5E1E-99B6-3B8D1C9D926A}"/>
                </a:ext>
              </a:extLst>
            </p:cNvPr>
            <p:cNvGrpSpPr>
              <a:grpSpLocks/>
            </p:cNvGrpSpPr>
            <p:nvPr/>
          </p:nvGrpSpPr>
          <p:grpSpPr bwMode="auto">
            <a:xfrm>
              <a:off x="1791" y="1253"/>
              <a:ext cx="227" cy="231"/>
              <a:chOff x="2653" y="618"/>
              <a:chExt cx="227" cy="231"/>
            </a:xfrm>
          </p:grpSpPr>
          <p:sp>
            <p:nvSpPr>
              <p:cNvPr id="6175" name="Oval 65">
                <a:extLst>
                  <a:ext uri="{FF2B5EF4-FFF2-40B4-BE49-F238E27FC236}">
                    <a16:creationId xmlns:a16="http://schemas.microsoft.com/office/drawing/2014/main" id="{CD37E64A-390B-75BC-4044-8BD08C1D8BC4}"/>
                  </a:ext>
                </a:extLst>
              </p:cNvPr>
              <p:cNvSpPr>
                <a:spLocks noChangeArrowheads="1"/>
              </p:cNvSpPr>
              <p:nvPr/>
            </p:nvSpPr>
            <p:spPr bwMode="auto">
              <a:xfrm>
                <a:off x="2653"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76" name="Text Box 66">
                <a:extLst>
                  <a:ext uri="{FF2B5EF4-FFF2-40B4-BE49-F238E27FC236}">
                    <a16:creationId xmlns:a16="http://schemas.microsoft.com/office/drawing/2014/main" id="{A8788E63-0F53-7AD6-5988-4591641CF00B}"/>
                  </a:ext>
                </a:extLst>
              </p:cNvPr>
              <p:cNvSpPr txBox="1">
                <a:spLocks noChangeArrowheads="1"/>
              </p:cNvSpPr>
              <p:nvPr/>
            </p:nvSpPr>
            <p:spPr bwMode="auto">
              <a:xfrm>
                <a:off x="2653"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nvGrpSpPr>
            <p:cNvPr id="6162" name="Group 67">
              <a:extLst>
                <a:ext uri="{FF2B5EF4-FFF2-40B4-BE49-F238E27FC236}">
                  <a16:creationId xmlns:a16="http://schemas.microsoft.com/office/drawing/2014/main" id="{364716AC-6A1F-DA96-7E26-75AC929C395D}"/>
                </a:ext>
              </a:extLst>
            </p:cNvPr>
            <p:cNvGrpSpPr>
              <a:grpSpLocks/>
            </p:cNvGrpSpPr>
            <p:nvPr/>
          </p:nvGrpSpPr>
          <p:grpSpPr bwMode="auto">
            <a:xfrm>
              <a:off x="1383" y="1480"/>
              <a:ext cx="227" cy="231"/>
              <a:chOff x="3379" y="618"/>
              <a:chExt cx="227" cy="231"/>
            </a:xfrm>
          </p:grpSpPr>
          <p:sp>
            <p:nvSpPr>
              <p:cNvPr id="6173" name="Oval 68">
                <a:extLst>
                  <a:ext uri="{FF2B5EF4-FFF2-40B4-BE49-F238E27FC236}">
                    <a16:creationId xmlns:a16="http://schemas.microsoft.com/office/drawing/2014/main" id="{7F9402F2-1BB2-6C77-08F5-45FC4CA3F130}"/>
                  </a:ext>
                </a:extLst>
              </p:cNvPr>
              <p:cNvSpPr>
                <a:spLocks noChangeArrowheads="1"/>
              </p:cNvSpPr>
              <p:nvPr/>
            </p:nvSpPr>
            <p:spPr bwMode="auto">
              <a:xfrm>
                <a:off x="3379"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74" name="Text Box 69">
                <a:extLst>
                  <a:ext uri="{FF2B5EF4-FFF2-40B4-BE49-F238E27FC236}">
                    <a16:creationId xmlns:a16="http://schemas.microsoft.com/office/drawing/2014/main" id="{93D210C3-9D0E-92EB-9B60-2BF676409B4A}"/>
                  </a:ext>
                </a:extLst>
              </p:cNvPr>
              <p:cNvSpPr txBox="1">
                <a:spLocks noChangeArrowheads="1"/>
              </p:cNvSpPr>
              <p:nvPr/>
            </p:nvSpPr>
            <p:spPr bwMode="auto">
              <a:xfrm>
                <a:off x="3379"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sp>
          <p:nvSpPr>
            <p:cNvPr id="6163" name="Line 70">
              <a:extLst>
                <a:ext uri="{FF2B5EF4-FFF2-40B4-BE49-F238E27FC236}">
                  <a16:creationId xmlns:a16="http://schemas.microsoft.com/office/drawing/2014/main" id="{51371943-F9A4-8952-C97D-FFDC0E0C0D79}"/>
                </a:ext>
              </a:extLst>
            </p:cNvPr>
            <p:cNvSpPr>
              <a:spLocks noChangeShapeType="1"/>
            </p:cNvSpPr>
            <p:nvPr/>
          </p:nvSpPr>
          <p:spPr bwMode="auto">
            <a:xfrm flipV="1">
              <a:off x="1610" y="1389"/>
              <a:ext cx="1134"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6164" name="Group 71">
              <a:extLst>
                <a:ext uri="{FF2B5EF4-FFF2-40B4-BE49-F238E27FC236}">
                  <a16:creationId xmlns:a16="http://schemas.microsoft.com/office/drawing/2014/main" id="{EC9F1DFF-C038-A093-47D7-4AA9E0AA242A}"/>
                </a:ext>
              </a:extLst>
            </p:cNvPr>
            <p:cNvGrpSpPr>
              <a:grpSpLocks/>
            </p:cNvGrpSpPr>
            <p:nvPr/>
          </p:nvGrpSpPr>
          <p:grpSpPr bwMode="auto">
            <a:xfrm>
              <a:off x="1655" y="1706"/>
              <a:ext cx="227" cy="231"/>
              <a:chOff x="3923" y="935"/>
              <a:chExt cx="227" cy="231"/>
            </a:xfrm>
          </p:grpSpPr>
          <p:sp>
            <p:nvSpPr>
              <p:cNvPr id="6171" name="Oval 72">
                <a:extLst>
                  <a:ext uri="{FF2B5EF4-FFF2-40B4-BE49-F238E27FC236}">
                    <a16:creationId xmlns:a16="http://schemas.microsoft.com/office/drawing/2014/main" id="{6071F41B-5A63-EB8D-CBE4-8C800C14F30F}"/>
                  </a:ext>
                </a:extLst>
              </p:cNvPr>
              <p:cNvSpPr>
                <a:spLocks noChangeArrowheads="1"/>
              </p:cNvSpPr>
              <p:nvPr/>
            </p:nvSpPr>
            <p:spPr bwMode="auto">
              <a:xfrm>
                <a:off x="3923" y="9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72" name="Text Box 73">
                <a:extLst>
                  <a:ext uri="{FF2B5EF4-FFF2-40B4-BE49-F238E27FC236}">
                    <a16:creationId xmlns:a16="http://schemas.microsoft.com/office/drawing/2014/main" id="{2BE934B9-77AF-7A96-3609-B5A77CC9839D}"/>
                  </a:ext>
                </a:extLst>
              </p:cNvPr>
              <p:cNvSpPr txBox="1">
                <a:spLocks noChangeArrowheads="1"/>
              </p:cNvSpPr>
              <p:nvPr/>
            </p:nvSpPr>
            <p:spPr bwMode="auto">
              <a:xfrm>
                <a:off x="3923" y="9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sp>
          <p:nvSpPr>
            <p:cNvPr id="6165" name="Line 74">
              <a:extLst>
                <a:ext uri="{FF2B5EF4-FFF2-40B4-BE49-F238E27FC236}">
                  <a16:creationId xmlns:a16="http://schemas.microsoft.com/office/drawing/2014/main" id="{DFB4EF34-4B63-1FCC-9AD5-A2B9995B0BD2}"/>
                </a:ext>
              </a:extLst>
            </p:cNvPr>
            <p:cNvSpPr>
              <a:spLocks noChangeShapeType="1"/>
            </p:cNvSpPr>
            <p:nvPr/>
          </p:nvSpPr>
          <p:spPr bwMode="auto">
            <a:xfrm>
              <a:off x="1882" y="1842"/>
              <a:ext cx="862"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6" name="Line 76">
              <a:extLst>
                <a:ext uri="{FF2B5EF4-FFF2-40B4-BE49-F238E27FC236}">
                  <a16:creationId xmlns:a16="http://schemas.microsoft.com/office/drawing/2014/main" id="{4867D714-7F34-6385-897B-ABDF0BEEC588}"/>
                </a:ext>
              </a:extLst>
            </p:cNvPr>
            <p:cNvSpPr>
              <a:spLocks noChangeShapeType="1"/>
            </p:cNvSpPr>
            <p:nvPr/>
          </p:nvSpPr>
          <p:spPr bwMode="auto">
            <a:xfrm>
              <a:off x="3787" y="1434"/>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7" name="Line 77">
              <a:extLst>
                <a:ext uri="{FF2B5EF4-FFF2-40B4-BE49-F238E27FC236}">
                  <a16:creationId xmlns:a16="http://schemas.microsoft.com/office/drawing/2014/main" id="{4D27B396-3F42-2D8E-EB3E-F00F983485E7}"/>
                </a:ext>
              </a:extLst>
            </p:cNvPr>
            <p:cNvSpPr>
              <a:spLocks noChangeShapeType="1"/>
            </p:cNvSpPr>
            <p:nvPr/>
          </p:nvSpPr>
          <p:spPr bwMode="auto">
            <a:xfrm>
              <a:off x="3787" y="709"/>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8" name="Line 78">
              <a:extLst>
                <a:ext uri="{FF2B5EF4-FFF2-40B4-BE49-F238E27FC236}">
                  <a16:creationId xmlns:a16="http://schemas.microsoft.com/office/drawing/2014/main" id="{AD6D2368-FE8F-7B10-61D1-F29365332C82}"/>
                </a:ext>
              </a:extLst>
            </p:cNvPr>
            <p:cNvSpPr>
              <a:spLocks noChangeShapeType="1"/>
            </p:cNvSpPr>
            <p:nvPr/>
          </p:nvSpPr>
          <p:spPr bwMode="auto">
            <a:xfrm>
              <a:off x="3923" y="1026"/>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69" name="Line 79">
              <a:extLst>
                <a:ext uri="{FF2B5EF4-FFF2-40B4-BE49-F238E27FC236}">
                  <a16:creationId xmlns:a16="http://schemas.microsoft.com/office/drawing/2014/main" id="{68C76AAB-7435-A271-BFD1-0AE0D00F81C8}"/>
                </a:ext>
              </a:extLst>
            </p:cNvPr>
            <p:cNvSpPr>
              <a:spLocks noChangeShapeType="1"/>
            </p:cNvSpPr>
            <p:nvPr/>
          </p:nvSpPr>
          <p:spPr bwMode="auto">
            <a:xfrm>
              <a:off x="4241" y="1979"/>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170" name="Line 80">
              <a:extLst>
                <a:ext uri="{FF2B5EF4-FFF2-40B4-BE49-F238E27FC236}">
                  <a16:creationId xmlns:a16="http://schemas.microsoft.com/office/drawing/2014/main" id="{9ED0F5F8-88B7-5549-D0A9-D3C76C04C4FE}"/>
                </a:ext>
              </a:extLst>
            </p:cNvPr>
            <p:cNvSpPr>
              <a:spLocks noChangeShapeType="1"/>
            </p:cNvSpPr>
            <p:nvPr/>
          </p:nvSpPr>
          <p:spPr bwMode="auto">
            <a:xfrm flipV="1">
              <a:off x="2018" y="1253"/>
              <a:ext cx="59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4269EDF-1013-869D-6E3C-49E2DD0420A2}"/>
              </a:ext>
            </a:extLst>
          </p:cNvPr>
          <p:cNvSpPr>
            <a:spLocks noGrp="1" noChangeArrowheads="1"/>
          </p:cNvSpPr>
          <p:nvPr>
            <p:ph type="title"/>
          </p:nvPr>
        </p:nvSpPr>
        <p:spPr/>
        <p:txBody>
          <a:bodyPr/>
          <a:lstStyle/>
          <a:p>
            <a:r>
              <a:rPr lang="de-DE" altLang="de-DE"/>
              <a:t>Der Körperbau eines Froschlurchs</a:t>
            </a:r>
          </a:p>
        </p:txBody>
      </p:sp>
      <p:grpSp>
        <p:nvGrpSpPr>
          <p:cNvPr id="7171" name="Group 3">
            <a:extLst>
              <a:ext uri="{FF2B5EF4-FFF2-40B4-BE49-F238E27FC236}">
                <a16:creationId xmlns:a16="http://schemas.microsoft.com/office/drawing/2014/main" id="{68FA821C-8F6A-04A4-DF9C-35DAFC6AC335}"/>
              </a:ext>
            </a:extLst>
          </p:cNvPr>
          <p:cNvGrpSpPr>
            <a:grpSpLocks/>
          </p:cNvGrpSpPr>
          <p:nvPr/>
        </p:nvGrpSpPr>
        <p:grpSpPr bwMode="auto">
          <a:xfrm>
            <a:off x="323850" y="4292600"/>
            <a:ext cx="2520950" cy="366713"/>
            <a:chOff x="204" y="2704"/>
            <a:chExt cx="1588" cy="231"/>
          </a:xfrm>
        </p:grpSpPr>
        <p:sp>
          <p:nvSpPr>
            <p:cNvPr id="7239" name="Rectangle 4">
              <a:extLst>
                <a:ext uri="{FF2B5EF4-FFF2-40B4-BE49-F238E27FC236}">
                  <a16:creationId xmlns:a16="http://schemas.microsoft.com/office/drawing/2014/main" id="{41280AE7-16E6-3169-0BB4-5CF7B75A32F6}"/>
                </a:ext>
              </a:extLst>
            </p:cNvPr>
            <p:cNvSpPr>
              <a:spLocks noChangeArrowheads="1"/>
            </p:cNvSpPr>
            <p:nvPr/>
          </p:nvSpPr>
          <p:spPr bwMode="auto">
            <a:xfrm>
              <a:off x="521"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40" name="Group 5">
              <a:extLst>
                <a:ext uri="{FF2B5EF4-FFF2-40B4-BE49-F238E27FC236}">
                  <a16:creationId xmlns:a16="http://schemas.microsoft.com/office/drawing/2014/main" id="{3825AB7C-D649-376C-A4B8-E7CB6A4696B4}"/>
                </a:ext>
              </a:extLst>
            </p:cNvPr>
            <p:cNvGrpSpPr>
              <a:grpSpLocks/>
            </p:cNvGrpSpPr>
            <p:nvPr/>
          </p:nvGrpSpPr>
          <p:grpSpPr bwMode="auto">
            <a:xfrm>
              <a:off x="204" y="2704"/>
              <a:ext cx="227" cy="231"/>
              <a:chOff x="204" y="2704"/>
              <a:chExt cx="227" cy="231"/>
            </a:xfrm>
          </p:grpSpPr>
          <p:sp>
            <p:nvSpPr>
              <p:cNvPr id="7241" name="Oval 6">
                <a:extLst>
                  <a:ext uri="{FF2B5EF4-FFF2-40B4-BE49-F238E27FC236}">
                    <a16:creationId xmlns:a16="http://schemas.microsoft.com/office/drawing/2014/main" id="{D575A966-AC89-049F-3D88-65031D0F35E1}"/>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42" name="Text Box 7">
                <a:extLst>
                  <a:ext uri="{FF2B5EF4-FFF2-40B4-BE49-F238E27FC236}">
                    <a16:creationId xmlns:a16="http://schemas.microsoft.com/office/drawing/2014/main" id="{61CFAD0C-B61D-4745-8E01-FF21047D3534}"/>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7172" name="Group 8">
            <a:extLst>
              <a:ext uri="{FF2B5EF4-FFF2-40B4-BE49-F238E27FC236}">
                <a16:creationId xmlns:a16="http://schemas.microsoft.com/office/drawing/2014/main" id="{BF57658C-AEC9-5A63-3ACC-0E070519BEF6}"/>
              </a:ext>
            </a:extLst>
          </p:cNvPr>
          <p:cNvGrpSpPr>
            <a:grpSpLocks/>
          </p:cNvGrpSpPr>
          <p:nvPr/>
        </p:nvGrpSpPr>
        <p:grpSpPr bwMode="auto">
          <a:xfrm>
            <a:off x="323850" y="4862513"/>
            <a:ext cx="2520950" cy="366712"/>
            <a:chOff x="204" y="3022"/>
            <a:chExt cx="1588" cy="231"/>
          </a:xfrm>
        </p:grpSpPr>
        <p:sp>
          <p:nvSpPr>
            <p:cNvPr id="7235" name="Rectangle 9">
              <a:extLst>
                <a:ext uri="{FF2B5EF4-FFF2-40B4-BE49-F238E27FC236}">
                  <a16:creationId xmlns:a16="http://schemas.microsoft.com/office/drawing/2014/main" id="{B1492890-F1D8-4311-D321-F8FB63644F54}"/>
                </a:ext>
              </a:extLst>
            </p:cNvPr>
            <p:cNvSpPr>
              <a:spLocks noChangeArrowheads="1"/>
            </p:cNvSpPr>
            <p:nvPr/>
          </p:nvSpPr>
          <p:spPr bwMode="auto">
            <a:xfrm>
              <a:off x="521" y="3022"/>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36" name="Group 10">
              <a:extLst>
                <a:ext uri="{FF2B5EF4-FFF2-40B4-BE49-F238E27FC236}">
                  <a16:creationId xmlns:a16="http://schemas.microsoft.com/office/drawing/2014/main" id="{CF586B68-908D-F463-AFB5-57590D4987B4}"/>
                </a:ext>
              </a:extLst>
            </p:cNvPr>
            <p:cNvGrpSpPr>
              <a:grpSpLocks/>
            </p:cNvGrpSpPr>
            <p:nvPr/>
          </p:nvGrpSpPr>
          <p:grpSpPr bwMode="auto">
            <a:xfrm>
              <a:off x="204" y="3022"/>
              <a:ext cx="227" cy="231"/>
              <a:chOff x="204" y="3022"/>
              <a:chExt cx="227" cy="231"/>
            </a:xfrm>
          </p:grpSpPr>
          <p:sp>
            <p:nvSpPr>
              <p:cNvPr id="7237" name="Oval 11">
                <a:extLst>
                  <a:ext uri="{FF2B5EF4-FFF2-40B4-BE49-F238E27FC236}">
                    <a16:creationId xmlns:a16="http://schemas.microsoft.com/office/drawing/2014/main" id="{CB526513-021C-C764-F4FD-6F530521D057}"/>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8" name="Text Box 12">
                <a:extLst>
                  <a:ext uri="{FF2B5EF4-FFF2-40B4-BE49-F238E27FC236}">
                    <a16:creationId xmlns:a16="http://schemas.microsoft.com/office/drawing/2014/main" id="{41A63F88-60C4-21EA-8172-EBC5F6731646}"/>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7173" name="Group 13">
            <a:extLst>
              <a:ext uri="{FF2B5EF4-FFF2-40B4-BE49-F238E27FC236}">
                <a16:creationId xmlns:a16="http://schemas.microsoft.com/office/drawing/2014/main" id="{B4D8DE90-6C02-E84D-6049-020C65747FED}"/>
              </a:ext>
            </a:extLst>
          </p:cNvPr>
          <p:cNvGrpSpPr>
            <a:grpSpLocks/>
          </p:cNvGrpSpPr>
          <p:nvPr/>
        </p:nvGrpSpPr>
        <p:grpSpPr bwMode="auto">
          <a:xfrm>
            <a:off x="323850" y="5438775"/>
            <a:ext cx="2520950" cy="366713"/>
            <a:chOff x="204" y="3339"/>
            <a:chExt cx="1588" cy="231"/>
          </a:xfrm>
        </p:grpSpPr>
        <p:sp>
          <p:nvSpPr>
            <p:cNvPr id="7231" name="Rectangle 14">
              <a:extLst>
                <a:ext uri="{FF2B5EF4-FFF2-40B4-BE49-F238E27FC236}">
                  <a16:creationId xmlns:a16="http://schemas.microsoft.com/office/drawing/2014/main" id="{1637AA71-F136-723E-0674-5F3E3448FF1F}"/>
                </a:ext>
              </a:extLst>
            </p:cNvPr>
            <p:cNvSpPr>
              <a:spLocks noChangeArrowheads="1"/>
            </p:cNvSpPr>
            <p:nvPr/>
          </p:nvSpPr>
          <p:spPr bwMode="auto">
            <a:xfrm>
              <a:off x="521"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32" name="Group 15">
              <a:extLst>
                <a:ext uri="{FF2B5EF4-FFF2-40B4-BE49-F238E27FC236}">
                  <a16:creationId xmlns:a16="http://schemas.microsoft.com/office/drawing/2014/main" id="{3C38FAFB-E546-342A-11E5-A5C88185DC63}"/>
                </a:ext>
              </a:extLst>
            </p:cNvPr>
            <p:cNvGrpSpPr>
              <a:grpSpLocks/>
            </p:cNvGrpSpPr>
            <p:nvPr/>
          </p:nvGrpSpPr>
          <p:grpSpPr bwMode="auto">
            <a:xfrm>
              <a:off x="204" y="3339"/>
              <a:ext cx="227" cy="231"/>
              <a:chOff x="204" y="3339"/>
              <a:chExt cx="227" cy="231"/>
            </a:xfrm>
          </p:grpSpPr>
          <p:sp>
            <p:nvSpPr>
              <p:cNvPr id="7233" name="Oval 16">
                <a:extLst>
                  <a:ext uri="{FF2B5EF4-FFF2-40B4-BE49-F238E27FC236}">
                    <a16:creationId xmlns:a16="http://schemas.microsoft.com/office/drawing/2014/main" id="{12E8299A-7224-7099-DA9E-C77A7A7FAB96}"/>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4" name="Text Box 17">
                <a:extLst>
                  <a:ext uri="{FF2B5EF4-FFF2-40B4-BE49-F238E27FC236}">
                    <a16:creationId xmlns:a16="http://schemas.microsoft.com/office/drawing/2014/main" id="{BAC52230-C0B7-70AC-3F8C-17A3A9114345}"/>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grpSp>
        <p:nvGrpSpPr>
          <p:cNvPr id="7174" name="Group 18">
            <a:extLst>
              <a:ext uri="{FF2B5EF4-FFF2-40B4-BE49-F238E27FC236}">
                <a16:creationId xmlns:a16="http://schemas.microsoft.com/office/drawing/2014/main" id="{8FDE5866-9D9A-9B7D-AB26-42B4EE610BC0}"/>
              </a:ext>
            </a:extLst>
          </p:cNvPr>
          <p:cNvGrpSpPr>
            <a:grpSpLocks/>
          </p:cNvGrpSpPr>
          <p:nvPr/>
        </p:nvGrpSpPr>
        <p:grpSpPr bwMode="auto">
          <a:xfrm>
            <a:off x="3133725" y="4868863"/>
            <a:ext cx="2520950" cy="366712"/>
            <a:chOff x="204" y="3657"/>
            <a:chExt cx="1588" cy="231"/>
          </a:xfrm>
        </p:grpSpPr>
        <p:sp>
          <p:nvSpPr>
            <p:cNvPr id="7227" name="Rectangle 19">
              <a:extLst>
                <a:ext uri="{FF2B5EF4-FFF2-40B4-BE49-F238E27FC236}">
                  <a16:creationId xmlns:a16="http://schemas.microsoft.com/office/drawing/2014/main" id="{7B553D09-5B98-F2D7-908D-DCE22B850D6A}"/>
                </a:ext>
              </a:extLst>
            </p:cNvPr>
            <p:cNvSpPr>
              <a:spLocks noChangeArrowheads="1"/>
            </p:cNvSpPr>
            <p:nvPr/>
          </p:nvSpPr>
          <p:spPr bwMode="auto">
            <a:xfrm>
              <a:off x="521"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28" name="Group 20">
              <a:extLst>
                <a:ext uri="{FF2B5EF4-FFF2-40B4-BE49-F238E27FC236}">
                  <a16:creationId xmlns:a16="http://schemas.microsoft.com/office/drawing/2014/main" id="{FD8E8669-4C11-E6A8-DBCC-40C50E70D676}"/>
                </a:ext>
              </a:extLst>
            </p:cNvPr>
            <p:cNvGrpSpPr>
              <a:grpSpLocks/>
            </p:cNvGrpSpPr>
            <p:nvPr/>
          </p:nvGrpSpPr>
          <p:grpSpPr bwMode="auto">
            <a:xfrm>
              <a:off x="204" y="3657"/>
              <a:ext cx="227" cy="231"/>
              <a:chOff x="204" y="3657"/>
              <a:chExt cx="227" cy="231"/>
            </a:xfrm>
          </p:grpSpPr>
          <p:sp>
            <p:nvSpPr>
              <p:cNvPr id="7229" name="Oval 21">
                <a:extLst>
                  <a:ext uri="{FF2B5EF4-FFF2-40B4-BE49-F238E27FC236}">
                    <a16:creationId xmlns:a16="http://schemas.microsoft.com/office/drawing/2014/main" id="{BEFB7BCA-549E-BE63-00F9-2904DF6462B7}"/>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0" name="Text Box 22">
                <a:extLst>
                  <a:ext uri="{FF2B5EF4-FFF2-40B4-BE49-F238E27FC236}">
                    <a16:creationId xmlns:a16="http://schemas.microsoft.com/office/drawing/2014/main" id="{7835F0A9-9EDA-AFEF-9BD9-ABA6D1739F7D}"/>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7175" name="Group 23">
            <a:extLst>
              <a:ext uri="{FF2B5EF4-FFF2-40B4-BE49-F238E27FC236}">
                <a16:creationId xmlns:a16="http://schemas.microsoft.com/office/drawing/2014/main" id="{D01C2B05-5E4A-E818-E06D-1EF17974551C}"/>
              </a:ext>
            </a:extLst>
          </p:cNvPr>
          <p:cNvGrpSpPr>
            <a:grpSpLocks/>
          </p:cNvGrpSpPr>
          <p:nvPr/>
        </p:nvGrpSpPr>
        <p:grpSpPr bwMode="auto">
          <a:xfrm>
            <a:off x="3132138" y="5438775"/>
            <a:ext cx="2520950" cy="366713"/>
            <a:chOff x="1882" y="2704"/>
            <a:chExt cx="1588" cy="231"/>
          </a:xfrm>
        </p:grpSpPr>
        <p:sp>
          <p:nvSpPr>
            <p:cNvPr id="7223" name="Rectangle 24">
              <a:extLst>
                <a:ext uri="{FF2B5EF4-FFF2-40B4-BE49-F238E27FC236}">
                  <a16:creationId xmlns:a16="http://schemas.microsoft.com/office/drawing/2014/main" id="{A0D1ED5F-0CA0-3F45-8FA0-E9F9449E3606}"/>
                </a:ext>
              </a:extLst>
            </p:cNvPr>
            <p:cNvSpPr>
              <a:spLocks noChangeArrowheads="1"/>
            </p:cNvSpPr>
            <p:nvPr/>
          </p:nvSpPr>
          <p:spPr bwMode="auto">
            <a:xfrm>
              <a:off x="2199" y="2704"/>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24" name="Group 25">
              <a:extLst>
                <a:ext uri="{FF2B5EF4-FFF2-40B4-BE49-F238E27FC236}">
                  <a16:creationId xmlns:a16="http://schemas.microsoft.com/office/drawing/2014/main" id="{96AEDAB9-8F18-FF5C-1CFE-CF5D813F9981}"/>
                </a:ext>
              </a:extLst>
            </p:cNvPr>
            <p:cNvGrpSpPr>
              <a:grpSpLocks/>
            </p:cNvGrpSpPr>
            <p:nvPr/>
          </p:nvGrpSpPr>
          <p:grpSpPr bwMode="auto">
            <a:xfrm>
              <a:off x="1882" y="2704"/>
              <a:ext cx="227" cy="231"/>
              <a:chOff x="1882" y="2704"/>
              <a:chExt cx="227" cy="231"/>
            </a:xfrm>
          </p:grpSpPr>
          <p:sp>
            <p:nvSpPr>
              <p:cNvPr id="7225" name="Oval 26">
                <a:extLst>
                  <a:ext uri="{FF2B5EF4-FFF2-40B4-BE49-F238E27FC236}">
                    <a16:creationId xmlns:a16="http://schemas.microsoft.com/office/drawing/2014/main" id="{A4C595AD-B1D8-CCEC-28E4-E932900EC3B4}"/>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6" name="Text Box 27">
                <a:extLst>
                  <a:ext uri="{FF2B5EF4-FFF2-40B4-BE49-F238E27FC236}">
                    <a16:creationId xmlns:a16="http://schemas.microsoft.com/office/drawing/2014/main" id="{22A42EAD-89FF-F449-5919-C88924F08A0B}"/>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7176" name="Group 28">
            <a:extLst>
              <a:ext uri="{FF2B5EF4-FFF2-40B4-BE49-F238E27FC236}">
                <a16:creationId xmlns:a16="http://schemas.microsoft.com/office/drawing/2014/main" id="{3E6CBE46-1DB9-572C-CA54-7B44FFEEA6C3}"/>
              </a:ext>
            </a:extLst>
          </p:cNvPr>
          <p:cNvGrpSpPr>
            <a:grpSpLocks/>
          </p:cNvGrpSpPr>
          <p:nvPr/>
        </p:nvGrpSpPr>
        <p:grpSpPr bwMode="auto">
          <a:xfrm>
            <a:off x="5940425" y="4868863"/>
            <a:ext cx="2520950" cy="366712"/>
            <a:chOff x="1882" y="3339"/>
            <a:chExt cx="1588" cy="231"/>
          </a:xfrm>
        </p:grpSpPr>
        <p:sp>
          <p:nvSpPr>
            <p:cNvPr id="7219" name="Rectangle 29">
              <a:extLst>
                <a:ext uri="{FF2B5EF4-FFF2-40B4-BE49-F238E27FC236}">
                  <a16:creationId xmlns:a16="http://schemas.microsoft.com/office/drawing/2014/main" id="{11EB36CD-EE9F-EBAA-DB04-C29CAF878E64}"/>
                </a:ext>
              </a:extLst>
            </p:cNvPr>
            <p:cNvSpPr>
              <a:spLocks noChangeArrowheads="1"/>
            </p:cNvSpPr>
            <p:nvPr/>
          </p:nvSpPr>
          <p:spPr bwMode="auto">
            <a:xfrm>
              <a:off x="2199" y="3339"/>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20" name="Group 30">
              <a:extLst>
                <a:ext uri="{FF2B5EF4-FFF2-40B4-BE49-F238E27FC236}">
                  <a16:creationId xmlns:a16="http://schemas.microsoft.com/office/drawing/2014/main" id="{468FFF94-095D-B674-B361-0345B63F065D}"/>
                </a:ext>
              </a:extLst>
            </p:cNvPr>
            <p:cNvGrpSpPr>
              <a:grpSpLocks/>
            </p:cNvGrpSpPr>
            <p:nvPr/>
          </p:nvGrpSpPr>
          <p:grpSpPr bwMode="auto">
            <a:xfrm>
              <a:off x="1882" y="3339"/>
              <a:ext cx="227" cy="231"/>
              <a:chOff x="1882" y="3339"/>
              <a:chExt cx="227" cy="231"/>
            </a:xfrm>
          </p:grpSpPr>
          <p:sp>
            <p:nvSpPr>
              <p:cNvPr id="7221" name="Oval 31">
                <a:extLst>
                  <a:ext uri="{FF2B5EF4-FFF2-40B4-BE49-F238E27FC236}">
                    <a16:creationId xmlns:a16="http://schemas.microsoft.com/office/drawing/2014/main" id="{24583689-29F3-05A2-0566-1CE4A76F9C40}"/>
                  </a:ext>
                </a:extLst>
              </p:cNvPr>
              <p:cNvSpPr>
                <a:spLocks noChangeArrowheads="1"/>
              </p:cNvSpPr>
              <p:nvPr/>
            </p:nvSpPr>
            <p:spPr bwMode="auto">
              <a:xfrm>
                <a:off x="1882"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2" name="Text Box 32">
                <a:extLst>
                  <a:ext uri="{FF2B5EF4-FFF2-40B4-BE49-F238E27FC236}">
                    <a16:creationId xmlns:a16="http://schemas.microsoft.com/office/drawing/2014/main" id="{2A8E301A-DC44-401B-80A8-9361BFAE6708}"/>
                  </a:ext>
                </a:extLst>
              </p:cNvPr>
              <p:cNvSpPr txBox="1">
                <a:spLocks noChangeArrowheads="1"/>
              </p:cNvSpPr>
              <p:nvPr/>
            </p:nvSpPr>
            <p:spPr bwMode="auto">
              <a:xfrm>
                <a:off x="1882"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grpSp>
        <p:nvGrpSpPr>
          <p:cNvPr id="7177" name="Group 33">
            <a:extLst>
              <a:ext uri="{FF2B5EF4-FFF2-40B4-BE49-F238E27FC236}">
                <a16:creationId xmlns:a16="http://schemas.microsoft.com/office/drawing/2014/main" id="{7806C91B-B461-A286-FF68-2B5D16A67EF2}"/>
              </a:ext>
            </a:extLst>
          </p:cNvPr>
          <p:cNvGrpSpPr>
            <a:grpSpLocks/>
          </p:cNvGrpSpPr>
          <p:nvPr/>
        </p:nvGrpSpPr>
        <p:grpSpPr bwMode="auto">
          <a:xfrm>
            <a:off x="5940425" y="5445125"/>
            <a:ext cx="2520950" cy="366713"/>
            <a:chOff x="1882" y="3657"/>
            <a:chExt cx="1588" cy="231"/>
          </a:xfrm>
        </p:grpSpPr>
        <p:sp>
          <p:nvSpPr>
            <p:cNvPr id="7215" name="Rectangle 34">
              <a:extLst>
                <a:ext uri="{FF2B5EF4-FFF2-40B4-BE49-F238E27FC236}">
                  <a16:creationId xmlns:a16="http://schemas.microsoft.com/office/drawing/2014/main" id="{2EEB1186-E8B2-F3CA-86C4-7A4F23BB30E2}"/>
                </a:ext>
              </a:extLst>
            </p:cNvPr>
            <p:cNvSpPr>
              <a:spLocks noChangeArrowheads="1"/>
            </p:cNvSpPr>
            <p:nvPr/>
          </p:nvSpPr>
          <p:spPr bwMode="auto">
            <a:xfrm>
              <a:off x="2199" y="3657"/>
              <a:ext cx="1271" cy="227"/>
            </a:xfrm>
            <a:prstGeom prst="rect">
              <a:avLst/>
            </a:prstGeom>
            <a:noFill/>
            <a:ln w="19050">
              <a:solidFill>
                <a:srgbClr val="2CB22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16" name="Group 35">
              <a:extLst>
                <a:ext uri="{FF2B5EF4-FFF2-40B4-BE49-F238E27FC236}">
                  <a16:creationId xmlns:a16="http://schemas.microsoft.com/office/drawing/2014/main" id="{33987934-CF90-7AFF-428C-AEC3C959B7A7}"/>
                </a:ext>
              </a:extLst>
            </p:cNvPr>
            <p:cNvGrpSpPr>
              <a:grpSpLocks/>
            </p:cNvGrpSpPr>
            <p:nvPr/>
          </p:nvGrpSpPr>
          <p:grpSpPr bwMode="auto">
            <a:xfrm>
              <a:off x="1882" y="3657"/>
              <a:ext cx="227" cy="231"/>
              <a:chOff x="1882" y="3657"/>
              <a:chExt cx="227" cy="231"/>
            </a:xfrm>
          </p:grpSpPr>
          <p:sp>
            <p:nvSpPr>
              <p:cNvPr id="7217" name="Oval 36">
                <a:extLst>
                  <a:ext uri="{FF2B5EF4-FFF2-40B4-BE49-F238E27FC236}">
                    <a16:creationId xmlns:a16="http://schemas.microsoft.com/office/drawing/2014/main" id="{D475B191-AB20-6718-1C73-C6A5E0AC55C1}"/>
                  </a:ext>
                </a:extLst>
              </p:cNvPr>
              <p:cNvSpPr>
                <a:spLocks noChangeArrowheads="1"/>
              </p:cNvSpPr>
              <p:nvPr/>
            </p:nvSpPr>
            <p:spPr bwMode="auto">
              <a:xfrm>
                <a:off x="1882"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18" name="Text Box 37">
                <a:extLst>
                  <a:ext uri="{FF2B5EF4-FFF2-40B4-BE49-F238E27FC236}">
                    <a16:creationId xmlns:a16="http://schemas.microsoft.com/office/drawing/2014/main" id="{DC0E5C26-CBD5-7259-5A50-DA6B35DA69E5}"/>
                  </a:ext>
                </a:extLst>
              </p:cNvPr>
              <p:cNvSpPr txBox="1">
                <a:spLocks noChangeArrowheads="1"/>
              </p:cNvSpPr>
              <p:nvPr/>
            </p:nvSpPr>
            <p:spPr bwMode="auto">
              <a:xfrm>
                <a:off x="1882"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sp>
        <p:nvSpPr>
          <p:cNvPr id="7178" name="Line 51">
            <a:extLst>
              <a:ext uri="{FF2B5EF4-FFF2-40B4-BE49-F238E27FC236}">
                <a16:creationId xmlns:a16="http://schemas.microsoft.com/office/drawing/2014/main" id="{69922BC3-20CC-0BB2-F955-EE7B01746AE1}"/>
              </a:ext>
            </a:extLst>
          </p:cNvPr>
          <p:cNvSpPr>
            <a:spLocks noChangeShapeType="1"/>
          </p:cNvSpPr>
          <p:nvPr/>
        </p:nvSpPr>
        <p:spPr bwMode="auto">
          <a:xfrm>
            <a:off x="6227763" y="1125538"/>
            <a:ext cx="0" cy="1152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79" name="Line 75">
            <a:extLst>
              <a:ext uri="{FF2B5EF4-FFF2-40B4-BE49-F238E27FC236}">
                <a16:creationId xmlns:a16="http://schemas.microsoft.com/office/drawing/2014/main" id="{F1A30063-76EE-8A99-709F-A6775C3CDE7E}"/>
              </a:ext>
            </a:extLst>
          </p:cNvPr>
          <p:cNvSpPr>
            <a:spLocks noChangeShapeType="1"/>
          </p:cNvSpPr>
          <p:nvPr/>
        </p:nvSpPr>
        <p:spPr bwMode="auto">
          <a:xfrm>
            <a:off x="6659563" y="4508500"/>
            <a:ext cx="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7180" name="Group 81">
            <a:extLst>
              <a:ext uri="{FF2B5EF4-FFF2-40B4-BE49-F238E27FC236}">
                <a16:creationId xmlns:a16="http://schemas.microsoft.com/office/drawing/2014/main" id="{D71F444E-2E8C-F025-82A0-64D02E8DD4A3}"/>
              </a:ext>
            </a:extLst>
          </p:cNvPr>
          <p:cNvGrpSpPr>
            <a:grpSpLocks/>
          </p:cNvGrpSpPr>
          <p:nvPr/>
        </p:nvGrpSpPr>
        <p:grpSpPr bwMode="auto">
          <a:xfrm>
            <a:off x="2195513" y="836613"/>
            <a:ext cx="5113337" cy="3097212"/>
            <a:chOff x="1383" y="527"/>
            <a:chExt cx="3221" cy="1951"/>
          </a:xfrm>
        </p:grpSpPr>
        <p:grpSp>
          <p:nvGrpSpPr>
            <p:cNvPr id="7181" name="Group 45">
              <a:extLst>
                <a:ext uri="{FF2B5EF4-FFF2-40B4-BE49-F238E27FC236}">
                  <a16:creationId xmlns:a16="http://schemas.microsoft.com/office/drawing/2014/main" id="{B32E0E43-66AF-902A-FF27-C4EC0D93C443}"/>
                </a:ext>
              </a:extLst>
            </p:cNvPr>
            <p:cNvGrpSpPr>
              <a:grpSpLocks/>
            </p:cNvGrpSpPr>
            <p:nvPr/>
          </p:nvGrpSpPr>
          <p:grpSpPr bwMode="auto">
            <a:xfrm>
              <a:off x="4059" y="890"/>
              <a:ext cx="227" cy="231"/>
              <a:chOff x="3787" y="1521"/>
              <a:chExt cx="227" cy="231"/>
            </a:xfrm>
          </p:grpSpPr>
          <p:sp>
            <p:nvSpPr>
              <p:cNvPr id="7213" name="Oval 46">
                <a:extLst>
                  <a:ext uri="{FF2B5EF4-FFF2-40B4-BE49-F238E27FC236}">
                    <a16:creationId xmlns:a16="http://schemas.microsoft.com/office/drawing/2014/main" id="{783319B6-6ABF-3E14-D94E-F41771A397F7}"/>
                  </a:ext>
                </a:extLst>
              </p:cNvPr>
              <p:cNvSpPr>
                <a:spLocks noChangeArrowheads="1"/>
              </p:cNvSpPr>
              <p:nvPr/>
            </p:nvSpPr>
            <p:spPr bwMode="auto">
              <a:xfrm>
                <a:off x="3787" y="152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14" name="Text Box 47">
                <a:extLst>
                  <a:ext uri="{FF2B5EF4-FFF2-40B4-BE49-F238E27FC236}">
                    <a16:creationId xmlns:a16="http://schemas.microsoft.com/office/drawing/2014/main" id="{C218850A-7870-0823-A02C-D6E2EB5C4CE4}"/>
                  </a:ext>
                </a:extLst>
              </p:cNvPr>
              <p:cNvSpPr txBox="1">
                <a:spLocks noChangeArrowheads="1"/>
              </p:cNvSpPr>
              <p:nvPr/>
            </p:nvSpPr>
            <p:spPr bwMode="auto">
              <a:xfrm>
                <a:off x="3787" y="152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nvGrpSpPr>
            <p:cNvPr id="7182" name="Group 48">
              <a:extLst>
                <a:ext uri="{FF2B5EF4-FFF2-40B4-BE49-F238E27FC236}">
                  <a16:creationId xmlns:a16="http://schemas.microsoft.com/office/drawing/2014/main" id="{AC5245B8-EA19-8346-A8A5-7910575BDBC5}"/>
                </a:ext>
              </a:extLst>
            </p:cNvPr>
            <p:cNvGrpSpPr>
              <a:grpSpLocks/>
            </p:cNvGrpSpPr>
            <p:nvPr/>
          </p:nvGrpSpPr>
          <p:grpSpPr bwMode="auto">
            <a:xfrm>
              <a:off x="4377" y="1842"/>
              <a:ext cx="227" cy="231"/>
              <a:chOff x="2835" y="1933"/>
              <a:chExt cx="227" cy="231"/>
            </a:xfrm>
          </p:grpSpPr>
          <p:sp>
            <p:nvSpPr>
              <p:cNvPr id="7211" name="Oval 49">
                <a:extLst>
                  <a:ext uri="{FF2B5EF4-FFF2-40B4-BE49-F238E27FC236}">
                    <a16:creationId xmlns:a16="http://schemas.microsoft.com/office/drawing/2014/main" id="{D86D7E35-C92B-F4D7-1903-6AFDD4B1993E}"/>
                  </a:ext>
                </a:extLst>
              </p:cNvPr>
              <p:cNvSpPr>
                <a:spLocks noChangeArrowheads="1"/>
              </p:cNvSpPr>
              <p:nvPr/>
            </p:nvSpPr>
            <p:spPr bwMode="auto">
              <a:xfrm>
                <a:off x="2835" y="1933"/>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12" name="Text Box 50">
                <a:extLst>
                  <a:ext uri="{FF2B5EF4-FFF2-40B4-BE49-F238E27FC236}">
                    <a16:creationId xmlns:a16="http://schemas.microsoft.com/office/drawing/2014/main" id="{CC0C96FA-1AD8-0AF7-09B7-9FC9E6C3C586}"/>
                  </a:ext>
                </a:extLst>
              </p:cNvPr>
              <p:cNvSpPr txBox="1">
                <a:spLocks noChangeArrowheads="1"/>
              </p:cNvSpPr>
              <p:nvPr/>
            </p:nvSpPr>
            <p:spPr bwMode="auto">
              <a:xfrm>
                <a:off x="2835" y="193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sp>
          <p:nvSpPr>
            <p:cNvPr id="7183" name="Line 52">
              <a:extLst>
                <a:ext uri="{FF2B5EF4-FFF2-40B4-BE49-F238E27FC236}">
                  <a16:creationId xmlns:a16="http://schemas.microsoft.com/office/drawing/2014/main" id="{0A302D4E-0B1E-EAD3-AEE5-8A79C8372B01}"/>
                </a:ext>
              </a:extLst>
            </p:cNvPr>
            <p:cNvSpPr>
              <a:spLocks noChangeShapeType="1"/>
            </p:cNvSpPr>
            <p:nvPr/>
          </p:nvSpPr>
          <p:spPr bwMode="auto">
            <a:xfrm flipH="1">
              <a:off x="3787" y="1661"/>
              <a:ext cx="45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84" name="Line 53">
              <a:extLst>
                <a:ext uri="{FF2B5EF4-FFF2-40B4-BE49-F238E27FC236}">
                  <a16:creationId xmlns:a16="http://schemas.microsoft.com/office/drawing/2014/main" id="{6EFF6FAC-7249-74BB-2D2C-36419C9FBD60}"/>
                </a:ext>
              </a:extLst>
            </p:cNvPr>
            <p:cNvSpPr>
              <a:spLocks noChangeShapeType="1"/>
            </p:cNvSpPr>
            <p:nvPr/>
          </p:nvSpPr>
          <p:spPr bwMode="auto">
            <a:xfrm flipH="1">
              <a:off x="3923" y="2478"/>
              <a:ext cx="31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85" name="Line 54">
              <a:extLst>
                <a:ext uri="{FF2B5EF4-FFF2-40B4-BE49-F238E27FC236}">
                  <a16:creationId xmlns:a16="http://schemas.microsoft.com/office/drawing/2014/main" id="{AD3FC0C2-7682-32C9-F88D-FDC0A090CBDD}"/>
                </a:ext>
              </a:extLst>
            </p:cNvPr>
            <p:cNvSpPr>
              <a:spLocks noChangeShapeType="1"/>
            </p:cNvSpPr>
            <p:nvPr/>
          </p:nvSpPr>
          <p:spPr bwMode="auto">
            <a:xfrm>
              <a:off x="4241" y="1661"/>
              <a:ext cx="0" cy="8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pic>
          <p:nvPicPr>
            <p:cNvPr id="7186" name="Picture 55" descr="frosch">
              <a:extLst>
                <a:ext uri="{FF2B5EF4-FFF2-40B4-BE49-F238E27FC236}">
                  <a16:creationId xmlns:a16="http://schemas.microsoft.com/office/drawing/2014/main" id="{B3104A6D-457D-2B25-2E57-FFADEF248B1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5" y="527"/>
              <a:ext cx="2219" cy="1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87" name="Group 56">
              <a:extLst>
                <a:ext uri="{FF2B5EF4-FFF2-40B4-BE49-F238E27FC236}">
                  <a16:creationId xmlns:a16="http://schemas.microsoft.com/office/drawing/2014/main" id="{749979BB-03FC-0349-659C-1DD94F5F6C2B}"/>
                </a:ext>
              </a:extLst>
            </p:cNvPr>
            <p:cNvGrpSpPr>
              <a:grpSpLocks/>
            </p:cNvGrpSpPr>
            <p:nvPr/>
          </p:nvGrpSpPr>
          <p:grpSpPr bwMode="auto">
            <a:xfrm>
              <a:off x="3152" y="527"/>
              <a:ext cx="227" cy="231"/>
              <a:chOff x="703" y="614"/>
              <a:chExt cx="227" cy="231"/>
            </a:xfrm>
          </p:grpSpPr>
          <p:sp>
            <p:nvSpPr>
              <p:cNvPr id="7209" name="Oval 57">
                <a:extLst>
                  <a:ext uri="{FF2B5EF4-FFF2-40B4-BE49-F238E27FC236}">
                    <a16:creationId xmlns:a16="http://schemas.microsoft.com/office/drawing/2014/main" id="{8A21699F-618E-B4DA-F6DE-EE2111434CF2}"/>
                  </a:ext>
                </a:extLst>
              </p:cNvPr>
              <p:cNvSpPr>
                <a:spLocks noChangeArrowheads="1"/>
              </p:cNvSpPr>
              <p:nvPr/>
            </p:nvSpPr>
            <p:spPr bwMode="auto">
              <a:xfrm>
                <a:off x="703" y="61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10" name="Text Box 58">
                <a:extLst>
                  <a:ext uri="{FF2B5EF4-FFF2-40B4-BE49-F238E27FC236}">
                    <a16:creationId xmlns:a16="http://schemas.microsoft.com/office/drawing/2014/main" id="{222C4481-FA54-035B-99E8-92B932FC13C1}"/>
                  </a:ext>
                </a:extLst>
              </p:cNvPr>
              <p:cNvSpPr txBox="1">
                <a:spLocks noChangeArrowheads="1"/>
              </p:cNvSpPr>
              <p:nvPr/>
            </p:nvSpPr>
            <p:spPr bwMode="auto">
              <a:xfrm>
                <a:off x="703" y="61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sp>
          <p:nvSpPr>
            <p:cNvPr id="7188" name="Line 59">
              <a:extLst>
                <a:ext uri="{FF2B5EF4-FFF2-40B4-BE49-F238E27FC236}">
                  <a16:creationId xmlns:a16="http://schemas.microsoft.com/office/drawing/2014/main" id="{20297971-2DDE-2C45-0004-2D85FE65497E}"/>
                </a:ext>
              </a:extLst>
            </p:cNvPr>
            <p:cNvSpPr>
              <a:spLocks noChangeShapeType="1"/>
            </p:cNvSpPr>
            <p:nvPr/>
          </p:nvSpPr>
          <p:spPr bwMode="auto">
            <a:xfrm flipH="1">
              <a:off x="2789" y="663"/>
              <a:ext cx="363"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7189" name="Group 60">
              <a:extLst>
                <a:ext uri="{FF2B5EF4-FFF2-40B4-BE49-F238E27FC236}">
                  <a16:creationId xmlns:a16="http://schemas.microsoft.com/office/drawing/2014/main" id="{6B847277-CD8A-3603-7F40-0AA83ACCB56B}"/>
                </a:ext>
              </a:extLst>
            </p:cNvPr>
            <p:cNvGrpSpPr>
              <a:grpSpLocks/>
            </p:cNvGrpSpPr>
            <p:nvPr/>
          </p:nvGrpSpPr>
          <p:grpSpPr bwMode="auto">
            <a:xfrm>
              <a:off x="2154" y="663"/>
              <a:ext cx="227" cy="231"/>
              <a:chOff x="2064" y="618"/>
              <a:chExt cx="227" cy="231"/>
            </a:xfrm>
          </p:grpSpPr>
          <p:sp>
            <p:nvSpPr>
              <p:cNvPr id="7207" name="Oval 61">
                <a:extLst>
                  <a:ext uri="{FF2B5EF4-FFF2-40B4-BE49-F238E27FC236}">
                    <a16:creationId xmlns:a16="http://schemas.microsoft.com/office/drawing/2014/main" id="{878AC7C9-FEF2-A021-99C3-CCD6CD982AF8}"/>
                  </a:ext>
                </a:extLst>
              </p:cNvPr>
              <p:cNvSpPr>
                <a:spLocks noChangeArrowheads="1"/>
              </p:cNvSpPr>
              <p:nvPr/>
            </p:nvSpPr>
            <p:spPr bwMode="auto">
              <a:xfrm>
                <a:off x="2064"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8" name="Text Box 62">
                <a:extLst>
                  <a:ext uri="{FF2B5EF4-FFF2-40B4-BE49-F238E27FC236}">
                    <a16:creationId xmlns:a16="http://schemas.microsoft.com/office/drawing/2014/main" id="{72F1ACAE-E203-4F5C-F089-3D13061F4457}"/>
                  </a:ext>
                </a:extLst>
              </p:cNvPr>
              <p:cNvSpPr txBox="1">
                <a:spLocks noChangeArrowheads="1"/>
              </p:cNvSpPr>
              <p:nvPr/>
            </p:nvSpPr>
            <p:spPr bwMode="auto">
              <a:xfrm>
                <a:off x="2064"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sp>
          <p:nvSpPr>
            <p:cNvPr id="7190" name="Line 63">
              <a:extLst>
                <a:ext uri="{FF2B5EF4-FFF2-40B4-BE49-F238E27FC236}">
                  <a16:creationId xmlns:a16="http://schemas.microsoft.com/office/drawing/2014/main" id="{DA486646-472F-A53A-A625-1BC47DCC2CE4}"/>
                </a:ext>
              </a:extLst>
            </p:cNvPr>
            <p:cNvSpPr>
              <a:spLocks noChangeShapeType="1"/>
            </p:cNvSpPr>
            <p:nvPr/>
          </p:nvSpPr>
          <p:spPr bwMode="auto">
            <a:xfrm>
              <a:off x="2290" y="890"/>
              <a:ext cx="226"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7191" name="Group 64">
              <a:extLst>
                <a:ext uri="{FF2B5EF4-FFF2-40B4-BE49-F238E27FC236}">
                  <a16:creationId xmlns:a16="http://schemas.microsoft.com/office/drawing/2014/main" id="{0F4D2D37-A9F1-ABCC-C460-F076DE700271}"/>
                </a:ext>
              </a:extLst>
            </p:cNvPr>
            <p:cNvGrpSpPr>
              <a:grpSpLocks/>
            </p:cNvGrpSpPr>
            <p:nvPr/>
          </p:nvGrpSpPr>
          <p:grpSpPr bwMode="auto">
            <a:xfrm>
              <a:off x="1791" y="1253"/>
              <a:ext cx="227" cy="231"/>
              <a:chOff x="2653" y="618"/>
              <a:chExt cx="227" cy="231"/>
            </a:xfrm>
          </p:grpSpPr>
          <p:sp>
            <p:nvSpPr>
              <p:cNvPr id="7205" name="Oval 65">
                <a:extLst>
                  <a:ext uri="{FF2B5EF4-FFF2-40B4-BE49-F238E27FC236}">
                    <a16:creationId xmlns:a16="http://schemas.microsoft.com/office/drawing/2014/main" id="{0D47ED0C-3512-6B61-0BB2-312154CD9D69}"/>
                  </a:ext>
                </a:extLst>
              </p:cNvPr>
              <p:cNvSpPr>
                <a:spLocks noChangeArrowheads="1"/>
              </p:cNvSpPr>
              <p:nvPr/>
            </p:nvSpPr>
            <p:spPr bwMode="auto">
              <a:xfrm>
                <a:off x="2653"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6" name="Text Box 66">
                <a:extLst>
                  <a:ext uri="{FF2B5EF4-FFF2-40B4-BE49-F238E27FC236}">
                    <a16:creationId xmlns:a16="http://schemas.microsoft.com/office/drawing/2014/main" id="{95436699-AE59-5459-101E-F9A801A357B7}"/>
                  </a:ext>
                </a:extLst>
              </p:cNvPr>
              <p:cNvSpPr txBox="1">
                <a:spLocks noChangeArrowheads="1"/>
              </p:cNvSpPr>
              <p:nvPr/>
            </p:nvSpPr>
            <p:spPr bwMode="auto">
              <a:xfrm>
                <a:off x="2653"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nvGrpSpPr>
            <p:cNvPr id="7192" name="Group 67">
              <a:extLst>
                <a:ext uri="{FF2B5EF4-FFF2-40B4-BE49-F238E27FC236}">
                  <a16:creationId xmlns:a16="http://schemas.microsoft.com/office/drawing/2014/main" id="{935B0414-AEF1-9E52-614C-C08D87C7CD9B}"/>
                </a:ext>
              </a:extLst>
            </p:cNvPr>
            <p:cNvGrpSpPr>
              <a:grpSpLocks/>
            </p:cNvGrpSpPr>
            <p:nvPr/>
          </p:nvGrpSpPr>
          <p:grpSpPr bwMode="auto">
            <a:xfrm>
              <a:off x="1383" y="1480"/>
              <a:ext cx="227" cy="231"/>
              <a:chOff x="3379" y="618"/>
              <a:chExt cx="227" cy="231"/>
            </a:xfrm>
          </p:grpSpPr>
          <p:sp>
            <p:nvSpPr>
              <p:cNvPr id="7203" name="Oval 68">
                <a:extLst>
                  <a:ext uri="{FF2B5EF4-FFF2-40B4-BE49-F238E27FC236}">
                    <a16:creationId xmlns:a16="http://schemas.microsoft.com/office/drawing/2014/main" id="{590773E5-EBB2-5976-1F56-89D373AE3A0A}"/>
                  </a:ext>
                </a:extLst>
              </p:cNvPr>
              <p:cNvSpPr>
                <a:spLocks noChangeArrowheads="1"/>
              </p:cNvSpPr>
              <p:nvPr/>
            </p:nvSpPr>
            <p:spPr bwMode="auto">
              <a:xfrm>
                <a:off x="3379" y="618"/>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4" name="Text Box 69">
                <a:extLst>
                  <a:ext uri="{FF2B5EF4-FFF2-40B4-BE49-F238E27FC236}">
                    <a16:creationId xmlns:a16="http://schemas.microsoft.com/office/drawing/2014/main" id="{5D06470F-C643-61EC-4CF9-F109B11CA0C1}"/>
                  </a:ext>
                </a:extLst>
              </p:cNvPr>
              <p:cNvSpPr txBox="1">
                <a:spLocks noChangeArrowheads="1"/>
              </p:cNvSpPr>
              <p:nvPr/>
            </p:nvSpPr>
            <p:spPr bwMode="auto">
              <a:xfrm>
                <a:off x="3379" y="618"/>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sp>
          <p:nvSpPr>
            <p:cNvPr id="7193" name="Line 70">
              <a:extLst>
                <a:ext uri="{FF2B5EF4-FFF2-40B4-BE49-F238E27FC236}">
                  <a16:creationId xmlns:a16="http://schemas.microsoft.com/office/drawing/2014/main" id="{2002618F-2A4D-04B9-B464-CCD3E3A002BD}"/>
                </a:ext>
              </a:extLst>
            </p:cNvPr>
            <p:cNvSpPr>
              <a:spLocks noChangeShapeType="1"/>
            </p:cNvSpPr>
            <p:nvPr/>
          </p:nvSpPr>
          <p:spPr bwMode="auto">
            <a:xfrm flipV="1">
              <a:off x="1610" y="1389"/>
              <a:ext cx="1134"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7194" name="Group 71">
              <a:extLst>
                <a:ext uri="{FF2B5EF4-FFF2-40B4-BE49-F238E27FC236}">
                  <a16:creationId xmlns:a16="http://schemas.microsoft.com/office/drawing/2014/main" id="{704E42B3-957A-32BF-4C29-E704A0E0B3B7}"/>
                </a:ext>
              </a:extLst>
            </p:cNvPr>
            <p:cNvGrpSpPr>
              <a:grpSpLocks/>
            </p:cNvGrpSpPr>
            <p:nvPr/>
          </p:nvGrpSpPr>
          <p:grpSpPr bwMode="auto">
            <a:xfrm>
              <a:off x="1655" y="1706"/>
              <a:ext cx="227" cy="231"/>
              <a:chOff x="3923" y="935"/>
              <a:chExt cx="227" cy="231"/>
            </a:xfrm>
          </p:grpSpPr>
          <p:sp>
            <p:nvSpPr>
              <p:cNvPr id="7201" name="Oval 72">
                <a:extLst>
                  <a:ext uri="{FF2B5EF4-FFF2-40B4-BE49-F238E27FC236}">
                    <a16:creationId xmlns:a16="http://schemas.microsoft.com/office/drawing/2014/main" id="{85174121-787F-3727-1EB0-657AEAAA4825}"/>
                  </a:ext>
                </a:extLst>
              </p:cNvPr>
              <p:cNvSpPr>
                <a:spLocks noChangeArrowheads="1"/>
              </p:cNvSpPr>
              <p:nvPr/>
            </p:nvSpPr>
            <p:spPr bwMode="auto">
              <a:xfrm>
                <a:off x="3923" y="935"/>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2" name="Text Box 73">
                <a:extLst>
                  <a:ext uri="{FF2B5EF4-FFF2-40B4-BE49-F238E27FC236}">
                    <a16:creationId xmlns:a16="http://schemas.microsoft.com/office/drawing/2014/main" id="{F282B0C8-EC30-F983-B1C2-F932478A2B8E}"/>
                  </a:ext>
                </a:extLst>
              </p:cNvPr>
              <p:cNvSpPr txBox="1">
                <a:spLocks noChangeArrowheads="1"/>
              </p:cNvSpPr>
              <p:nvPr/>
            </p:nvSpPr>
            <p:spPr bwMode="auto">
              <a:xfrm>
                <a:off x="3923" y="93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sp>
          <p:nvSpPr>
            <p:cNvPr id="7195" name="Line 74">
              <a:extLst>
                <a:ext uri="{FF2B5EF4-FFF2-40B4-BE49-F238E27FC236}">
                  <a16:creationId xmlns:a16="http://schemas.microsoft.com/office/drawing/2014/main" id="{5F7DB4A0-DCFF-F9CF-7439-F47B02A87D32}"/>
                </a:ext>
              </a:extLst>
            </p:cNvPr>
            <p:cNvSpPr>
              <a:spLocks noChangeShapeType="1"/>
            </p:cNvSpPr>
            <p:nvPr/>
          </p:nvSpPr>
          <p:spPr bwMode="auto">
            <a:xfrm>
              <a:off x="1882" y="1842"/>
              <a:ext cx="862"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6" name="Line 76">
              <a:extLst>
                <a:ext uri="{FF2B5EF4-FFF2-40B4-BE49-F238E27FC236}">
                  <a16:creationId xmlns:a16="http://schemas.microsoft.com/office/drawing/2014/main" id="{B6654BC5-6C47-16CC-322D-59228189E88C}"/>
                </a:ext>
              </a:extLst>
            </p:cNvPr>
            <p:cNvSpPr>
              <a:spLocks noChangeShapeType="1"/>
            </p:cNvSpPr>
            <p:nvPr/>
          </p:nvSpPr>
          <p:spPr bwMode="auto">
            <a:xfrm>
              <a:off x="3787" y="1434"/>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7" name="Line 77">
              <a:extLst>
                <a:ext uri="{FF2B5EF4-FFF2-40B4-BE49-F238E27FC236}">
                  <a16:creationId xmlns:a16="http://schemas.microsoft.com/office/drawing/2014/main" id="{303BCDCF-F5D6-F716-E9EC-82B3C5718C3D}"/>
                </a:ext>
              </a:extLst>
            </p:cNvPr>
            <p:cNvSpPr>
              <a:spLocks noChangeShapeType="1"/>
            </p:cNvSpPr>
            <p:nvPr/>
          </p:nvSpPr>
          <p:spPr bwMode="auto">
            <a:xfrm>
              <a:off x="3787" y="709"/>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8" name="Line 78">
              <a:extLst>
                <a:ext uri="{FF2B5EF4-FFF2-40B4-BE49-F238E27FC236}">
                  <a16:creationId xmlns:a16="http://schemas.microsoft.com/office/drawing/2014/main" id="{3233DBD0-7350-1A21-F60D-46A6131384EC}"/>
                </a:ext>
              </a:extLst>
            </p:cNvPr>
            <p:cNvSpPr>
              <a:spLocks noChangeShapeType="1"/>
            </p:cNvSpPr>
            <p:nvPr/>
          </p:nvSpPr>
          <p:spPr bwMode="auto">
            <a:xfrm>
              <a:off x="3923" y="1026"/>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99" name="Line 79">
              <a:extLst>
                <a:ext uri="{FF2B5EF4-FFF2-40B4-BE49-F238E27FC236}">
                  <a16:creationId xmlns:a16="http://schemas.microsoft.com/office/drawing/2014/main" id="{D7334154-6C79-9E08-34BC-DD891865DDB1}"/>
                </a:ext>
              </a:extLst>
            </p:cNvPr>
            <p:cNvSpPr>
              <a:spLocks noChangeShapeType="1"/>
            </p:cNvSpPr>
            <p:nvPr/>
          </p:nvSpPr>
          <p:spPr bwMode="auto">
            <a:xfrm>
              <a:off x="4241" y="1979"/>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00" name="Line 80">
              <a:extLst>
                <a:ext uri="{FF2B5EF4-FFF2-40B4-BE49-F238E27FC236}">
                  <a16:creationId xmlns:a16="http://schemas.microsoft.com/office/drawing/2014/main" id="{843E95A2-B2ED-AA39-5BA4-8AA24F60CBE0}"/>
                </a:ext>
              </a:extLst>
            </p:cNvPr>
            <p:cNvSpPr>
              <a:spLocks noChangeShapeType="1"/>
            </p:cNvSpPr>
            <p:nvPr/>
          </p:nvSpPr>
          <p:spPr bwMode="auto">
            <a:xfrm flipV="1">
              <a:off x="2018" y="1253"/>
              <a:ext cx="59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B1AAD49E-2700-1AF0-6E48-BF7D89D4DAEB}"/>
              </a:ext>
            </a:extLst>
          </p:cNvPr>
          <p:cNvSpPr>
            <a:spLocks noGrp="1" noChangeArrowheads="1"/>
          </p:cNvSpPr>
          <p:nvPr>
            <p:ph type="title"/>
          </p:nvPr>
        </p:nvSpPr>
        <p:spPr/>
        <p:txBody>
          <a:bodyPr/>
          <a:lstStyle/>
          <a:p>
            <a:r>
              <a:rPr lang="de-DE" altLang="de-DE"/>
              <a:t>Der Körperbau eines Froschlurchs</a:t>
            </a:r>
          </a:p>
        </p:txBody>
      </p:sp>
      <p:sp>
        <p:nvSpPr>
          <p:cNvPr id="8195" name="Line 75">
            <a:extLst>
              <a:ext uri="{FF2B5EF4-FFF2-40B4-BE49-F238E27FC236}">
                <a16:creationId xmlns:a16="http://schemas.microsoft.com/office/drawing/2014/main" id="{BB2DC8A7-D636-58E8-1431-113542486323}"/>
              </a:ext>
            </a:extLst>
          </p:cNvPr>
          <p:cNvSpPr>
            <a:spLocks noChangeShapeType="1"/>
          </p:cNvSpPr>
          <p:nvPr/>
        </p:nvSpPr>
        <p:spPr bwMode="auto">
          <a:xfrm>
            <a:off x="6659563" y="4508500"/>
            <a:ext cx="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8196" name="Group 96">
            <a:extLst>
              <a:ext uri="{FF2B5EF4-FFF2-40B4-BE49-F238E27FC236}">
                <a16:creationId xmlns:a16="http://schemas.microsoft.com/office/drawing/2014/main" id="{EF7BBCE7-323E-92E0-8DE5-A69A07E581D6}"/>
              </a:ext>
            </a:extLst>
          </p:cNvPr>
          <p:cNvGrpSpPr>
            <a:grpSpLocks/>
          </p:cNvGrpSpPr>
          <p:nvPr/>
        </p:nvGrpSpPr>
        <p:grpSpPr bwMode="auto">
          <a:xfrm>
            <a:off x="1185863" y="1628775"/>
            <a:ext cx="7059612" cy="3241675"/>
            <a:chOff x="747" y="1026"/>
            <a:chExt cx="4447" cy="2042"/>
          </a:xfrm>
        </p:grpSpPr>
        <p:sp>
          <p:nvSpPr>
            <p:cNvPr id="8197" name="Line 51">
              <a:extLst>
                <a:ext uri="{FF2B5EF4-FFF2-40B4-BE49-F238E27FC236}">
                  <a16:creationId xmlns:a16="http://schemas.microsoft.com/office/drawing/2014/main" id="{E4BDC223-D6C1-BE0E-6006-7B13E77163B4}"/>
                </a:ext>
              </a:extLst>
            </p:cNvPr>
            <p:cNvSpPr>
              <a:spLocks noChangeShapeType="1"/>
            </p:cNvSpPr>
            <p:nvPr/>
          </p:nvSpPr>
          <p:spPr bwMode="auto">
            <a:xfrm>
              <a:off x="3923" y="1299"/>
              <a:ext cx="0" cy="7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198" name="Line 52">
              <a:extLst>
                <a:ext uri="{FF2B5EF4-FFF2-40B4-BE49-F238E27FC236}">
                  <a16:creationId xmlns:a16="http://schemas.microsoft.com/office/drawing/2014/main" id="{80D3F35F-CF97-9187-3BC6-0D3931CD4229}"/>
                </a:ext>
              </a:extLst>
            </p:cNvPr>
            <p:cNvSpPr>
              <a:spLocks noChangeShapeType="1"/>
            </p:cNvSpPr>
            <p:nvPr/>
          </p:nvSpPr>
          <p:spPr bwMode="auto">
            <a:xfrm flipH="1">
              <a:off x="3787" y="2251"/>
              <a:ext cx="45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199" name="Line 53">
              <a:extLst>
                <a:ext uri="{FF2B5EF4-FFF2-40B4-BE49-F238E27FC236}">
                  <a16:creationId xmlns:a16="http://schemas.microsoft.com/office/drawing/2014/main" id="{02DF607E-C091-07F0-2D78-19797AC14269}"/>
                </a:ext>
              </a:extLst>
            </p:cNvPr>
            <p:cNvSpPr>
              <a:spLocks noChangeShapeType="1"/>
            </p:cNvSpPr>
            <p:nvPr/>
          </p:nvSpPr>
          <p:spPr bwMode="auto">
            <a:xfrm flipH="1">
              <a:off x="3923" y="3068"/>
              <a:ext cx="31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0" name="Line 54">
              <a:extLst>
                <a:ext uri="{FF2B5EF4-FFF2-40B4-BE49-F238E27FC236}">
                  <a16:creationId xmlns:a16="http://schemas.microsoft.com/office/drawing/2014/main" id="{1F58EC11-CFF3-522B-A33D-7E4C4032B25B}"/>
                </a:ext>
              </a:extLst>
            </p:cNvPr>
            <p:cNvSpPr>
              <a:spLocks noChangeShapeType="1"/>
            </p:cNvSpPr>
            <p:nvPr/>
          </p:nvSpPr>
          <p:spPr bwMode="auto">
            <a:xfrm>
              <a:off x="4241" y="2251"/>
              <a:ext cx="0" cy="8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pic>
          <p:nvPicPr>
            <p:cNvPr id="8201" name="Picture 55" descr="frosch">
              <a:extLst>
                <a:ext uri="{FF2B5EF4-FFF2-40B4-BE49-F238E27FC236}">
                  <a16:creationId xmlns:a16="http://schemas.microsoft.com/office/drawing/2014/main" id="{CAD7BC10-A0C9-7798-37E4-326FFBCB08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5" y="1117"/>
              <a:ext cx="2219" cy="1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2" name="Line 59">
              <a:extLst>
                <a:ext uri="{FF2B5EF4-FFF2-40B4-BE49-F238E27FC236}">
                  <a16:creationId xmlns:a16="http://schemas.microsoft.com/office/drawing/2014/main" id="{0F091F68-F92F-FC4A-649F-CC13576C2E63}"/>
                </a:ext>
              </a:extLst>
            </p:cNvPr>
            <p:cNvSpPr>
              <a:spLocks noChangeShapeType="1"/>
            </p:cNvSpPr>
            <p:nvPr/>
          </p:nvSpPr>
          <p:spPr bwMode="auto">
            <a:xfrm flipH="1">
              <a:off x="2789" y="1253"/>
              <a:ext cx="363"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3" name="Line 63">
              <a:extLst>
                <a:ext uri="{FF2B5EF4-FFF2-40B4-BE49-F238E27FC236}">
                  <a16:creationId xmlns:a16="http://schemas.microsoft.com/office/drawing/2014/main" id="{1420C097-F53D-F426-9908-C817332B90F4}"/>
                </a:ext>
              </a:extLst>
            </p:cNvPr>
            <p:cNvSpPr>
              <a:spLocks noChangeShapeType="1"/>
            </p:cNvSpPr>
            <p:nvPr/>
          </p:nvSpPr>
          <p:spPr bwMode="auto">
            <a:xfrm>
              <a:off x="2200" y="1253"/>
              <a:ext cx="316" cy="49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4" name="Line 70">
              <a:extLst>
                <a:ext uri="{FF2B5EF4-FFF2-40B4-BE49-F238E27FC236}">
                  <a16:creationId xmlns:a16="http://schemas.microsoft.com/office/drawing/2014/main" id="{7B65EC6D-576C-0194-36DB-C4AB7A2758BA}"/>
                </a:ext>
              </a:extLst>
            </p:cNvPr>
            <p:cNvSpPr>
              <a:spLocks noChangeShapeType="1"/>
            </p:cNvSpPr>
            <p:nvPr/>
          </p:nvSpPr>
          <p:spPr bwMode="auto">
            <a:xfrm flipV="1">
              <a:off x="1610" y="1979"/>
              <a:ext cx="1134"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5" name="Line 74">
              <a:extLst>
                <a:ext uri="{FF2B5EF4-FFF2-40B4-BE49-F238E27FC236}">
                  <a16:creationId xmlns:a16="http://schemas.microsoft.com/office/drawing/2014/main" id="{1CE9D833-1267-DFB3-1F74-04C6602C82F7}"/>
                </a:ext>
              </a:extLst>
            </p:cNvPr>
            <p:cNvSpPr>
              <a:spLocks noChangeShapeType="1"/>
            </p:cNvSpPr>
            <p:nvPr/>
          </p:nvSpPr>
          <p:spPr bwMode="auto">
            <a:xfrm flipV="1">
              <a:off x="1791" y="2523"/>
              <a:ext cx="953"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6" name="Line 76">
              <a:extLst>
                <a:ext uri="{FF2B5EF4-FFF2-40B4-BE49-F238E27FC236}">
                  <a16:creationId xmlns:a16="http://schemas.microsoft.com/office/drawing/2014/main" id="{F946E951-7241-6613-C9E9-79B3AAF5FD32}"/>
                </a:ext>
              </a:extLst>
            </p:cNvPr>
            <p:cNvSpPr>
              <a:spLocks noChangeShapeType="1"/>
            </p:cNvSpPr>
            <p:nvPr/>
          </p:nvSpPr>
          <p:spPr bwMode="auto">
            <a:xfrm>
              <a:off x="3787" y="2024"/>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7" name="Line 77">
              <a:extLst>
                <a:ext uri="{FF2B5EF4-FFF2-40B4-BE49-F238E27FC236}">
                  <a16:creationId xmlns:a16="http://schemas.microsoft.com/office/drawing/2014/main" id="{360A6E73-1A47-1BE2-0DC3-511F0976D92E}"/>
                </a:ext>
              </a:extLst>
            </p:cNvPr>
            <p:cNvSpPr>
              <a:spLocks noChangeShapeType="1"/>
            </p:cNvSpPr>
            <p:nvPr/>
          </p:nvSpPr>
          <p:spPr bwMode="auto">
            <a:xfrm>
              <a:off x="3787" y="1299"/>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8" name="Line 78">
              <a:extLst>
                <a:ext uri="{FF2B5EF4-FFF2-40B4-BE49-F238E27FC236}">
                  <a16:creationId xmlns:a16="http://schemas.microsoft.com/office/drawing/2014/main" id="{CCA10C68-CF4D-B86E-74BB-0EBA4A02287B}"/>
                </a:ext>
              </a:extLst>
            </p:cNvPr>
            <p:cNvSpPr>
              <a:spLocks noChangeShapeType="1"/>
            </p:cNvSpPr>
            <p:nvPr/>
          </p:nvSpPr>
          <p:spPr bwMode="auto">
            <a:xfrm>
              <a:off x="3923" y="1616"/>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09" name="Line 79">
              <a:extLst>
                <a:ext uri="{FF2B5EF4-FFF2-40B4-BE49-F238E27FC236}">
                  <a16:creationId xmlns:a16="http://schemas.microsoft.com/office/drawing/2014/main" id="{3EBD1476-C290-754D-91D4-D38EBD44C878}"/>
                </a:ext>
              </a:extLst>
            </p:cNvPr>
            <p:cNvSpPr>
              <a:spLocks noChangeShapeType="1"/>
            </p:cNvSpPr>
            <p:nvPr/>
          </p:nvSpPr>
          <p:spPr bwMode="auto">
            <a:xfrm>
              <a:off x="4241" y="2569"/>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0" name="Line 80">
              <a:extLst>
                <a:ext uri="{FF2B5EF4-FFF2-40B4-BE49-F238E27FC236}">
                  <a16:creationId xmlns:a16="http://schemas.microsoft.com/office/drawing/2014/main" id="{4F555820-0F1D-31BE-0C83-A7F015DC7D6F}"/>
                </a:ext>
              </a:extLst>
            </p:cNvPr>
            <p:cNvSpPr>
              <a:spLocks noChangeShapeType="1"/>
            </p:cNvSpPr>
            <p:nvPr/>
          </p:nvSpPr>
          <p:spPr bwMode="auto">
            <a:xfrm flipV="1">
              <a:off x="1791" y="1843"/>
              <a:ext cx="817"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11" name="Text Box 81">
              <a:extLst>
                <a:ext uri="{FF2B5EF4-FFF2-40B4-BE49-F238E27FC236}">
                  <a16:creationId xmlns:a16="http://schemas.microsoft.com/office/drawing/2014/main" id="{293E1E52-7B4D-B06E-AFD5-E28E450FA588}"/>
                </a:ext>
              </a:extLst>
            </p:cNvPr>
            <p:cNvSpPr txBox="1">
              <a:spLocks noChangeArrowheads="1"/>
            </p:cNvSpPr>
            <p:nvPr/>
          </p:nvSpPr>
          <p:spPr bwMode="auto">
            <a:xfrm>
              <a:off x="3152" y="1026"/>
              <a:ext cx="63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Schädel</a:t>
              </a:r>
            </a:p>
          </p:txBody>
        </p:sp>
        <p:sp>
          <p:nvSpPr>
            <p:cNvPr id="8212" name="Rectangle 82">
              <a:extLst>
                <a:ext uri="{FF2B5EF4-FFF2-40B4-BE49-F238E27FC236}">
                  <a16:creationId xmlns:a16="http://schemas.microsoft.com/office/drawing/2014/main" id="{863AFECF-7F22-1593-CDFC-86FCEDA8D6A2}"/>
                </a:ext>
              </a:extLst>
            </p:cNvPr>
            <p:cNvSpPr>
              <a:spLocks noChangeArrowheads="1"/>
            </p:cNvSpPr>
            <p:nvPr/>
          </p:nvSpPr>
          <p:spPr bwMode="auto">
            <a:xfrm>
              <a:off x="3152" y="1026"/>
              <a:ext cx="63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13" name="Text Box 83">
              <a:extLst>
                <a:ext uri="{FF2B5EF4-FFF2-40B4-BE49-F238E27FC236}">
                  <a16:creationId xmlns:a16="http://schemas.microsoft.com/office/drawing/2014/main" id="{1643D0CC-5F49-BBF1-293F-D508DDA5F16E}"/>
                </a:ext>
              </a:extLst>
            </p:cNvPr>
            <p:cNvSpPr txBox="1">
              <a:spLocks noChangeArrowheads="1"/>
            </p:cNvSpPr>
            <p:nvPr/>
          </p:nvSpPr>
          <p:spPr bwMode="auto">
            <a:xfrm>
              <a:off x="1203" y="1843"/>
              <a:ext cx="54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Rippen</a:t>
              </a:r>
            </a:p>
          </p:txBody>
        </p:sp>
        <p:sp>
          <p:nvSpPr>
            <p:cNvPr id="8214" name="Rectangle 84">
              <a:extLst>
                <a:ext uri="{FF2B5EF4-FFF2-40B4-BE49-F238E27FC236}">
                  <a16:creationId xmlns:a16="http://schemas.microsoft.com/office/drawing/2014/main" id="{45C08BB0-1A5A-3F8B-24A6-85015663A286}"/>
                </a:ext>
              </a:extLst>
            </p:cNvPr>
            <p:cNvSpPr>
              <a:spLocks noChangeArrowheads="1"/>
            </p:cNvSpPr>
            <p:nvPr/>
          </p:nvSpPr>
          <p:spPr bwMode="auto">
            <a:xfrm>
              <a:off x="1156" y="1843"/>
              <a:ext cx="63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15" name="Text Box 85">
              <a:extLst>
                <a:ext uri="{FF2B5EF4-FFF2-40B4-BE49-F238E27FC236}">
                  <a16:creationId xmlns:a16="http://schemas.microsoft.com/office/drawing/2014/main" id="{E547ADEA-485A-6645-D7B2-31950C592B9A}"/>
                </a:ext>
              </a:extLst>
            </p:cNvPr>
            <p:cNvSpPr txBox="1">
              <a:spLocks noChangeArrowheads="1"/>
            </p:cNvSpPr>
            <p:nvPr/>
          </p:nvSpPr>
          <p:spPr bwMode="auto">
            <a:xfrm>
              <a:off x="748" y="2115"/>
              <a:ext cx="861"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Wirbelsäule</a:t>
              </a:r>
            </a:p>
          </p:txBody>
        </p:sp>
        <p:sp>
          <p:nvSpPr>
            <p:cNvPr id="8216" name="Rectangle 86">
              <a:extLst>
                <a:ext uri="{FF2B5EF4-FFF2-40B4-BE49-F238E27FC236}">
                  <a16:creationId xmlns:a16="http://schemas.microsoft.com/office/drawing/2014/main" id="{487CE12B-7BA4-441C-10CE-150155DD01FA}"/>
                </a:ext>
              </a:extLst>
            </p:cNvPr>
            <p:cNvSpPr>
              <a:spLocks noChangeArrowheads="1"/>
            </p:cNvSpPr>
            <p:nvPr/>
          </p:nvSpPr>
          <p:spPr bwMode="auto">
            <a:xfrm>
              <a:off x="747" y="2115"/>
              <a:ext cx="862"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17" name="Text Box 87">
              <a:extLst>
                <a:ext uri="{FF2B5EF4-FFF2-40B4-BE49-F238E27FC236}">
                  <a16:creationId xmlns:a16="http://schemas.microsoft.com/office/drawing/2014/main" id="{87F84777-BB55-A76B-34FE-3C5F966E20B2}"/>
                </a:ext>
              </a:extLst>
            </p:cNvPr>
            <p:cNvSpPr txBox="1">
              <a:spLocks noChangeArrowheads="1"/>
            </p:cNvSpPr>
            <p:nvPr/>
          </p:nvSpPr>
          <p:spPr bwMode="auto">
            <a:xfrm>
              <a:off x="1655" y="1026"/>
              <a:ext cx="86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Schulterblatt</a:t>
              </a:r>
            </a:p>
          </p:txBody>
        </p:sp>
        <p:sp>
          <p:nvSpPr>
            <p:cNvPr id="8218" name="Rectangle 88">
              <a:extLst>
                <a:ext uri="{FF2B5EF4-FFF2-40B4-BE49-F238E27FC236}">
                  <a16:creationId xmlns:a16="http://schemas.microsoft.com/office/drawing/2014/main" id="{334D45FB-CA88-B72D-10A0-6138672DD6D7}"/>
                </a:ext>
              </a:extLst>
            </p:cNvPr>
            <p:cNvSpPr>
              <a:spLocks noChangeArrowheads="1"/>
            </p:cNvSpPr>
            <p:nvPr/>
          </p:nvSpPr>
          <p:spPr bwMode="auto">
            <a:xfrm>
              <a:off x="1654" y="1026"/>
              <a:ext cx="863"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19" name="Text Box 89">
              <a:extLst>
                <a:ext uri="{FF2B5EF4-FFF2-40B4-BE49-F238E27FC236}">
                  <a16:creationId xmlns:a16="http://schemas.microsoft.com/office/drawing/2014/main" id="{6BA066EC-F1F1-61B9-4069-DE79E3ECD89E}"/>
                </a:ext>
              </a:extLst>
            </p:cNvPr>
            <p:cNvSpPr txBox="1">
              <a:spLocks noChangeArrowheads="1"/>
            </p:cNvSpPr>
            <p:nvPr/>
          </p:nvSpPr>
          <p:spPr bwMode="auto">
            <a:xfrm>
              <a:off x="4059" y="1480"/>
              <a:ext cx="72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Armskelett</a:t>
              </a:r>
            </a:p>
          </p:txBody>
        </p:sp>
        <p:sp>
          <p:nvSpPr>
            <p:cNvPr id="8220" name="Rectangle 90">
              <a:extLst>
                <a:ext uri="{FF2B5EF4-FFF2-40B4-BE49-F238E27FC236}">
                  <a16:creationId xmlns:a16="http://schemas.microsoft.com/office/drawing/2014/main" id="{435E1E43-A915-EDC1-0DA8-7618DA279D4E}"/>
                </a:ext>
              </a:extLst>
            </p:cNvPr>
            <p:cNvSpPr>
              <a:spLocks noChangeArrowheads="1"/>
            </p:cNvSpPr>
            <p:nvPr/>
          </p:nvSpPr>
          <p:spPr bwMode="auto">
            <a:xfrm>
              <a:off x="4058" y="1480"/>
              <a:ext cx="72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21" name="Text Box 91">
              <a:extLst>
                <a:ext uri="{FF2B5EF4-FFF2-40B4-BE49-F238E27FC236}">
                  <a16:creationId xmlns:a16="http://schemas.microsoft.com/office/drawing/2014/main" id="{DB96189F-9BC4-6A13-A66E-CCD04AAAAA74}"/>
                </a:ext>
              </a:extLst>
            </p:cNvPr>
            <p:cNvSpPr txBox="1">
              <a:spLocks noChangeArrowheads="1"/>
            </p:cNvSpPr>
            <p:nvPr/>
          </p:nvSpPr>
          <p:spPr bwMode="auto">
            <a:xfrm>
              <a:off x="4377" y="2478"/>
              <a:ext cx="81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Beinskelett</a:t>
              </a:r>
            </a:p>
          </p:txBody>
        </p:sp>
        <p:sp>
          <p:nvSpPr>
            <p:cNvPr id="8222" name="Rectangle 92">
              <a:extLst>
                <a:ext uri="{FF2B5EF4-FFF2-40B4-BE49-F238E27FC236}">
                  <a16:creationId xmlns:a16="http://schemas.microsoft.com/office/drawing/2014/main" id="{4D36DF5A-53FC-E62A-CCF9-BB089BED4651}"/>
                </a:ext>
              </a:extLst>
            </p:cNvPr>
            <p:cNvSpPr>
              <a:spLocks noChangeArrowheads="1"/>
            </p:cNvSpPr>
            <p:nvPr/>
          </p:nvSpPr>
          <p:spPr bwMode="auto">
            <a:xfrm>
              <a:off x="4377" y="2478"/>
              <a:ext cx="726"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223" name="Text Box 93">
              <a:extLst>
                <a:ext uri="{FF2B5EF4-FFF2-40B4-BE49-F238E27FC236}">
                  <a16:creationId xmlns:a16="http://schemas.microsoft.com/office/drawing/2014/main" id="{8C212DCF-3DEE-9572-D1F8-7DFC39540B65}"/>
                </a:ext>
              </a:extLst>
            </p:cNvPr>
            <p:cNvSpPr txBox="1">
              <a:spLocks noChangeArrowheads="1"/>
            </p:cNvSpPr>
            <p:nvPr/>
          </p:nvSpPr>
          <p:spPr bwMode="auto">
            <a:xfrm>
              <a:off x="1156" y="2432"/>
              <a:ext cx="63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Becken</a:t>
              </a:r>
            </a:p>
          </p:txBody>
        </p:sp>
        <p:sp>
          <p:nvSpPr>
            <p:cNvPr id="8224" name="Rectangle 94">
              <a:extLst>
                <a:ext uri="{FF2B5EF4-FFF2-40B4-BE49-F238E27FC236}">
                  <a16:creationId xmlns:a16="http://schemas.microsoft.com/office/drawing/2014/main" id="{E28CE747-6B75-4024-EFB8-B658AF18634E}"/>
                </a:ext>
              </a:extLst>
            </p:cNvPr>
            <p:cNvSpPr>
              <a:spLocks noChangeArrowheads="1"/>
            </p:cNvSpPr>
            <p:nvPr/>
          </p:nvSpPr>
          <p:spPr bwMode="auto">
            <a:xfrm>
              <a:off x="1110" y="2432"/>
              <a:ext cx="682"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60BD834A-E51B-382C-D9EE-05583B1E75CF}"/>
              </a:ext>
            </a:extLst>
          </p:cNvPr>
          <p:cNvSpPr>
            <a:spLocks noGrp="1" noChangeArrowheads="1"/>
          </p:cNvSpPr>
          <p:nvPr>
            <p:ph type="title" idx="4294967295"/>
          </p:nvPr>
        </p:nvSpPr>
        <p:spPr/>
        <p:txBody>
          <a:bodyPr/>
          <a:lstStyle/>
          <a:p>
            <a:pPr eaLnBrk="1" hangingPunct="1"/>
            <a:r>
              <a:rPr lang="de-DE" altLang="de-DE"/>
              <a:t>Tafelbildinfo</a:t>
            </a:r>
          </a:p>
        </p:txBody>
      </p:sp>
      <p:sp>
        <p:nvSpPr>
          <p:cNvPr id="9219" name="Rectangle 5">
            <a:extLst>
              <a:ext uri="{FF2B5EF4-FFF2-40B4-BE49-F238E27FC236}">
                <a16:creationId xmlns:a16="http://schemas.microsoft.com/office/drawing/2014/main" id="{B0D50635-7B49-9506-4D63-29B439773D7F}"/>
              </a:ext>
            </a:extLst>
          </p:cNvPr>
          <p:cNvSpPr>
            <a:spLocks noChangeArrowheads="1"/>
          </p:cNvSpPr>
          <p:nvPr/>
        </p:nvSpPr>
        <p:spPr bwMode="auto">
          <a:xfrm>
            <a:off x="0" y="6237288"/>
            <a:ext cx="9144000" cy="620712"/>
          </a:xfrm>
          <a:prstGeom prst="rect">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9220" name="Rectangle 6">
            <a:extLst>
              <a:ext uri="{FF2B5EF4-FFF2-40B4-BE49-F238E27FC236}">
                <a16:creationId xmlns:a16="http://schemas.microsoft.com/office/drawing/2014/main" id="{E2F6CA7B-C3B4-BEA0-8A5A-E3ABB3C77E30}"/>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KG, </a:t>
            </a:r>
            <a:r>
              <a:rPr lang="de-DE" altLang="de-DE" sz="1200">
                <a:latin typeface="Arial" panose="020B0604020202020204" pitchFamily="34" charset="0"/>
                <a:cs typeface="Arial" panose="020B0604020202020204" pitchFamily="34" charset="0"/>
              </a:rPr>
              <a:t>Wien 2023</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cs typeface="Arial" panose="020B0604020202020204" pitchFamily="34" charset="0"/>
              </a:rPr>
              <a:t>Redaktion und Herstellung: Dr. 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9221" name="AutoShape 5">
            <a:hlinkClick r:id="" action="ppaction://hlinkshowjump?jump=lastslideviewed" highlightClick="1"/>
            <a:extLst>
              <a:ext uri="{FF2B5EF4-FFF2-40B4-BE49-F238E27FC236}">
                <a16:creationId xmlns:a16="http://schemas.microsoft.com/office/drawing/2014/main" id="{9F36F5BC-40C5-70C0-29C0-700B3234C637}"/>
              </a:ext>
            </a:extLst>
          </p:cNvPr>
          <p:cNvSpPr>
            <a:spLocks noChangeArrowheads="1"/>
          </p:cNvSpPr>
          <p:nvPr/>
        </p:nvSpPr>
        <p:spPr bwMode="auto">
          <a:xfrm>
            <a:off x="539750" y="5876925"/>
            <a:ext cx="287338" cy="287338"/>
          </a:xfrm>
          <a:prstGeom prst="actionButtonReturn">
            <a:avLst/>
          </a:prstGeom>
          <a:solidFill>
            <a:srgbClr val="7BC21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9222" name="Rectangle 6">
            <a:extLst>
              <a:ext uri="{FF2B5EF4-FFF2-40B4-BE49-F238E27FC236}">
                <a16:creationId xmlns:a16="http://schemas.microsoft.com/office/drawing/2014/main" id="{1A11B564-8ACD-0520-D1C5-841940967C7F}"/>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Clr>
                <a:schemeClr val="tx1"/>
              </a:buClr>
              <a:buFontTx/>
              <a:buChar char="•"/>
            </a:pPr>
            <a:r>
              <a:rPr lang="de-DE" altLang="de-DE" sz="1200">
                <a:latin typeface="Arial" panose="020B0604020202020204" pitchFamily="34" charset="0"/>
              </a:rPr>
              <a:t> Die Folie „Vollständige Ansicht mit Beschriftung“ erscheint ebenfalls sofort als Vollbild.</a:t>
            </a:r>
          </a:p>
          <a:p>
            <a:pPr eaLnBrk="1" hangingPunct="1">
              <a:lnSpc>
                <a:spcPct val="80000"/>
              </a:lnSpc>
              <a:buClr>
                <a:schemeClr val="tx1"/>
              </a:buClr>
              <a:buFontTx/>
              <a:buNone/>
            </a:pPr>
            <a:endParaRPr lang="de-DE" altLang="de-DE" sz="1200">
              <a:latin typeface="Arial" panose="020B0604020202020204" pitchFamily="34" charset="0"/>
            </a:endParaRP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pic>
        <p:nvPicPr>
          <p:cNvPr id="9223" name="Picture 2">
            <a:extLst>
              <a:ext uri="{FF2B5EF4-FFF2-40B4-BE49-F238E27FC236}">
                <a16:creationId xmlns:a16="http://schemas.microsoft.com/office/drawing/2014/main" id="{C2345BFB-E479-8486-37D4-42F52A77BB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40650" y="5202238"/>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1">
  <a:themeElements>
    <a:clrScheme name="Benutzerdefiniert 39">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070327_EMFR</Template>
  <TotalTime>0</TotalTime>
  <Words>360</Words>
  <Application>Microsoft Office PowerPoint</Application>
  <PresentationFormat>Bildschirmpräsentation (4:3)</PresentationFormat>
  <Paragraphs>95</Paragraphs>
  <Slides>6</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6</vt:i4>
      </vt:variant>
    </vt:vector>
  </HeadingPairs>
  <TitlesOfParts>
    <vt:vector size="12" baseType="lpstr">
      <vt:lpstr>Arial</vt:lpstr>
      <vt:lpstr>PoloST11KBuch</vt:lpstr>
      <vt:lpstr>Wingdings</vt:lpstr>
      <vt:lpstr>PoloST11KLeicht</vt:lpstr>
      <vt:lpstr>BioTOP  1</vt:lpstr>
      <vt:lpstr>Benutzerdefiniertes Design</vt:lpstr>
      <vt:lpstr>Der Körperbau  eines Froschlurchs</vt:lpstr>
      <vt:lpstr>Der Körperbau eines Froschlurchs</vt:lpstr>
      <vt:lpstr>Der Körperbau eines Froschlurchs</vt:lpstr>
      <vt:lpstr>Der Körperbau eines Froschlurchs</vt:lpstr>
      <vt:lpstr>Der Körperbau eines Froschlurchs</vt:lpstr>
      <vt:lpstr>Tafelbildinfo</vt:lpstr>
    </vt:vector>
  </TitlesOfParts>
  <Company>Österreichisches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 Körperbau eines Froschlurchs</dc:title>
  <dc:creator>Sabrina</dc:creator>
  <cp:lastModifiedBy>Sabrina</cp:lastModifiedBy>
  <cp:revision>180</cp:revision>
  <dcterms:created xsi:type="dcterms:W3CDTF">2008-04-29T08:40:23Z</dcterms:created>
  <dcterms:modified xsi:type="dcterms:W3CDTF">2023-05-30T10:23:24Z</dcterms:modified>
</cp:coreProperties>
</file>