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D91-A455-4332-B015-3967F9D5EE25}" type="datetimeFigureOut">
              <a:rPr lang="de-DE" smtClean="0"/>
              <a:t>28.05.2017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373F-53A9-497E-BD78-8F672D8FF3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2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9D91-A455-4332-B015-3967F9D5EE25}" type="datetimeFigureOut">
              <a:rPr lang="de-DE" smtClean="0"/>
              <a:t>28.05.2017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373F-53A9-497E-BD78-8F672D8FF3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91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5537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3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1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5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16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4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7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68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6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94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15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78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63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3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09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5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19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22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3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7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9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6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8064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NOE-LKSCCM2012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lk01.lk02</dc:creator>
  <cp:lastModifiedBy>lk01.lk02</cp:lastModifiedBy>
  <cp:revision>1</cp:revision>
  <dcterms:created xsi:type="dcterms:W3CDTF">2017-05-28T03:45:16Z</dcterms:created>
  <dcterms:modified xsi:type="dcterms:W3CDTF">2017-05-28T03:45:17Z</dcterms:modified>
</cp:coreProperties>
</file>