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4"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8B4E2F36-E9BB-A0E8-848B-F7079B5BB56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6D47F74D-3438-C35C-2807-3CAB41172189}"/>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DB47C234-1262-4B89-8727-E67965A51E63}" type="datetimeFigureOut">
              <a:rPr lang="de-AT"/>
              <a:pPr>
                <a:defRPr/>
              </a:pPr>
              <a:t>07.07.2025</a:t>
            </a:fld>
            <a:endParaRPr lang="de-AT"/>
          </a:p>
        </p:txBody>
      </p:sp>
      <p:sp>
        <p:nvSpPr>
          <p:cNvPr id="4" name="Fußzeilenplatzhalter 3">
            <a:extLst>
              <a:ext uri="{FF2B5EF4-FFF2-40B4-BE49-F238E27FC236}">
                <a16:creationId xmlns:a16="http://schemas.microsoft.com/office/drawing/2014/main" id="{927C7272-AA8A-CB27-9076-90E1DBA40F6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2F5B8D2D-0F60-5757-EFE9-E7942EE46449}"/>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74FA6A98-B5EF-418D-B523-9FABCE7B94B7}"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878F662-450D-E995-678B-41DBF162C4E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30439F05-4E07-D84C-0AFF-4CEBCE086CD9}"/>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7A54BB77-36EE-4935-ACB0-015D1C7692DF}" type="datetimeFigureOut">
              <a:rPr lang="de-AT"/>
              <a:pPr>
                <a:defRPr/>
              </a:pPr>
              <a:t>07.07.2025</a:t>
            </a:fld>
            <a:endParaRPr lang="de-AT"/>
          </a:p>
        </p:txBody>
      </p:sp>
      <p:sp>
        <p:nvSpPr>
          <p:cNvPr id="4" name="Folienbildplatzhalter 3">
            <a:extLst>
              <a:ext uri="{FF2B5EF4-FFF2-40B4-BE49-F238E27FC236}">
                <a16:creationId xmlns:a16="http://schemas.microsoft.com/office/drawing/2014/main" id="{8A5E41AA-3431-17C7-4FE5-8C74D3FD5F3D}"/>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F0AA0AF7-D941-06C0-578A-F4082185D0F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483B73FF-F12E-F534-20B3-E07AC83EEDE8}"/>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B1CA2E61-2DAD-899D-DFED-603C602FFF66}"/>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EFFC943-80CB-45F5-9AE3-82B9C9787AF2}"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712218666"/>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B73757B5-50D7-AF07-B665-0A47EC670872}"/>
              </a:ext>
            </a:extLst>
          </p:cNvPr>
          <p:cNvSpPr>
            <a:spLocks noGrp="1"/>
          </p:cNvSpPr>
          <p:nvPr>
            <p:ph type="dt" sz="half" idx="10"/>
          </p:nvPr>
        </p:nvSpPr>
        <p:spPr/>
        <p:txBody>
          <a:bodyPr/>
          <a:lstStyle>
            <a:lvl1pPr>
              <a:defRPr/>
            </a:lvl1pPr>
          </a:lstStyle>
          <a:p>
            <a:pPr>
              <a:defRPr/>
            </a:pPr>
            <a:fld id="{B4EB59F4-F374-4A2F-8AAC-05A957166E64}" type="datetimeFigureOut">
              <a:rPr lang="de-AT"/>
              <a:pPr>
                <a:defRPr/>
              </a:pPr>
              <a:t>07.07.2025</a:t>
            </a:fld>
            <a:endParaRPr lang="de-AT"/>
          </a:p>
        </p:txBody>
      </p:sp>
      <p:sp>
        <p:nvSpPr>
          <p:cNvPr id="5" name="Fußzeilenplatzhalter 4">
            <a:extLst>
              <a:ext uri="{FF2B5EF4-FFF2-40B4-BE49-F238E27FC236}">
                <a16:creationId xmlns:a16="http://schemas.microsoft.com/office/drawing/2014/main" id="{875AC49A-7FC3-3438-664D-6E149F4447AF}"/>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DF30104-89CA-D6A7-084C-547676E318FA}"/>
              </a:ext>
            </a:extLst>
          </p:cNvPr>
          <p:cNvSpPr>
            <a:spLocks noGrp="1"/>
          </p:cNvSpPr>
          <p:nvPr>
            <p:ph type="sldNum" sz="quarter" idx="12"/>
          </p:nvPr>
        </p:nvSpPr>
        <p:spPr/>
        <p:txBody>
          <a:bodyPr/>
          <a:lstStyle>
            <a:lvl1pPr>
              <a:defRPr/>
            </a:lvl1pPr>
          </a:lstStyle>
          <a:p>
            <a:pPr>
              <a:defRPr/>
            </a:pPr>
            <a:fld id="{275C1C57-6AD9-4B22-A1FD-E4F0B27C9730}" type="slidenum">
              <a:rPr lang="de-AT" altLang="de-DE"/>
              <a:pPr>
                <a:defRPr/>
              </a:pPr>
              <a:t>‹Nr.›</a:t>
            </a:fld>
            <a:endParaRPr lang="de-AT" altLang="de-DE"/>
          </a:p>
        </p:txBody>
      </p:sp>
    </p:spTree>
    <p:extLst>
      <p:ext uri="{BB962C8B-B14F-4D97-AF65-F5344CB8AC3E}">
        <p14:creationId xmlns:p14="http://schemas.microsoft.com/office/powerpoint/2010/main" val="3872966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545EDA8E-0FFC-01D7-A7C6-12F73F5ACF6F}"/>
              </a:ext>
            </a:extLst>
          </p:cNvPr>
          <p:cNvSpPr>
            <a:spLocks noGrp="1"/>
          </p:cNvSpPr>
          <p:nvPr>
            <p:ph type="dt" sz="half" idx="10"/>
          </p:nvPr>
        </p:nvSpPr>
        <p:spPr/>
        <p:txBody>
          <a:bodyPr/>
          <a:lstStyle>
            <a:lvl1pPr>
              <a:defRPr/>
            </a:lvl1pPr>
          </a:lstStyle>
          <a:p>
            <a:pPr>
              <a:defRPr/>
            </a:pPr>
            <a:fld id="{9918DBCA-7D4C-4914-9F8B-DE361948A74B}" type="datetimeFigureOut">
              <a:rPr lang="de-AT"/>
              <a:pPr>
                <a:defRPr/>
              </a:pPr>
              <a:t>07.07.2025</a:t>
            </a:fld>
            <a:endParaRPr lang="de-AT"/>
          </a:p>
        </p:txBody>
      </p:sp>
      <p:sp>
        <p:nvSpPr>
          <p:cNvPr id="5" name="Fußzeilenplatzhalter 4">
            <a:extLst>
              <a:ext uri="{FF2B5EF4-FFF2-40B4-BE49-F238E27FC236}">
                <a16:creationId xmlns:a16="http://schemas.microsoft.com/office/drawing/2014/main" id="{EA7D60A1-4C5C-4E5A-D275-AD1222CD72C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56EFC1D-CF94-2B81-EE73-8313444CFDD0}"/>
              </a:ext>
            </a:extLst>
          </p:cNvPr>
          <p:cNvSpPr>
            <a:spLocks noGrp="1"/>
          </p:cNvSpPr>
          <p:nvPr>
            <p:ph type="sldNum" sz="quarter" idx="12"/>
          </p:nvPr>
        </p:nvSpPr>
        <p:spPr/>
        <p:txBody>
          <a:bodyPr/>
          <a:lstStyle>
            <a:lvl1pPr>
              <a:defRPr/>
            </a:lvl1pPr>
          </a:lstStyle>
          <a:p>
            <a:pPr>
              <a:defRPr/>
            </a:pPr>
            <a:fld id="{3B8F44C3-5BE1-4C22-89A4-40C136CFFC1F}" type="slidenum">
              <a:rPr lang="de-AT" altLang="de-DE"/>
              <a:pPr>
                <a:defRPr/>
              </a:pPr>
              <a:t>‹Nr.›</a:t>
            </a:fld>
            <a:endParaRPr lang="de-AT" altLang="de-DE"/>
          </a:p>
        </p:txBody>
      </p:sp>
    </p:spTree>
    <p:extLst>
      <p:ext uri="{BB962C8B-B14F-4D97-AF65-F5344CB8AC3E}">
        <p14:creationId xmlns:p14="http://schemas.microsoft.com/office/powerpoint/2010/main" val="2910529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7D5DD2C6-99FE-F799-CC44-85A1424A81A8}"/>
              </a:ext>
            </a:extLst>
          </p:cNvPr>
          <p:cNvSpPr>
            <a:spLocks noGrp="1"/>
          </p:cNvSpPr>
          <p:nvPr>
            <p:ph type="dt" sz="half" idx="10"/>
          </p:nvPr>
        </p:nvSpPr>
        <p:spPr/>
        <p:txBody>
          <a:bodyPr/>
          <a:lstStyle>
            <a:lvl1pPr>
              <a:defRPr/>
            </a:lvl1pPr>
          </a:lstStyle>
          <a:p>
            <a:pPr>
              <a:defRPr/>
            </a:pPr>
            <a:fld id="{3F98C21E-616F-4597-9E90-BEE0D42F87CC}" type="datetimeFigureOut">
              <a:rPr lang="de-AT"/>
              <a:pPr>
                <a:defRPr/>
              </a:pPr>
              <a:t>07.07.2025</a:t>
            </a:fld>
            <a:endParaRPr lang="de-AT"/>
          </a:p>
        </p:txBody>
      </p:sp>
      <p:sp>
        <p:nvSpPr>
          <p:cNvPr id="5" name="Fußzeilenplatzhalter 4">
            <a:extLst>
              <a:ext uri="{FF2B5EF4-FFF2-40B4-BE49-F238E27FC236}">
                <a16:creationId xmlns:a16="http://schemas.microsoft.com/office/drawing/2014/main" id="{649935A9-9115-7EA8-D93F-2F87ACEE645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1BCDDB5E-F5C8-C933-E65D-98D75B5F05A2}"/>
              </a:ext>
            </a:extLst>
          </p:cNvPr>
          <p:cNvSpPr>
            <a:spLocks noGrp="1"/>
          </p:cNvSpPr>
          <p:nvPr>
            <p:ph type="sldNum" sz="quarter" idx="12"/>
          </p:nvPr>
        </p:nvSpPr>
        <p:spPr/>
        <p:txBody>
          <a:bodyPr/>
          <a:lstStyle>
            <a:lvl1pPr>
              <a:defRPr/>
            </a:lvl1pPr>
          </a:lstStyle>
          <a:p>
            <a:pPr>
              <a:defRPr/>
            </a:pPr>
            <a:fld id="{AABC71BF-9AE1-4144-881C-B345437BA092}" type="slidenum">
              <a:rPr lang="de-AT" altLang="de-DE"/>
              <a:pPr>
                <a:defRPr/>
              </a:pPr>
              <a:t>‹Nr.›</a:t>
            </a:fld>
            <a:endParaRPr lang="de-AT" altLang="de-DE"/>
          </a:p>
        </p:txBody>
      </p:sp>
    </p:spTree>
    <p:extLst>
      <p:ext uri="{BB962C8B-B14F-4D97-AF65-F5344CB8AC3E}">
        <p14:creationId xmlns:p14="http://schemas.microsoft.com/office/powerpoint/2010/main" val="235933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A4DC5DC7-5571-64C7-ED6D-AC34F375ADC6}"/>
              </a:ext>
            </a:extLst>
          </p:cNvPr>
          <p:cNvSpPr>
            <a:spLocks noGrp="1"/>
          </p:cNvSpPr>
          <p:nvPr>
            <p:ph type="dt" sz="half" idx="10"/>
          </p:nvPr>
        </p:nvSpPr>
        <p:spPr/>
        <p:txBody>
          <a:bodyPr/>
          <a:lstStyle>
            <a:lvl1pPr>
              <a:defRPr/>
            </a:lvl1pPr>
          </a:lstStyle>
          <a:p>
            <a:pPr>
              <a:defRPr/>
            </a:pPr>
            <a:fld id="{E9263124-324F-467B-BE15-FDF3EC558D95}" type="datetimeFigureOut">
              <a:rPr lang="de-AT"/>
              <a:pPr>
                <a:defRPr/>
              </a:pPr>
              <a:t>07.07.2025</a:t>
            </a:fld>
            <a:endParaRPr lang="de-AT"/>
          </a:p>
        </p:txBody>
      </p:sp>
      <p:sp>
        <p:nvSpPr>
          <p:cNvPr id="5" name="Fußzeilenplatzhalter 4">
            <a:extLst>
              <a:ext uri="{FF2B5EF4-FFF2-40B4-BE49-F238E27FC236}">
                <a16:creationId xmlns:a16="http://schemas.microsoft.com/office/drawing/2014/main" id="{16A12354-10E1-489D-A8BF-7A0447D249C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148ADF4-D9F6-7C20-32D2-81347DD4ABEB}"/>
              </a:ext>
            </a:extLst>
          </p:cNvPr>
          <p:cNvSpPr>
            <a:spLocks noGrp="1"/>
          </p:cNvSpPr>
          <p:nvPr>
            <p:ph type="sldNum" sz="quarter" idx="12"/>
          </p:nvPr>
        </p:nvSpPr>
        <p:spPr/>
        <p:txBody>
          <a:bodyPr/>
          <a:lstStyle>
            <a:lvl1pPr>
              <a:defRPr/>
            </a:lvl1pPr>
          </a:lstStyle>
          <a:p>
            <a:pPr>
              <a:defRPr/>
            </a:pPr>
            <a:fld id="{B07E7A71-8CD5-43ED-B727-7A5601B55F5E}" type="slidenum">
              <a:rPr lang="de-AT" altLang="de-DE"/>
              <a:pPr>
                <a:defRPr/>
              </a:pPr>
              <a:t>‹Nr.›</a:t>
            </a:fld>
            <a:endParaRPr lang="de-AT" altLang="de-DE"/>
          </a:p>
        </p:txBody>
      </p:sp>
    </p:spTree>
    <p:extLst>
      <p:ext uri="{BB962C8B-B14F-4D97-AF65-F5344CB8AC3E}">
        <p14:creationId xmlns:p14="http://schemas.microsoft.com/office/powerpoint/2010/main" val="4112477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05B7984-B952-B3EB-DB14-F186B7421D1C}"/>
              </a:ext>
            </a:extLst>
          </p:cNvPr>
          <p:cNvSpPr>
            <a:spLocks noGrp="1"/>
          </p:cNvSpPr>
          <p:nvPr>
            <p:ph type="dt" sz="half" idx="10"/>
          </p:nvPr>
        </p:nvSpPr>
        <p:spPr/>
        <p:txBody>
          <a:bodyPr/>
          <a:lstStyle>
            <a:lvl1pPr>
              <a:defRPr/>
            </a:lvl1pPr>
          </a:lstStyle>
          <a:p>
            <a:pPr>
              <a:defRPr/>
            </a:pPr>
            <a:fld id="{893EA97E-C15D-44A8-A922-E7783274D369}" type="datetimeFigureOut">
              <a:rPr lang="de-AT"/>
              <a:pPr>
                <a:defRPr/>
              </a:pPr>
              <a:t>07.07.2025</a:t>
            </a:fld>
            <a:endParaRPr lang="de-AT"/>
          </a:p>
        </p:txBody>
      </p:sp>
      <p:sp>
        <p:nvSpPr>
          <p:cNvPr id="6" name="Fußzeilenplatzhalter 4">
            <a:extLst>
              <a:ext uri="{FF2B5EF4-FFF2-40B4-BE49-F238E27FC236}">
                <a16:creationId xmlns:a16="http://schemas.microsoft.com/office/drawing/2014/main" id="{0B6A4BCE-BF36-AC14-FE04-921097E4CB2D}"/>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1B72638-7AEB-8EAF-99F9-7113825B8F22}"/>
              </a:ext>
            </a:extLst>
          </p:cNvPr>
          <p:cNvSpPr>
            <a:spLocks noGrp="1"/>
          </p:cNvSpPr>
          <p:nvPr>
            <p:ph type="sldNum" sz="quarter" idx="12"/>
          </p:nvPr>
        </p:nvSpPr>
        <p:spPr/>
        <p:txBody>
          <a:bodyPr/>
          <a:lstStyle>
            <a:lvl1pPr>
              <a:defRPr/>
            </a:lvl1pPr>
          </a:lstStyle>
          <a:p>
            <a:pPr>
              <a:defRPr/>
            </a:pPr>
            <a:fld id="{FD9A9A81-508A-49C2-97D6-762B2DB8098F}" type="slidenum">
              <a:rPr lang="de-AT" altLang="de-DE"/>
              <a:pPr>
                <a:defRPr/>
              </a:pPr>
              <a:t>‹Nr.›</a:t>
            </a:fld>
            <a:endParaRPr lang="de-AT" altLang="de-DE"/>
          </a:p>
        </p:txBody>
      </p:sp>
    </p:spTree>
    <p:extLst>
      <p:ext uri="{BB962C8B-B14F-4D97-AF65-F5344CB8AC3E}">
        <p14:creationId xmlns:p14="http://schemas.microsoft.com/office/powerpoint/2010/main" val="363684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0155820D-D899-E815-0ADC-BFDC9546F25F}"/>
              </a:ext>
            </a:extLst>
          </p:cNvPr>
          <p:cNvSpPr>
            <a:spLocks noGrp="1"/>
          </p:cNvSpPr>
          <p:nvPr>
            <p:ph type="dt" sz="half" idx="10"/>
          </p:nvPr>
        </p:nvSpPr>
        <p:spPr/>
        <p:txBody>
          <a:bodyPr/>
          <a:lstStyle>
            <a:lvl1pPr>
              <a:defRPr/>
            </a:lvl1pPr>
          </a:lstStyle>
          <a:p>
            <a:pPr>
              <a:defRPr/>
            </a:pPr>
            <a:fld id="{79BB030E-DB90-4B38-A3C1-7297EEDAA6E5}" type="datetimeFigureOut">
              <a:rPr lang="de-AT"/>
              <a:pPr>
                <a:defRPr/>
              </a:pPr>
              <a:t>07.07.2025</a:t>
            </a:fld>
            <a:endParaRPr lang="de-AT"/>
          </a:p>
        </p:txBody>
      </p:sp>
      <p:sp>
        <p:nvSpPr>
          <p:cNvPr id="8" name="Fußzeilenplatzhalter 4">
            <a:extLst>
              <a:ext uri="{FF2B5EF4-FFF2-40B4-BE49-F238E27FC236}">
                <a16:creationId xmlns:a16="http://schemas.microsoft.com/office/drawing/2014/main" id="{4448DB66-3CB0-8700-8C8D-48FCB9852655}"/>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AD14832A-847A-9B16-D990-6FBEF149984D}"/>
              </a:ext>
            </a:extLst>
          </p:cNvPr>
          <p:cNvSpPr>
            <a:spLocks noGrp="1"/>
          </p:cNvSpPr>
          <p:nvPr>
            <p:ph type="sldNum" sz="quarter" idx="12"/>
          </p:nvPr>
        </p:nvSpPr>
        <p:spPr/>
        <p:txBody>
          <a:bodyPr/>
          <a:lstStyle>
            <a:lvl1pPr>
              <a:defRPr/>
            </a:lvl1pPr>
          </a:lstStyle>
          <a:p>
            <a:pPr>
              <a:defRPr/>
            </a:pPr>
            <a:fld id="{BCD5AC28-B722-4153-9797-02AF39565768}" type="slidenum">
              <a:rPr lang="de-AT" altLang="de-DE"/>
              <a:pPr>
                <a:defRPr/>
              </a:pPr>
              <a:t>‹Nr.›</a:t>
            </a:fld>
            <a:endParaRPr lang="de-AT" altLang="de-DE"/>
          </a:p>
        </p:txBody>
      </p:sp>
    </p:spTree>
    <p:extLst>
      <p:ext uri="{BB962C8B-B14F-4D97-AF65-F5344CB8AC3E}">
        <p14:creationId xmlns:p14="http://schemas.microsoft.com/office/powerpoint/2010/main" val="3797033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8BFEE5B4-E85B-30F3-7B92-E15A0EB027F0}"/>
              </a:ext>
            </a:extLst>
          </p:cNvPr>
          <p:cNvSpPr>
            <a:spLocks noGrp="1"/>
          </p:cNvSpPr>
          <p:nvPr>
            <p:ph type="dt" sz="half" idx="10"/>
          </p:nvPr>
        </p:nvSpPr>
        <p:spPr/>
        <p:txBody>
          <a:bodyPr/>
          <a:lstStyle>
            <a:lvl1pPr>
              <a:defRPr/>
            </a:lvl1pPr>
          </a:lstStyle>
          <a:p>
            <a:pPr>
              <a:defRPr/>
            </a:pPr>
            <a:fld id="{F609BDC5-81CB-40D0-BD87-8FD30AD24723}" type="datetimeFigureOut">
              <a:rPr lang="de-AT"/>
              <a:pPr>
                <a:defRPr/>
              </a:pPr>
              <a:t>07.07.2025</a:t>
            </a:fld>
            <a:endParaRPr lang="de-AT"/>
          </a:p>
        </p:txBody>
      </p:sp>
      <p:sp>
        <p:nvSpPr>
          <p:cNvPr id="4" name="Fußzeilenplatzhalter 4">
            <a:extLst>
              <a:ext uri="{FF2B5EF4-FFF2-40B4-BE49-F238E27FC236}">
                <a16:creationId xmlns:a16="http://schemas.microsoft.com/office/drawing/2014/main" id="{CAEA7A6E-5853-0DFA-EC3B-CA929D44DCB4}"/>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33DF422F-B3E9-3379-822D-F8617AE2CB12}"/>
              </a:ext>
            </a:extLst>
          </p:cNvPr>
          <p:cNvSpPr>
            <a:spLocks noGrp="1"/>
          </p:cNvSpPr>
          <p:nvPr>
            <p:ph type="sldNum" sz="quarter" idx="12"/>
          </p:nvPr>
        </p:nvSpPr>
        <p:spPr/>
        <p:txBody>
          <a:bodyPr/>
          <a:lstStyle>
            <a:lvl1pPr>
              <a:defRPr/>
            </a:lvl1pPr>
          </a:lstStyle>
          <a:p>
            <a:pPr>
              <a:defRPr/>
            </a:pPr>
            <a:fld id="{6FBF7084-0C71-4704-AF7C-42CEEDC7688A}" type="slidenum">
              <a:rPr lang="de-AT" altLang="de-DE"/>
              <a:pPr>
                <a:defRPr/>
              </a:pPr>
              <a:t>‹Nr.›</a:t>
            </a:fld>
            <a:endParaRPr lang="de-AT" altLang="de-DE"/>
          </a:p>
        </p:txBody>
      </p:sp>
    </p:spTree>
    <p:extLst>
      <p:ext uri="{BB962C8B-B14F-4D97-AF65-F5344CB8AC3E}">
        <p14:creationId xmlns:p14="http://schemas.microsoft.com/office/powerpoint/2010/main" val="2757004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894C77A4-88F2-9AA7-7304-D987C43DB8F0}"/>
              </a:ext>
            </a:extLst>
          </p:cNvPr>
          <p:cNvSpPr>
            <a:spLocks noGrp="1"/>
          </p:cNvSpPr>
          <p:nvPr>
            <p:ph type="dt" sz="half" idx="10"/>
          </p:nvPr>
        </p:nvSpPr>
        <p:spPr/>
        <p:txBody>
          <a:bodyPr/>
          <a:lstStyle>
            <a:lvl1pPr>
              <a:defRPr/>
            </a:lvl1pPr>
          </a:lstStyle>
          <a:p>
            <a:pPr>
              <a:defRPr/>
            </a:pPr>
            <a:fld id="{35840AA1-C14F-4FBA-B1C7-30F7DB54E4B1}" type="datetimeFigureOut">
              <a:rPr lang="de-AT"/>
              <a:pPr>
                <a:defRPr/>
              </a:pPr>
              <a:t>07.07.2025</a:t>
            </a:fld>
            <a:endParaRPr lang="de-AT"/>
          </a:p>
        </p:txBody>
      </p:sp>
      <p:sp>
        <p:nvSpPr>
          <p:cNvPr id="3" name="Fußzeilenplatzhalter 4">
            <a:extLst>
              <a:ext uri="{FF2B5EF4-FFF2-40B4-BE49-F238E27FC236}">
                <a16:creationId xmlns:a16="http://schemas.microsoft.com/office/drawing/2014/main" id="{94FC81B4-B407-551D-8777-65E650855724}"/>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8905D2A0-282A-474D-015F-0EC621A1AC29}"/>
              </a:ext>
            </a:extLst>
          </p:cNvPr>
          <p:cNvSpPr>
            <a:spLocks noGrp="1"/>
          </p:cNvSpPr>
          <p:nvPr>
            <p:ph type="sldNum" sz="quarter" idx="12"/>
          </p:nvPr>
        </p:nvSpPr>
        <p:spPr/>
        <p:txBody>
          <a:bodyPr/>
          <a:lstStyle>
            <a:lvl1pPr>
              <a:defRPr/>
            </a:lvl1pPr>
          </a:lstStyle>
          <a:p>
            <a:pPr>
              <a:defRPr/>
            </a:pPr>
            <a:fld id="{E42C999E-D802-4DB1-A777-592BC3DF8AE4}" type="slidenum">
              <a:rPr lang="de-AT" altLang="de-DE"/>
              <a:pPr>
                <a:defRPr/>
              </a:pPr>
              <a:t>‹Nr.›</a:t>
            </a:fld>
            <a:endParaRPr lang="de-AT" altLang="de-DE"/>
          </a:p>
        </p:txBody>
      </p:sp>
    </p:spTree>
    <p:extLst>
      <p:ext uri="{BB962C8B-B14F-4D97-AF65-F5344CB8AC3E}">
        <p14:creationId xmlns:p14="http://schemas.microsoft.com/office/powerpoint/2010/main" val="706258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4BE75CA6-3C15-2D23-D788-9F40F529B0ED}"/>
              </a:ext>
            </a:extLst>
          </p:cNvPr>
          <p:cNvSpPr>
            <a:spLocks noGrp="1"/>
          </p:cNvSpPr>
          <p:nvPr>
            <p:ph type="dt" sz="half" idx="10"/>
          </p:nvPr>
        </p:nvSpPr>
        <p:spPr/>
        <p:txBody>
          <a:bodyPr/>
          <a:lstStyle>
            <a:lvl1pPr>
              <a:defRPr/>
            </a:lvl1pPr>
          </a:lstStyle>
          <a:p>
            <a:pPr>
              <a:defRPr/>
            </a:pPr>
            <a:fld id="{04829816-AAEC-4FCF-85F8-DF9FED25A427}" type="datetimeFigureOut">
              <a:rPr lang="de-AT"/>
              <a:pPr>
                <a:defRPr/>
              </a:pPr>
              <a:t>07.07.2025</a:t>
            </a:fld>
            <a:endParaRPr lang="de-AT"/>
          </a:p>
        </p:txBody>
      </p:sp>
      <p:sp>
        <p:nvSpPr>
          <p:cNvPr id="6" name="Fußzeilenplatzhalter 4">
            <a:extLst>
              <a:ext uri="{FF2B5EF4-FFF2-40B4-BE49-F238E27FC236}">
                <a16:creationId xmlns:a16="http://schemas.microsoft.com/office/drawing/2014/main" id="{5D8660F1-5023-8B9F-87A9-6CB1823F10E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490C8AB-7722-53F8-3297-CBD2FBE7557D}"/>
              </a:ext>
            </a:extLst>
          </p:cNvPr>
          <p:cNvSpPr>
            <a:spLocks noGrp="1"/>
          </p:cNvSpPr>
          <p:nvPr>
            <p:ph type="sldNum" sz="quarter" idx="12"/>
          </p:nvPr>
        </p:nvSpPr>
        <p:spPr/>
        <p:txBody>
          <a:bodyPr/>
          <a:lstStyle>
            <a:lvl1pPr>
              <a:defRPr/>
            </a:lvl1pPr>
          </a:lstStyle>
          <a:p>
            <a:pPr>
              <a:defRPr/>
            </a:pPr>
            <a:fld id="{829A8C75-16CE-4AF4-A328-AFE622C2D13B}" type="slidenum">
              <a:rPr lang="de-AT" altLang="de-DE"/>
              <a:pPr>
                <a:defRPr/>
              </a:pPr>
              <a:t>‹Nr.›</a:t>
            </a:fld>
            <a:endParaRPr lang="de-AT" altLang="de-DE"/>
          </a:p>
        </p:txBody>
      </p:sp>
    </p:spTree>
    <p:extLst>
      <p:ext uri="{BB962C8B-B14F-4D97-AF65-F5344CB8AC3E}">
        <p14:creationId xmlns:p14="http://schemas.microsoft.com/office/powerpoint/2010/main" val="1817879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3DA0A417-9D44-5D0A-9A6F-0AADB8A2C943}"/>
              </a:ext>
            </a:extLst>
          </p:cNvPr>
          <p:cNvSpPr>
            <a:spLocks noGrp="1"/>
          </p:cNvSpPr>
          <p:nvPr>
            <p:ph type="dt" sz="half" idx="10"/>
          </p:nvPr>
        </p:nvSpPr>
        <p:spPr/>
        <p:txBody>
          <a:bodyPr/>
          <a:lstStyle>
            <a:lvl1pPr>
              <a:defRPr/>
            </a:lvl1pPr>
          </a:lstStyle>
          <a:p>
            <a:pPr>
              <a:defRPr/>
            </a:pPr>
            <a:fld id="{56593FDA-7DAB-433A-B7D2-441F34DC17A3}" type="datetimeFigureOut">
              <a:rPr lang="de-AT"/>
              <a:pPr>
                <a:defRPr/>
              </a:pPr>
              <a:t>07.07.2025</a:t>
            </a:fld>
            <a:endParaRPr lang="de-AT"/>
          </a:p>
        </p:txBody>
      </p:sp>
      <p:sp>
        <p:nvSpPr>
          <p:cNvPr id="6" name="Fußzeilenplatzhalter 4">
            <a:extLst>
              <a:ext uri="{FF2B5EF4-FFF2-40B4-BE49-F238E27FC236}">
                <a16:creationId xmlns:a16="http://schemas.microsoft.com/office/drawing/2014/main" id="{B62D4A4D-1D53-FD11-471F-7A16C518B9B5}"/>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83D7ABA0-547F-8375-7A85-C05046FACF67}"/>
              </a:ext>
            </a:extLst>
          </p:cNvPr>
          <p:cNvSpPr>
            <a:spLocks noGrp="1"/>
          </p:cNvSpPr>
          <p:nvPr>
            <p:ph type="sldNum" sz="quarter" idx="12"/>
          </p:nvPr>
        </p:nvSpPr>
        <p:spPr/>
        <p:txBody>
          <a:bodyPr/>
          <a:lstStyle>
            <a:lvl1pPr>
              <a:defRPr/>
            </a:lvl1pPr>
          </a:lstStyle>
          <a:p>
            <a:pPr>
              <a:defRPr/>
            </a:pPr>
            <a:fld id="{5A4ED1CF-664F-44F6-B515-2FE2FE212D65}" type="slidenum">
              <a:rPr lang="de-AT" altLang="de-DE"/>
              <a:pPr>
                <a:defRPr/>
              </a:pPr>
              <a:t>‹Nr.›</a:t>
            </a:fld>
            <a:endParaRPr lang="de-AT" altLang="de-DE"/>
          </a:p>
        </p:txBody>
      </p:sp>
    </p:spTree>
    <p:extLst>
      <p:ext uri="{BB962C8B-B14F-4D97-AF65-F5344CB8AC3E}">
        <p14:creationId xmlns:p14="http://schemas.microsoft.com/office/powerpoint/2010/main" val="2698641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641232B1-0717-1D0C-25D5-605D4708FE6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44367AD4-B43E-A15F-96FD-47674069FFE7}"/>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4D00582E-E06E-73CF-8EF4-2B583953B62A}"/>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7F1CEDCB-B69A-C0ED-3F4A-1E8FBC71AF0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5950B801-1676-41C0-AE03-26F23C316735}" type="datetimeFigureOut">
              <a:rPr lang="de-AT"/>
              <a:pPr>
                <a:defRPr/>
              </a:pPr>
              <a:t>07.07.2025</a:t>
            </a:fld>
            <a:endParaRPr lang="de-AT"/>
          </a:p>
        </p:txBody>
      </p:sp>
      <p:sp>
        <p:nvSpPr>
          <p:cNvPr id="5" name="Fußzeilenplatzhalter 4">
            <a:extLst>
              <a:ext uri="{FF2B5EF4-FFF2-40B4-BE49-F238E27FC236}">
                <a16:creationId xmlns:a16="http://schemas.microsoft.com/office/drawing/2014/main" id="{94A3DD3C-1BA7-8461-D2B0-8CA400A663E7}"/>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0F167FE4-6613-DB5A-65F8-06574D836483}"/>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56AB97B0-98B1-4568-8DF4-5D891ED9646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29A55E75-D725-26EE-66C1-72664C9EF8FF}"/>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F507D5AF-51E4-42EC-2930-4D30D4134EB7}"/>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659DA343-E84A-A88D-D9EA-BEE84307DDD5}"/>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2" name="Picture 13" descr="I:\500-vs_hs\Aushilfen\___Carina\Unterwegs\uw1_schriftzug_weiss.gif">
            <a:extLst>
              <a:ext uri="{FF2B5EF4-FFF2-40B4-BE49-F238E27FC236}">
                <a16:creationId xmlns:a16="http://schemas.microsoft.com/office/drawing/2014/main" id="{A090C933-801D-B259-F3EC-60121B88BF0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54A370-B937-F983-C2AD-646DEF81B7D2}"/>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3983" r:id="rId1"/>
    <p:sldLayoutId id="2147483973" r:id="rId2"/>
    <p:sldLayoutId id="2147483974" r:id="rId3"/>
    <p:sldLayoutId id="2147483975" r:id="rId4"/>
    <p:sldLayoutId id="2147483976" r:id="rId5"/>
    <p:sldLayoutId id="2147483977" r:id="rId6"/>
    <p:sldLayoutId id="2147483978" r:id="rId7"/>
    <p:sldLayoutId id="2147483979" r:id="rId8"/>
    <p:sldLayoutId id="2147483980" r:id="rId9"/>
    <p:sldLayoutId id="2147483981" r:id="rId10"/>
    <p:sldLayoutId id="2147483982"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1">
            <a:extLst>
              <a:ext uri="{FF2B5EF4-FFF2-40B4-BE49-F238E27FC236}">
                <a16:creationId xmlns:a16="http://schemas.microsoft.com/office/drawing/2014/main" id="{EFEBF493-E853-B367-49CA-B952FF9CBFE4}"/>
              </a:ext>
            </a:extLst>
          </p:cNvPr>
          <p:cNvSpPr txBox="1">
            <a:spLocks/>
          </p:cNvSpPr>
          <p:nvPr/>
        </p:nvSpPr>
        <p:spPr bwMode="auto">
          <a:xfrm>
            <a:off x="899592" y="2924175"/>
            <a:ext cx="7272807"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de-AT" altLang="de-DE" dirty="0">
                <a:latin typeface="Arial" panose="020B0604020202020204" pitchFamily="34" charset="0"/>
                <a:cs typeface="Arial" panose="020B0604020202020204" pitchFamily="34" charset="0"/>
              </a:rPr>
              <a:t>Lehrlingsausbildung in Österreich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748E5-8050-64F7-6465-26B6170D892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67EA637-AFB2-15F6-E86E-4BB6A205D98F}"/>
              </a:ext>
            </a:extLst>
          </p:cNvPr>
          <p:cNvSpPr>
            <a:spLocks noGrp="1"/>
          </p:cNvSpPr>
          <p:nvPr>
            <p:ph type="title"/>
          </p:nvPr>
        </p:nvSpPr>
        <p:spPr>
          <a:xfrm>
            <a:off x="539751" y="976312"/>
            <a:ext cx="7920038" cy="461963"/>
          </a:xfrm>
          <a:solidFill>
            <a:schemeClr val="accent4">
              <a:lumMod val="20000"/>
              <a:lumOff val="80000"/>
            </a:schemeClr>
          </a:solidFill>
        </p:spPr>
        <p:txBody>
          <a:bodyPr/>
          <a:lstStyle/>
          <a:p>
            <a:pPr>
              <a:defRPr/>
            </a:pPr>
            <a:r>
              <a:rPr lang="de-AT" altLang="de-DE" sz="2400" dirty="0">
                <a:latin typeface="Arial" panose="020B0604020202020204" pitchFamily="34" charset="0"/>
                <a:cs typeface="Arial" panose="020B0604020202020204" pitchFamily="34" charset="0"/>
              </a:rPr>
              <a:t>Lehre: rund 200 Lehrberufe</a:t>
            </a:r>
          </a:p>
        </p:txBody>
      </p:sp>
      <p:sp>
        <p:nvSpPr>
          <p:cNvPr id="4" name="Inhaltsplatzhalter 2">
            <a:extLst>
              <a:ext uri="{FF2B5EF4-FFF2-40B4-BE49-F238E27FC236}">
                <a16:creationId xmlns:a16="http://schemas.microsoft.com/office/drawing/2014/main" id="{F251D508-3B34-6E99-842F-3461ABB6DEDE}"/>
              </a:ext>
            </a:extLst>
          </p:cNvPr>
          <p:cNvSpPr>
            <a:spLocks noGrp="1"/>
          </p:cNvSpPr>
          <p:nvPr>
            <p:ph idx="1"/>
          </p:nvPr>
        </p:nvSpPr>
        <p:spPr>
          <a:xfrm>
            <a:off x="539751" y="1716088"/>
            <a:ext cx="7920038" cy="4808537"/>
          </a:xfrm>
        </p:spPr>
        <p:txBody>
          <a:bodyPr/>
          <a:lstStyle/>
          <a:p>
            <a:pPr marL="0" indent="0" algn="ctr">
              <a:lnSpc>
                <a:spcPct val="150000"/>
              </a:lnSpc>
              <a:buFont typeface="Arial" panose="020B0604020202020204" pitchFamily="34" charset="0"/>
              <a:buNone/>
            </a:pPr>
            <a:r>
              <a:rPr altLang="de-DE" sz="1800" b="0" dirty="0">
                <a:latin typeface="Arial" panose="020B0604020202020204" pitchFamily="34" charset="0"/>
                <a:cs typeface="Arial" panose="020B0604020202020204" pitchFamily="34" charset="0"/>
              </a:rPr>
              <a:t>Voraussetzung: </a:t>
            </a:r>
            <a:r>
              <a:rPr altLang="de-DE" sz="1800" dirty="0">
                <a:latin typeface="Arial" panose="020B0604020202020204" pitchFamily="34" charset="0"/>
                <a:cs typeface="Arial" panose="020B0604020202020204" pitchFamily="34" charset="0"/>
              </a:rPr>
              <a:t>neuntes Pflichtschuljahr</a:t>
            </a:r>
          </a:p>
          <a:p>
            <a:pPr marL="0" indent="0" algn="ctr">
              <a:lnSpc>
                <a:spcPct val="150000"/>
              </a:lnSpc>
              <a:buFont typeface="Arial" panose="020B0604020202020204" pitchFamily="34" charset="0"/>
              <a:buNone/>
            </a:pPr>
            <a:endParaRPr altLang="de-DE" sz="1800" b="0" dirty="0">
              <a:latin typeface="Arial" panose="020B0604020202020204" pitchFamily="34" charset="0"/>
              <a:cs typeface="Arial" panose="020B0604020202020204" pitchFamily="34" charset="0"/>
            </a:endParaRPr>
          </a:p>
          <a:p>
            <a:pPr marL="0" indent="0" algn="ctr">
              <a:lnSpc>
                <a:spcPct val="150000"/>
              </a:lnSpc>
              <a:buFont typeface="Arial" panose="020B0604020202020204" pitchFamily="34" charset="0"/>
              <a:buNone/>
            </a:pPr>
            <a:r>
              <a:rPr altLang="de-DE" sz="1800" dirty="0">
                <a:latin typeface="Arial" panose="020B0604020202020204" pitchFamily="34" charset="0"/>
                <a:cs typeface="Arial" panose="020B0604020202020204" pitchFamily="34" charset="0"/>
              </a:rPr>
              <a:t>duale Ausbildung</a:t>
            </a:r>
            <a:r>
              <a:rPr altLang="de-DE" sz="1800" b="0" dirty="0">
                <a:latin typeface="Arial" panose="020B0604020202020204" pitchFamily="34" charset="0"/>
                <a:cs typeface="Arial" panose="020B0604020202020204" pitchFamily="34" charset="0"/>
              </a:rPr>
              <a:t>: Lehrbetrieb und Berufsschule</a:t>
            </a:r>
          </a:p>
          <a:p>
            <a:pPr marL="0" indent="0" algn="ctr">
              <a:lnSpc>
                <a:spcPct val="150000"/>
              </a:lnSpc>
              <a:buFont typeface="Arial" panose="020B0604020202020204" pitchFamily="34" charset="0"/>
              <a:buNone/>
            </a:pPr>
            <a:endParaRPr altLang="de-DE" sz="1800" b="0" dirty="0">
              <a:latin typeface="Arial" panose="020B0604020202020204" pitchFamily="34" charset="0"/>
              <a:cs typeface="Arial" panose="020B0604020202020204" pitchFamily="34" charset="0"/>
            </a:endParaRPr>
          </a:p>
          <a:p>
            <a:pPr marL="0" indent="0" algn="ctr">
              <a:lnSpc>
                <a:spcPct val="150000"/>
              </a:lnSpc>
              <a:buFont typeface="Arial" panose="020B0604020202020204" pitchFamily="34" charset="0"/>
              <a:buNone/>
            </a:pPr>
            <a:r>
              <a:rPr altLang="de-DE" sz="1800" dirty="0">
                <a:latin typeface="Arial" panose="020B0604020202020204" pitchFamily="34" charset="0"/>
                <a:cs typeface="Arial" panose="020B0604020202020204" pitchFamily="34" charset="0"/>
              </a:rPr>
              <a:t>Dauer: </a:t>
            </a:r>
            <a:r>
              <a:rPr altLang="de-DE" sz="1800" b="0" dirty="0">
                <a:latin typeface="Arial" panose="020B0604020202020204" pitchFamily="34" charset="0"/>
                <a:cs typeface="Arial" panose="020B0604020202020204" pitchFamily="34" charset="0"/>
              </a:rPr>
              <a:t>2 bis 4 Jahre mit </a:t>
            </a:r>
            <a:r>
              <a:rPr altLang="de-DE" sz="1800" dirty="0">
                <a:latin typeface="Arial" panose="020B0604020202020204" pitchFamily="34" charset="0"/>
                <a:cs typeface="Arial" panose="020B0604020202020204" pitchFamily="34" charset="0"/>
              </a:rPr>
              <a:t>Lehrlingseinkommen</a:t>
            </a:r>
          </a:p>
          <a:p>
            <a:pPr marL="0" indent="0" algn="ctr">
              <a:lnSpc>
                <a:spcPct val="150000"/>
              </a:lnSpc>
              <a:buFont typeface="Arial" panose="020B0604020202020204" pitchFamily="34" charset="0"/>
              <a:buNone/>
            </a:pPr>
            <a:endParaRPr altLang="de-DE" sz="1800" b="0" dirty="0">
              <a:latin typeface="Arial" panose="020B0604020202020204" pitchFamily="34" charset="0"/>
              <a:cs typeface="Arial" panose="020B0604020202020204" pitchFamily="34" charset="0"/>
            </a:endParaRPr>
          </a:p>
          <a:p>
            <a:pPr marL="0" indent="0" algn="ctr">
              <a:lnSpc>
                <a:spcPct val="150000"/>
              </a:lnSpc>
              <a:buFont typeface="Arial" panose="020B0604020202020204" pitchFamily="34" charset="0"/>
              <a:buNone/>
            </a:pPr>
            <a:r>
              <a:rPr altLang="de-DE" sz="1800" dirty="0">
                <a:latin typeface="Arial" panose="020B0604020202020204" pitchFamily="34" charset="0"/>
                <a:cs typeface="Arial" panose="020B0604020202020204" pitchFamily="34" charset="0"/>
              </a:rPr>
              <a:t>     Lehrabschlussprüfung</a:t>
            </a:r>
            <a:endParaRPr altLang="de-DE" sz="1800" b="0" dirty="0">
              <a:latin typeface="Arial" panose="020B0604020202020204" pitchFamily="34" charset="0"/>
              <a:cs typeface="Arial" panose="020B0604020202020204" pitchFamily="34" charset="0"/>
            </a:endParaRPr>
          </a:p>
          <a:p>
            <a:pPr marL="0" indent="0" algn="ctr">
              <a:lnSpc>
                <a:spcPct val="150000"/>
              </a:lnSpc>
              <a:buFont typeface="Arial" panose="020B0604020202020204" pitchFamily="34" charset="0"/>
              <a:buNone/>
            </a:pPr>
            <a:endParaRPr altLang="de-DE" sz="1800" b="0" dirty="0">
              <a:latin typeface="Arial" panose="020B0604020202020204" pitchFamily="34" charset="0"/>
              <a:cs typeface="Arial" panose="020B0604020202020204" pitchFamily="34" charset="0"/>
            </a:endParaRPr>
          </a:p>
          <a:p>
            <a:pPr marL="0" indent="0">
              <a:lnSpc>
                <a:spcPct val="150000"/>
              </a:lnSpc>
              <a:buFont typeface="Arial" panose="020B0604020202020204" pitchFamily="34" charset="0"/>
              <a:buNone/>
            </a:pPr>
            <a:r>
              <a:rPr altLang="de-DE" sz="1800" dirty="0">
                <a:latin typeface="Arial" panose="020B0604020202020204" pitchFamily="34" charset="0"/>
                <a:cs typeface="Arial" panose="020B0604020202020204" pitchFamily="34" charset="0"/>
              </a:rPr>
              <a:t>	       Meisterprüfung		</a:t>
            </a:r>
            <a:endParaRPr altLang="de-DE" sz="1800" b="0" dirty="0">
              <a:latin typeface="Arial" panose="020B0604020202020204" pitchFamily="34" charset="0"/>
              <a:cs typeface="Arial" panose="020B0604020202020204" pitchFamily="34" charset="0"/>
            </a:endParaRPr>
          </a:p>
        </p:txBody>
      </p:sp>
      <p:cxnSp>
        <p:nvCxnSpPr>
          <p:cNvPr id="5" name="Gerade Verbindung mit Pfeil 4">
            <a:extLst>
              <a:ext uri="{FF2B5EF4-FFF2-40B4-BE49-F238E27FC236}">
                <a16:creationId xmlns:a16="http://schemas.microsoft.com/office/drawing/2014/main" id="{83B2BC5F-8772-8EFF-7CCE-3AEA6BB6F4AA}"/>
              </a:ext>
            </a:extLst>
          </p:cNvPr>
          <p:cNvCxnSpPr/>
          <p:nvPr/>
        </p:nvCxnSpPr>
        <p:spPr>
          <a:xfrm>
            <a:off x="4499992" y="2276475"/>
            <a:ext cx="0" cy="288925"/>
          </a:xfrm>
          <a:prstGeom prst="straightConnector1">
            <a:avLst/>
          </a:prstGeom>
          <a:ln w="38100">
            <a:solidFill>
              <a:schemeClr val="accent4">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6" name="Gerade Verbindung mit Pfeil 5">
            <a:extLst>
              <a:ext uri="{FF2B5EF4-FFF2-40B4-BE49-F238E27FC236}">
                <a16:creationId xmlns:a16="http://schemas.microsoft.com/office/drawing/2014/main" id="{E62B1D77-3EEE-5149-F270-A7BBD24A1D4D}"/>
              </a:ext>
            </a:extLst>
          </p:cNvPr>
          <p:cNvCxnSpPr/>
          <p:nvPr/>
        </p:nvCxnSpPr>
        <p:spPr>
          <a:xfrm>
            <a:off x="4548956" y="4157663"/>
            <a:ext cx="0" cy="287337"/>
          </a:xfrm>
          <a:prstGeom prst="straightConnector1">
            <a:avLst/>
          </a:prstGeom>
          <a:ln w="38100">
            <a:solidFill>
              <a:schemeClr val="accent4">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7" name="Gerade Verbindung mit Pfeil 6">
            <a:extLst>
              <a:ext uri="{FF2B5EF4-FFF2-40B4-BE49-F238E27FC236}">
                <a16:creationId xmlns:a16="http://schemas.microsoft.com/office/drawing/2014/main" id="{B54A3621-E7FA-0415-322F-4524810A53CC}"/>
              </a:ext>
            </a:extLst>
          </p:cNvPr>
          <p:cNvCxnSpPr/>
          <p:nvPr/>
        </p:nvCxnSpPr>
        <p:spPr>
          <a:xfrm>
            <a:off x="4067944" y="4157663"/>
            <a:ext cx="0" cy="287337"/>
          </a:xfrm>
          <a:prstGeom prst="straightConnector1">
            <a:avLst/>
          </a:prstGeom>
          <a:ln w="38100">
            <a:solidFill>
              <a:schemeClr val="accent4">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8" name="Gerade Verbindung mit Pfeil 7">
            <a:extLst>
              <a:ext uri="{FF2B5EF4-FFF2-40B4-BE49-F238E27FC236}">
                <a16:creationId xmlns:a16="http://schemas.microsoft.com/office/drawing/2014/main" id="{9BB2E0DC-5981-721B-10EA-DFEE21F826DA}"/>
              </a:ext>
            </a:extLst>
          </p:cNvPr>
          <p:cNvCxnSpPr/>
          <p:nvPr/>
        </p:nvCxnSpPr>
        <p:spPr>
          <a:xfrm>
            <a:off x="4499992" y="3175000"/>
            <a:ext cx="0" cy="287338"/>
          </a:xfrm>
          <a:prstGeom prst="straightConnector1">
            <a:avLst/>
          </a:prstGeom>
          <a:ln w="38100">
            <a:solidFill>
              <a:schemeClr val="accent4">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9" name="Gerade Verbindung mit Pfeil 8">
            <a:extLst>
              <a:ext uri="{FF2B5EF4-FFF2-40B4-BE49-F238E27FC236}">
                <a16:creationId xmlns:a16="http://schemas.microsoft.com/office/drawing/2014/main" id="{8908EABC-1260-8394-0BA3-4FC9FC73A180}"/>
              </a:ext>
            </a:extLst>
          </p:cNvPr>
          <p:cNvCxnSpPr/>
          <p:nvPr/>
        </p:nvCxnSpPr>
        <p:spPr>
          <a:xfrm>
            <a:off x="5076006" y="4162425"/>
            <a:ext cx="0" cy="288925"/>
          </a:xfrm>
          <a:prstGeom prst="straightConnector1">
            <a:avLst/>
          </a:prstGeom>
          <a:ln w="38100">
            <a:solidFill>
              <a:schemeClr val="accent4">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10" name="Gerade Verbindung mit Pfeil 9">
            <a:extLst>
              <a:ext uri="{FF2B5EF4-FFF2-40B4-BE49-F238E27FC236}">
                <a16:creationId xmlns:a16="http://schemas.microsoft.com/office/drawing/2014/main" id="{03D88CA2-1768-D961-15A9-78089B83D337}"/>
              </a:ext>
            </a:extLst>
          </p:cNvPr>
          <p:cNvCxnSpPr/>
          <p:nvPr/>
        </p:nvCxnSpPr>
        <p:spPr>
          <a:xfrm>
            <a:off x="5868144" y="5040313"/>
            <a:ext cx="0" cy="287337"/>
          </a:xfrm>
          <a:prstGeom prst="straightConnector1">
            <a:avLst/>
          </a:prstGeom>
          <a:ln w="38100">
            <a:solidFill>
              <a:schemeClr val="accent4">
                <a:lumMod val="60000"/>
                <a:lumOff val="40000"/>
              </a:schemeClr>
            </a:solidFill>
            <a:tailEnd type="arrow"/>
          </a:ln>
        </p:spPr>
        <p:style>
          <a:lnRef idx="1">
            <a:schemeClr val="dk1"/>
          </a:lnRef>
          <a:fillRef idx="0">
            <a:schemeClr val="dk1"/>
          </a:fillRef>
          <a:effectRef idx="0">
            <a:schemeClr val="dk1"/>
          </a:effectRef>
          <a:fontRef idx="minor">
            <a:schemeClr val="tx1"/>
          </a:fontRef>
        </p:style>
      </p:cxnSp>
      <p:cxnSp>
        <p:nvCxnSpPr>
          <p:cNvPr id="11" name="Gerade Verbindung mit Pfeil 10">
            <a:extLst>
              <a:ext uri="{FF2B5EF4-FFF2-40B4-BE49-F238E27FC236}">
                <a16:creationId xmlns:a16="http://schemas.microsoft.com/office/drawing/2014/main" id="{CE11A59B-00B1-9CB0-D766-6E3442C2959E}"/>
              </a:ext>
            </a:extLst>
          </p:cNvPr>
          <p:cNvCxnSpPr/>
          <p:nvPr/>
        </p:nvCxnSpPr>
        <p:spPr>
          <a:xfrm>
            <a:off x="3492500" y="5040313"/>
            <a:ext cx="0" cy="287337"/>
          </a:xfrm>
          <a:prstGeom prst="straightConnector1">
            <a:avLst/>
          </a:prstGeom>
          <a:ln w="38100">
            <a:solidFill>
              <a:schemeClr val="accent4">
                <a:lumMod val="60000"/>
                <a:lumOff val="40000"/>
              </a:schemeClr>
            </a:solidFill>
            <a:tailEnd type="arrow"/>
          </a:ln>
        </p:spPr>
        <p:style>
          <a:lnRef idx="1">
            <a:schemeClr val="dk1"/>
          </a:lnRef>
          <a:fillRef idx="0">
            <a:schemeClr val="dk1"/>
          </a:fillRef>
          <a:effectRef idx="0">
            <a:schemeClr val="dk1"/>
          </a:effectRef>
          <a:fontRef idx="minor">
            <a:schemeClr val="tx1"/>
          </a:fontRef>
        </p:style>
      </p:cxnSp>
      <p:sp>
        <p:nvSpPr>
          <p:cNvPr id="12" name="Textfeld 11">
            <a:extLst>
              <a:ext uri="{FF2B5EF4-FFF2-40B4-BE49-F238E27FC236}">
                <a16:creationId xmlns:a16="http://schemas.microsoft.com/office/drawing/2014/main" id="{5AD0D74E-F684-2A4D-F694-4D0F28704C19}"/>
              </a:ext>
            </a:extLst>
          </p:cNvPr>
          <p:cNvSpPr txBox="1">
            <a:spLocks noChangeArrowheads="1"/>
          </p:cNvSpPr>
          <p:nvPr/>
        </p:nvSpPr>
        <p:spPr bwMode="auto">
          <a:xfrm>
            <a:off x="5292725" y="5517232"/>
            <a:ext cx="28082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800" dirty="0">
                <a:solidFill>
                  <a:schemeClr val="tx1"/>
                </a:solidFill>
                <a:latin typeface="Arial" panose="020B0604020202020204" pitchFamily="34" charset="0"/>
              </a:rPr>
              <a:t>Berufsreifeprüfung</a:t>
            </a:r>
          </a:p>
          <a:p>
            <a:pPr eaLnBrk="1" hangingPunct="1">
              <a:spcBef>
                <a:spcPct val="0"/>
              </a:spcBef>
              <a:buFontTx/>
              <a:buNone/>
            </a:pPr>
            <a:r>
              <a:rPr lang="de-AT" altLang="de-DE" sz="1800" b="0" dirty="0">
                <a:solidFill>
                  <a:schemeClr val="tx1"/>
                </a:solidFill>
                <a:latin typeface="Arial" panose="020B0604020202020204" pitchFamily="34" charset="0"/>
              </a:rPr>
              <a:t> (Lehre mit Matura)</a:t>
            </a:r>
          </a:p>
        </p:txBody>
      </p:sp>
    </p:spTree>
    <p:extLst>
      <p:ext uri="{BB962C8B-B14F-4D97-AF65-F5344CB8AC3E}">
        <p14:creationId xmlns:p14="http://schemas.microsoft.com/office/powerpoint/2010/main" val="4294244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up)">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up)">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up)">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wipe(up)">
                                      <p:cBhvr>
                                        <p:cTn id="54" dur="500"/>
                                        <p:tgtEl>
                                          <p:spTgt spid="10"/>
                                        </p:tgtEl>
                                      </p:cBhvr>
                                    </p:animEffec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F7677195-D129-DBE2-B06E-44A96F4DD04B}"/>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„Berufe - Zukunftsvorstellungen“ auf den Seiten 80 und 81 im Schulbuch </a:t>
            </a:r>
            <a:r>
              <a:rPr lang="de-DE" altLang="de-DE" sz="1200" i="1" kern="0" dirty="0">
                <a:latin typeface="Arial" pitchFamily="34" charset="0"/>
              </a:rPr>
              <a:t>unterwegs 4</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018A5A04-8FBF-C0D3-DC53-B0A893054467}"/>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207</Words>
  <Application>Microsoft Office PowerPoint</Application>
  <PresentationFormat>Bildschirmpräsentation (4:3)</PresentationFormat>
  <Paragraphs>28</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PowerPoint-Präsentation</vt:lpstr>
      <vt:lpstr>Lehre: rund 200 Lehrberufe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203</cp:revision>
  <dcterms:created xsi:type="dcterms:W3CDTF">2013-10-08T07:58:50Z</dcterms:created>
  <dcterms:modified xsi:type="dcterms:W3CDTF">2025-07-07T16:07:58Z</dcterms:modified>
</cp:coreProperties>
</file>