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6" r:id="rId4"/>
    <p:sldId id="311" r:id="rId5"/>
    <p:sldId id="312" r:id="rId6"/>
    <p:sldId id="309"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482" autoAdjust="0"/>
  </p:normalViewPr>
  <p:slideViewPr>
    <p:cSldViewPr>
      <p:cViewPr varScale="1">
        <p:scale>
          <a:sx n="156" d="100"/>
          <a:sy n="156" d="100"/>
        </p:scale>
        <p:origin x="4482" y="156"/>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F3D6571-0CD7-8C60-5398-D95B34AB1B6E}"/>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6D283EE9-BD2D-474C-F19D-A7A29AA8741B}"/>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D73514B4-40CA-2358-EEAE-A90F785D50B7}"/>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714EBBBD-6FC9-E760-C1B7-5571F0179648}"/>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138062E0-7D39-FC3E-7AD4-754FACEEA8FB}"/>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08009E0A-E071-B8E1-6EC8-AADD374D565A}"/>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D72B6E5F-7B7B-43CF-9402-279F8FC03077}"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1A2A9AD1-CC57-0A3B-CB53-8392CB4469A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734E3E32-5CD9-4EAD-B0DE-F30254DEBC69}"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7E0B034D-78BB-E03C-CB87-B85CE4A9064D}"/>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CBD97B37-2795-6434-97B5-9F32BAE028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3C15986-C92B-7C99-A8B7-0C9E64009D7F}"/>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952BE9E6-665E-886E-6440-C679498510AF}"/>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800F885D-4043-08C4-6708-778C902DB895}"/>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69781A04-DCEA-7CBD-A2B8-9CF8F1E0830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367191397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69567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77062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4025308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63044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219003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60263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356050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28758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4956220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145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357868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6270596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8626396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764273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04110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932872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32000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16166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83142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367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34019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892907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FF6A22B0-7880-B59B-7B3B-F398D79E70A4}"/>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8006F390-45AC-B6C2-5C0E-95510983DABC}"/>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E7DBE47E-1090-1509-349C-30B2226650D1}"/>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1F67EC85-0443-8371-261C-2564E2603226}"/>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B69096C5-880A-C006-6DF0-FB03444AE5A4}"/>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05EB749F-E653-1D5A-4C9A-AB67482D46D9}"/>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1DA4CA66-7677-DED6-4B04-129BBA1294CB}"/>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97"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E5F04D2-D87A-F808-F891-4A6C8AF26A31}"/>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1BFA3DD5-672E-63E8-DA4D-8A7AC7DE3F7E}"/>
              </a:ext>
            </a:extLst>
          </p:cNvPr>
          <p:cNvSpPr>
            <a:spLocks noGrp="1" noChangeArrowheads="1"/>
          </p:cNvSpPr>
          <p:nvPr>
            <p:ph type="ctrTitle"/>
          </p:nvPr>
        </p:nvSpPr>
        <p:spPr>
          <a:xfrm>
            <a:off x="468313" y="836613"/>
            <a:ext cx="7772400" cy="792162"/>
          </a:xfrm>
        </p:spPr>
        <p:txBody>
          <a:bodyPr/>
          <a:lstStyle/>
          <a:p>
            <a:pPr eaLnBrk="1" hangingPunct="1"/>
            <a:r>
              <a:rPr lang="de-DE" altLang="de-DE" sz="3400"/>
              <a:t>Aufbau des Bodens</a:t>
            </a:r>
          </a:p>
        </p:txBody>
      </p:sp>
      <p:sp>
        <p:nvSpPr>
          <p:cNvPr id="4099" name="Text Box 17">
            <a:extLst>
              <a:ext uri="{FF2B5EF4-FFF2-40B4-BE49-F238E27FC236}">
                <a16:creationId xmlns:a16="http://schemas.microsoft.com/office/drawing/2014/main" id="{DE2065DB-AB2B-03D6-CD2D-3E68EB2989F9}"/>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41B0DEF-AA1C-B5B0-68B5-9E84727D3B8C}"/>
              </a:ext>
            </a:extLst>
          </p:cNvPr>
          <p:cNvSpPr>
            <a:spLocks noGrp="1" noChangeArrowheads="1"/>
          </p:cNvSpPr>
          <p:nvPr>
            <p:ph type="title"/>
          </p:nvPr>
        </p:nvSpPr>
        <p:spPr/>
        <p:txBody>
          <a:bodyPr/>
          <a:lstStyle/>
          <a:p>
            <a:r>
              <a:rPr lang="de-DE" altLang="de-DE"/>
              <a:t>Aufbau des Bodens</a:t>
            </a:r>
          </a:p>
        </p:txBody>
      </p:sp>
      <p:grpSp>
        <p:nvGrpSpPr>
          <p:cNvPr id="5123" name="Group 49">
            <a:extLst>
              <a:ext uri="{FF2B5EF4-FFF2-40B4-BE49-F238E27FC236}">
                <a16:creationId xmlns:a16="http://schemas.microsoft.com/office/drawing/2014/main" id="{913D2080-DDD3-E4DD-911F-B676C09D6148}"/>
              </a:ext>
            </a:extLst>
          </p:cNvPr>
          <p:cNvGrpSpPr>
            <a:grpSpLocks/>
          </p:cNvGrpSpPr>
          <p:nvPr/>
        </p:nvGrpSpPr>
        <p:grpSpPr bwMode="auto">
          <a:xfrm>
            <a:off x="395288" y="4724400"/>
            <a:ext cx="2520950" cy="366713"/>
            <a:chOff x="204" y="2704"/>
            <a:chExt cx="1588" cy="231"/>
          </a:xfrm>
        </p:grpSpPr>
        <p:sp>
          <p:nvSpPr>
            <p:cNvPr id="5162" name="Rectangle 50">
              <a:extLst>
                <a:ext uri="{FF2B5EF4-FFF2-40B4-BE49-F238E27FC236}">
                  <a16:creationId xmlns:a16="http://schemas.microsoft.com/office/drawing/2014/main" id="{BCF56F56-5AE1-B5AA-A9DF-8A4F2F737C51}"/>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63" name="Group 51">
              <a:extLst>
                <a:ext uri="{FF2B5EF4-FFF2-40B4-BE49-F238E27FC236}">
                  <a16:creationId xmlns:a16="http://schemas.microsoft.com/office/drawing/2014/main" id="{DE10522A-D975-4C09-E7FC-1A8EBC681211}"/>
                </a:ext>
              </a:extLst>
            </p:cNvPr>
            <p:cNvGrpSpPr>
              <a:grpSpLocks/>
            </p:cNvGrpSpPr>
            <p:nvPr/>
          </p:nvGrpSpPr>
          <p:grpSpPr bwMode="auto">
            <a:xfrm>
              <a:off x="204" y="2704"/>
              <a:ext cx="227" cy="231"/>
              <a:chOff x="204" y="2704"/>
              <a:chExt cx="227" cy="231"/>
            </a:xfrm>
          </p:grpSpPr>
          <p:sp>
            <p:nvSpPr>
              <p:cNvPr id="5164" name="Oval 52">
                <a:extLst>
                  <a:ext uri="{FF2B5EF4-FFF2-40B4-BE49-F238E27FC236}">
                    <a16:creationId xmlns:a16="http://schemas.microsoft.com/office/drawing/2014/main" id="{36410D99-FDFF-E5D2-ED23-5525975529E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5" name="Text Box 53">
                <a:extLst>
                  <a:ext uri="{FF2B5EF4-FFF2-40B4-BE49-F238E27FC236}">
                    <a16:creationId xmlns:a16="http://schemas.microsoft.com/office/drawing/2014/main" id="{C5A00392-816A-7966-7110-5544B0776D3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sp>
        <p:nvSpPr>
          <p:cNvPr id="134198" name="Text Box 54">
            <a:extLst>
              <a:ext uri="{FF2B5EF4-FFF2-40B4-BE49-F238E27FC236}">
                <a16:creationId xmlns:a16="http://schemas.microsoft.com/office/drawing/2014/main" id="{9FEECB6A-231D-6FB3-F0FF-EA9E7F6892FF}"/>
              </a:ext>
            </a:extLst>
          </p:cNvPr>
          <p:cNvSpPr txBox="1">
            <a:spLocks noChangeArrowheads="1"/>
          </p:cNvSpPr>
          <p:nvPr/>
        </p:nvSpPr>
        <p:spPr bwMode="auto">
          <a:xfrm>
            <a:off x="898525" y="47244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Bodenwasser</a:t>
            </a:r>
          </a:p>
        </p:txBody>
      </p:sp>
      <p:grpSp>
        <p:nvGrpSpPr>
          <p:cNvPr id="5125" name="Group 55">
            <a:extLst>
              <a:ext uri="{FF2B5EF4-FFF2-40B4-BE49-F238E27FC236}">
                <a16:creationId xmlns:a16="http://schemas.microsoft.com/office/drawing/2014/main" id="{8C772369-BFA9-47E9-43B8-372F1C164718}"/>
              </a:ext>
            </a:extLst>
          </p:cNvPr>
          <p:cNvGrpSpPr>
            <a:grpSpLocks/>
          </p:cNvGrpSpPr>
          <p:nvPr/>
        </p:nvGrpSpPr>
        <p:grpSpPr bwMode="auto">
          <a:xfrm>
            <a:off x="3122613" y="4718050"/>
            <a:ext cx="2520950" cy="366712"/>
            <a:chOff x="204" y="2704"/>
            <a:chExt cx="1588" cy="231"/>
          </a:xfrm>
        </p:grpSpPr>
        <p:sp>
          <p:nvSpPr>
            <p:cNvPr id="5158" name="Rectangle 56">
              <a:extLst>
                <a:ext uri="{FF2B5EF4-FFF2-40B4-BE49-F238E27FC236}">
                  <a16:creationId xmlns:a16="http://schemas.microsoft.com/office/drawing/2014/main" id="{49AC54C4-441A-D140-79F2-DD7992E265B8}"/>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59" name="Group 57">
              <a:extLst>
                <a:ext uri="{FF2B5EF4-FFF2-40B4-BE49-F238E27FC236}">
                  <a16:creationId xmlns:a16="http://schemas.microsoft.com/office/drawing/2014/main" id="{B2C1E50A-39D1-DFC4-BEFC-0F32A3675752}"/>
                </a:ext>
              </a:extLst>
            </p:cNvPr>
            <p:cNvGrpSpPr>
              <a:grpSpLocks/>
            </p:cNvGrpSpPr>
            <p:nvPr/>
          </p:nvGrpSpPr>
          <p:grpSpPr bwMode="auto">
            <a:xfrm>
              <a:off x="204" y="2704"/>
              <a:ext cx="227" cy="231"/>
              <a:chOff x="204" y="2704"/>
              <a:chExt cx="227" cy="231"/>
            </a:xfrm>
          </p:grpSpPr>
          <p:sp>
            <p:nvSpPr>
              <p:cNvPr id="5160" name="Oval 58">
                <a:extLst>
                  <a:ext uri="{FF2B5EF4-FFF2-40B4-BE49-F238E27FC236}">
                    <a16:creationId xmlns:a16="http://schemas.microsoft.com/office/drawing/2014/main" id="{09CDEFF5-26AC-0A69-DF36-7DB8FE92A80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1" name="Text Box 59">
                <a:extLst>
                  <a:ext uri="{FF2B5EF4-FFF2-40B4-BE49-F238E27FC236}">
                    <a16:creationId xmlns:a16="http://schemas.microsoft.com/office/drawing/2014/main" id="{69D3BD37-4BA5-96A4-969B-016C1FBEFF0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134204" name="Text Box 60">
            <a:extLst>
              <a:ext uri="{FF2B5EF4-FFF2-40B4-BE49-F238E27FC236}">
                <a16:creationId xmlns:a16="http://schemas.microsoft.com/office/drawing/2014/main" id="{4E123428-1655-77D5-338F-C76BBD6E942E}"/>
              </a:ext>
            </a:extLst>
          </p:cNvPr>
          <p:cNvSpPr txBox="1">
            <a:spLocks noChangeArrowheads="1"/>
          </p:cNvSpPr>
          <p:nvPr/>
        </p:nvSpPr>
        <p:spPr bwMode="auto">
          <a:xfrm>
            <a:off x="3625850" y="47180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Steinchen</a:t>
            </a:r>
          </a:p>
        </p:txBody>
      </p:sp>
      <p:grpSp>
        <p:nvGrpSpPr>
          <p:cNvPr id="5133" name="Group 85">
            <a:extLst>
              <a:ext uri="{FF2B5EF4-FFF2-40B4-BE49-F238E27FC236}">
                <a16:creationId xmlns:a16="http://schemas.microsoft.com/office/drawing/2014/main" id="{06DA07D6-D0FA-3705-42B8-A8D9AD8CC643}"/>
              </a:ext>
            </a:extLst>
          </p:cNvPr>
          <p:cNvGrpSpPr>
            <a:grpSpLocks/>
          </p:cNvGrpSpPr>
          <p:nvPr/>
        </p:nvGrpSpPr>
        <p:grpSpPr bwMode="auto">
          <a:xfrm>
            <a:off x="539750" y="1196975"/>
            <a:ext cx="5400675" cy="2832100"/>
            <a:chOff x="340" y="754"/>
            <a:chExt cx="3402" cy="1784"/>
          </a:xfrm>
        </p:grpSpPr>
        <p:grpSp>
          <p:nvGrpSpPr>
            <p:cNvPr id="5134" name="Group 79">
              <a:extLst>
                <a:ext uri="{FF2B5EF4-FFF2-40B4-BE49-F238E27FC236}">
                  <a16:creationId xmlns:a16="http://schemas.microsoft.com/office/drawing/2014/main" id="{F4D5A0F2-6123-0A8F-66BF-EF51ABC724F5}"/>
                </a:ext>
              </a:extLst>
            </p:cNvPr>
            <p:cNvGrpSpPr>
              <a:grpSpLocks/>
            </p:cNvGrpSpPr>
            <p:nvPr/>
          </p:nvGrpSpPr>
          <p:grpSpPr bwMode="auto">
            <a:xfrm>
              <a:off x="340" y="754"/>
              <a:ext cx="3402" cy="1784"/>
              <a:chOff x="340" y="754"/>
              <a:chExt cx="3402" cy="1784"/>
            </a:xfrm>
          </p:grpSpPr>
          <p:pic>
            <p:nvPicPr>
              <p:cNvPr id="5140" name="Picture 43" descr="boden5">
                <a:extLst>
                  <a:ext uri="{FF2B5EF4-FFF2-40B4-BE49-F238E27FC236}">
                    <a16:creationId xmlns:a16="http://schemas.microsoft.com/office/drawing/2014/main" id="{4B3E2756-A075-EE8B-8ADF-AADCA1370E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 y="754"/>
                <a:ext cx="3192" cy="1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1" name="Oval 44">
                <a:extLst>
                  <a:ext uri="{FF2B5EF4-FFF2-40B4-BE49-F238E27FC236}">
                    <a16:creationId xmlns:a16="http://schemas.microsoft.com/office/drawing/2014/main" id="{8086775A-E015-7E84-EDC9-A70EEB4643D9}"/>
                  </a:ext>
                </a:extLst>
              </p:cNvPr>
              <p:cNvSpPr>
                <a:spLocks noChangeArrowheads="1"/>
              </p:cNvSpPr>
              <p:nvPr/>
            </p:nvSpPr>
            <p:spPr bwMode="auto">
              <a:xfrm>
                <a:off x="3463"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2" name="Oval 45">
                <a:extLst>
                  <a:ext uri="{FF2B5EF4-FFF2-40B4-BE49-F238E27FC236}">
                    <a16:creationId xmlns:a16="http://schemas.microsoft.com/office/drawing/2014/main" id="{F8FE52A7-5344-D26D-964C-E365DCB3232F}"/>
                  </a:ext>
                </a:extLst>
              </p:cNvPr>
              <p:cNvSpPr>
                <a:spLocks noChangeArrowheads="1"/>
              </p:cNvSpPr>
              <p:nvPr/>
            </p:nvSpPr>
            <p:spPr bwMode="auto">
              <a:xfrm>
                <a:off x="351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3" name="Oval 46">
                <a:extLst>
                  <a:ext uri="{FF2B5EF4-FFF2-40B4-BE49-F238E27FC236}">
                    <a16:creationId xmlns:a16="http://schemas.microsoft.com/office/drawing/2014/main" id="{2B6BAA74-9D90-99E8-DE14-E37BEA776B0A}"/>
                  </a:ext>
                </a:extLst>
              </p:cNvPr>
              <p:cNvSpPr>
                <a:spLocks noChangeArrowheads="1"/>
              </p:cNvSpPr>
              <p:nvPr/>
            </p:nvSpPr>
            <p:spPr bwMode="auto">
              <a:xfrm>
                <a:off x="3305"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4" name="Oval 47">
                <a:extLst>
                  <a:ext uri="{FF2B5EF4-FFF2-40B4-BE49-F238E27FC236}">
                    <a16:creationId xmlns:a16="http://schemas.microsoft.com/office/drawing/2014/main" id="{E38EABF6-DEFD-F37B-80B3-8ABA1DCF5D44}"/>
                  </a:ext>
                </a:extLst>
              </p:cNvPr>
              <p:cNvSpPr>
                <a:spLocks noChangeArrowheads="1"/>
              </p:cNvSpPr>
              <p:nvPr/>
            </p:nvSpPr>
            <p:spPr bwMode="auto">
              <a:xfrm>
                <a:off x="3152" y="229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5" name="Oval 48">
                <a:extLst>
                  <a:ext uri="{FF2B5EF4-FFF2-40B4-BE49-F238E27FC236}">
                    <a16:creationId xmlns:a16="http://schemas.microsoft.com/office/drawing/2014/main" id="{842C42DC-BBDA-338A-4B26-7D4343865B77}"/>
                  </a:ext>
                </a:extLst>
              </p:cNvPr>
              <p:cNvSpPr>
                <a:spLocks noChangeArrowheads="1"/>
              </p:cNvSpPr>
              <p:nvPr/>
            </p:nvSpPr>
            <p:spPr bwMode="auto">
              <a:xfrm>
                <a:off x="2426" y="231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5135" name="Text Box 80">
              <a:extLst>
                <a:ext uri="{FF2B5EF4-FFF2-40B4-BE49-F238E27FC236}">
                  <a16:creationId xmlns:a16="http://schemas.microsoft.com/office/drawing/2014/main" id="{F96F0831-18CA-9EE6-FD69-B41ADBED1088}"/>
                </a:ext>
              </a:extLst>
            </p:cNvPr>
            <p:cNvSpPr txBox="1">
              <a:spLocks noChangeArrowheads="1"/>
            </p:cNvSpPr>
            <p:nvPr/>
          </p:nvSpPr>
          <p:spPr bwMode="auto">
            <a:xfrm>
              <a:off x="3470"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5136" name="Text Box 81">
              <a:extLst>
                <a:ext uri="{FF2B5EF4-FFF2-40B4-BE49-F238E27FC236}">
                  <a16:creationId xmlns:a16="http://schemas.microsoft.com/office/drawing/2014/main" id="{706EEA32-E2D6-9B37-BE07-BDB760738E4A}"/>
                </a:ext>
              </a:extLst>
            </p:cNvPr>
            <p:cNvSpPr txBox="1">
              <a:spLocks noChangeArrowheads="1"/>
            </p:cNvSpPr>
            <p:nvPr/>
          </p:nvSpPr>
          <p:spPr bwMode="auto">
            <a:xfrm>
              <a:off x="3515" y="152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5137" name="Text Box 82">
              <a:extLst>
                <a:ext uri="{FF2B5EF4-FFF2-40B4-BE49-F238E27FC236}">
                  <a16:creationId xmlns:a16="http://schemas.microsoft.com/office/drawing/2014/main" id="{9303225F-94DB-2090-60E4-0EDDF9AC9FE5}"/>
                </a:ext>
              </a:extLst>
            </p:cNvPr>
            <p:cNvSpPr txBox="1">
              <a:spLocks noChangeArrowheads="1"/>
            </p:cNvSpPr>
            <p:nvPr/>
          </p:nvSpPr>
          <p:spPr bwMode="auto">
            <a:xfrm>
              <a:off x="3333"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5138" name="Text Box 83">
              <a:extLst>
                <a:ext uri="{FF2B5EF4-FFF2-40B4-BE49-F238E27FC236}">
                  <a16:creationId xmlns:a16="http://schemas.microsoft.com/office/drawing/2014/main" id="{78FD91CE-527C-5E58-C869-DA5BAABBE405}"/>
                </a:ext>
              </a:extLst>
            </p:cNvPr>
            <p:cNvSpPr txBox="1">
              <a:spLocks noChangeArrowheads="1"/>
            </p:cNvSpPr>
            <p:nvPr/>
          </p:nvSpPr>
          <p:spPr bwMode="auto">
            <a:xfrm>
              <a:off x="3152"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5139" name="Text Box 84">
              <a:extLst>
                <a:ext uri="{FF2B5EF4-FFF2-40B4-BE49-F238E27FC236}">
                  <a16:creationId xmlns:a16="http://schemas.microsoft.com/office/drawing/2014/main" id="{191F6EC8-5037-E133-467E-4640A1BE9D6C}"/>
                </a:ext>
              </a:extLst>
            </p:cNvPr>
            <p:cNvSpPr txBox="1">
              <a:spLocks noChangeArrowheads="1"/>
            </p:cNvSpPr>
            <p:nvPr/>
          </p:nvSpPr>
          <p:spPr bwMode="auto">
            <a:xfrm>
              <a:off x="2426"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nvGrpSpPr>
          <p:cNvPr id="2" name="Group 61">
            <a:extLst>
              <a:ext uri="{FF2B5EF4-FFF2-40B4-BE49-F238E27FC236}">
                <a16:creationId xmlns:a16="http://schemas.microsoft.com/office/drawing/2014/main" id="{A270EB65-5DBA-C607-B033-E0776BD00C5C}"/>
              </a:ext>
            </a:extLst>
          </p:cNvPr>
          <p:cNvGrpSpPr>
            <a:grpSpLocks/>
          </p:cNvGrpSpPr>
          <p:nvPr/>
        </p:nvGrpSpPr>
        <p:grpSpPr bwMode="auto">
          <a:xfrm>
            <a:off x="5857876" y="4724400"/>
            <a:ext cx="2520950" cy="720726"/>
            <a:chOff x="204" y="2704"/>
            <a:chExt cx="1588" cy="454"/>
          </a:xfrm>
        </p:grpSpPr>
        <p:sp>
          <p:nvSpPr>
            <p:cNvPr id="3" name="Rectangle 62">
              <a:extLst>
                <a:ext uri="{FF2B5EF4-FFF2-40B4-BE49-F238E27FC236}">
                  <a16:creationId xmlns:a16="http://schemas.microsoft.com/office/drawing/2014/main" id="{2E3AD29B-1167-57CA-3E6A-00F852DC8CE1}"/>
                </a:ext>
              </a:extLst>
            </p:cNvPr>
            <p:cNvSpPr>
              <a:spLocks noChangeArrowheads="1"/>
            </p:cNvSpPr>
            <p:nvPr/>
          </p:nvSpPr>
          <p:spPr bwMode="auto">
            <a:xfrm>
              <a:off x="521" y="2704"/>
              <a:ext cx="1271" cy="454"/>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 name="Group 63">
              <a:extLst>
                <a:ext uri="{FF2B5EF4-FFF2-40B4-BE49-F238E27FC236}">
                  <a16:creationId xmlns:a16="http://schemas.microsoft.com/office/drawing/2014/main" id="{0974CAC8-DAAB-3D2F-8957-011D10690CAD}"/>
                </a:ext>
              </a:extLst>
            </p:cNvPr>
            <p:cNvGrpSpPr>
              <a:grpSpLocks/>
            </p:cNvGrpSpPr>
            <p:nvPr/>
          </p:nvGrpSpPr>
          <p:grpSpPr bwMode="auto">
            <a:xfrm>
              <a:off x="204" y="2704"/>
              <a:ext cx="227" cy="231"/>
              <a:chOff x="204" y="2704"/>
              <a:chExt cx="227" cy="231"/>
            </a:xfrm>
          </p:grpSpPr>
          <p:sp>
            <p:nvSpPr>
              <p:cNvPr id="5" name="Oval 64">
                <a:extLst>
                  <a:ext uri="{FF2B5EF4-FFF2-40B4-BE49-F238E27FC236}">
                    <a16:creationId xmlns:a16="http://schemas.microsoft.com/office/drawing/2014/main" id="{1E4AF024-E9F5-C3CC-7762-476476B2E5D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 name="Text Box 65">
                <a:extLst>
                  <a:ext uri="{FF2B5EF4-FFF2-40B4-BE49-F238E27FC236}">
                    <a16:creationId xmlns:a16="http://schemas.microsoft.com/office/drawing/2014/main" id="{0F8DC93B-3702-5A48-9E85-B6B59E2B02B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3</a:t>
                </a:r>
              </a:p>
            </p:txBody>
          </p:sp>
        </p:grpSp>
      </p:grpSp>
      <p:grpSp>
        <p:nvGrpSpPr>
          <p:cNvPr id="7" name="Group 73">
            <a:extLst>
              <a:ext uri="{FF2B5EF4-FFF2-40B4-BE49-F238E27FC236}">
                <a16:creationId xmlns:a16="http://schemas.microsoft.com/office/drawing/2014/main" id="{D4A10ADF-3109-04D2-6B50-E63B21D00B61}"/>
              </a:ext>
            </a:extLst>
          </p:cNvPr>
          <p:cNvGrpSpPr>
            <a:grpSpLocks/>
          </p:cNvGrpSpPr>
          <p:nvPr/>
        </p:nvGrpSpPr>
        <p:grpSpPr bwMode="auto">
          <a:xfrm>
            <a:off x="3124145" y="5337593"/>
            <a:ext cx="2520950" cy="366713"/>
            <a:chOff x="204" y="2704"/>
            <a:chExt cx="1588" cy="231"/>
          </a:xfrm>
        </p:grpSpPr>
        <p:sp>
          <p:nvSpPr>
            <p:cNvPr id="8" name="Rectangle 74">
              <a:extLst>
                <a:ext uri="{FF2B5EF4-FFF2-40B4-BE49-F238E27FC236}">
                  <a16:creationId xmlns:a16="http://schemas.microsoft.com/office/drawing/2014/main" id="{354FF6B9-FD15-E6EC-F99F-3BB050725755}"/>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 name="Group 75">
              <a:extLst>
                <a:ext uri="{FF2B5EF4-FFF2-40B4-BE49-F238E27FC236}">
                  <a16:creationId xmlns:a16="http://schemas.microsoft.com/office/drawing/2014/main" id="{86C39A47-1B5F-A314-CEC5-7CCCDC3C2455}"/>
                </a:ext>
              </a:extLst>
            </p:cNvPr>
            <p:cNvGrpSpPr>
              <a:grpSpLocks/>
            </p:cNvGrpSpPr>
            <p:nvPr/>
          </p:nvGrpSpPr>
          <p:grpSpPr bwMode="auto">
            <a:xfrm>
              <a:off x="204" y="2704"/>
              <a:ext cx="227" cy="231"/>
              <a:chOff x="204" y="2704"/>
              <a:chExt cx="227" cy="231"/>
            </a:xfrm>
          </p:grpSpPr>
          <p:sp>
            <p:nvSpPr>
              <p:cNvPr id="10" name="Oval 76">
                <a:extLst>
                  <a:ext uri="{FF2B5EF4-FFF2-40B4-BE49-F238E27FC236}">
                    <a16:creationId xmlns:a16="http://schemas.microsoft.com/office/drawing/2014/main" id="{259143EC-4A9B-BC29-EAA5-ABA8CAC7199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 name="Text Box 77">
                <a:extLst>
                  <a:ext uri="{FF2B5EF4-FFF2-40B4-BE49-F238E27FC236}">
                    <a16:creationId xmlns:a16="http://schemas.microsoft.com/office/drawing/2014/main" id="{E8F27217-F4E0-0936-C00E-17864F75D1F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sp>
        <p:nvSpPr>
          <p:cNvPr id="17" name="Text Box 54">
            <a:extLst>
              <a:ext uri="{FF2B5EF4-FFF2-40B4-BE49-F238E27FC236}">
                <a16:creationId xmlns:a16="http://schemas.microsoft.com/office/drawing/2014/main" id="{20CBDCEA-10B6-FBF2-8654-E77CD7FB4F94}"/>
              </a:ext>
            </a:extLst>
          </p:cNvPr>
          <p:cNvSpPr txBox="1">
            <a:spLocks noChangeArrowheads="1"/>
          </p:cNvSpPr>
          <p:nvPr/>
        </p:nvSpPr>
        <p:spPr bwMode="auto">
          <a:xfrm>
            <a:off x="6432552" y="4724400"/>
            <a:ext cx="201612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Bodenmaterial </a:t>
            </a:r>
            <a:br>
              <a:rPr lang="de-DE" altLang="de-DE" sz="1600" dirty="0">
                <a:latin typeface="Arial" panose="020B0604020202020204" pitchFamily="34" charset="0"/>
              </a:rPr>
            </a:br>
            <a:r>
              <a:rPr lang="de-DE" altLang="de-DE" sz="1600" dirty="0">
                <a:latin typeface="Arial" panose="020B0604020202020204" pitchFamily="34" charset="0"/>
              </a:rPr>
              <a:t>mit Bodenluft</a:t>
            </a:r>
          </a:p>
        </p:txBody>
      </p:sp>
      <p:grpSp>
        <p:nvGrpSpPr>
          <p:cNvPr id="12" name="Group 61">
            <a:extLst>
              <a:ext uri="{FF2B5EF4-FFF2-40B4-BE49-F238E27FC236}">
                <a16:creationId xmlns:a16="http://schemas.microsoft.com/office/drawing/2014/main" id="{4CB598C9-4149-FB05-17E2-0481D7A898BB}"/>
              </a:ext>
            </a:extLst>
          </p:cNvPr>
          <p:cNvGrpSpPr>
            <a:grpSpLocks/>
          </p:cNvGrpSpPr>
          <p:nvPr/>
        </p:nvGrpSpPr>
        <p:grpSpPr bwMode="auto">
          <a:xfrm>
            <a:off x="357261" y="5309175"/>
            <a:ext cx="2520950" cy="704850"/>
            <a:chOff x="204" y="2704"/>
            <a:chExt cx="1588" cy="444"/>
          </a:xfrm>
        </p:grpSpPr>
        <p:sp>
          <p:nvSpPr>
            <p:cNvPr id="13" name="Rectangle 62">
              <a:extLst>
                <a:ext uri="{FF2B5EF4-FFF2-40B4-BE49-F238E27FC236}">
                  <a16:creationId xmlns:a16="http://schemas.microsoft.com/office/drawing/2014/main" id="{CDD4A9CF-F220-CC53-4342-2676BADA5AF0}"/>
                </a:ext>
              </a:extLst>
            </p:cNvPr>
            <p:cNvSpPr>
              <a:spLocks noChangeArrowheads="1"/>
            </p:cNvSpPr>
            <p:nvPr/>
          </p:nvSpPr>
          <p:spPr bwMode="auto">
            <a:xfrm>
              <a:off x="521" y="2704"/>
              <a:ext cx="1271" cy="444"/>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 name="Group 63">
              <a:extLst>
                <a:ext uri="{FF2B5EF4-FFF2-40B4-BE49-F238E27FC236}">
                  <a16:creationId xmlns:a16="http://schemas.microsoft.com/office/drawing/2014/main" id="{752FF94B-2030-F793-4353-8D6023063479}"/>
                </a:ext>
              </a:extLst>
            </p:cNvPr>
            <p:cNvGrpSpPr>
              <a:grpSpLocks/>
            </p:cNvGrpSpPr>
            <p:nvPr/>
          </p:nvGrpSpPr>
          <p:grpSpPr bwMode="auto">
            <a:xfrm>
              <a:off x="204" y="2704"/>
              <a:ext cx="227" cy="231"/>
              <a:chOff x="204" y="2704"/>
              <a:chExt cx="227" cy="231"/>
            </a:xfrm>
          </p:grpSpPr>
          <p:sp>
            <p:nvSpPr>
              <p:cNvPr id="15" name="Oval 64">
                <a:extLst>
                  <a:ext uri="{FF2B5EF4-FFF2-40B4-BE49-F238E27FC236}">
                    <a16:creationId xmlns:a16="http://schemas.microsoft.com/office/drawing/2014/main" id="{0E2B47FA-0A6C-9AFD-15E1-A00E9CCEAF1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6" name="Text Box 65">
                <a:extLst>
                  <a:ext uri="{FF2B5EF4-FFF2-40B4-BE49-F238E27FC236}">
                    <a16:creationId xmlns:a16="http://schemas.microsoft.com/office/drawing/2014/main" id="{7A489A96-53E8-8DB8-B0E8-9528A7B5836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grpSp>
      </p:grpSp>
      <p:sp>
        <p:nvSpPr>
          <p:cNvPr id="18" name="Text Box 54">
            <a:extLst>
              <a:ext uri="{FF2B5EF4-FFF2-40B4-BE49-F238E27FC236}">
                <a16:creationId xmlns:a16="http://schemas.microsoft.com/office/drawing/2014/main" id="{5C725FAA-815C-FA7C-80D5-1BEE86AF7E3B}"/>
              </a:ext>
            </a:extLst>
          </p:cNvPr>
          <p:cNvSpPr txBox="1">
            <a:spLocks noChangeArrowheads="1"/>
          </p:cNvSpPr>
          <p:nvPr/>
        </p:nvSpPr>
        <p:spPr bwMode="auto">
          <a:xfrm>
            <a:off x="931937" y="5339078"/>
            <a:ext cx="201612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im Wasser gelöste Mineralsalze</a:t>
            </a:r>
          </a:p>
        </p:txBody>
      </p:sp>
      <p:sp>
        <p:nvSpPr>
          <p:cNvPr id="21" name="Text Box 54">
            <a:extLst>
              <a:ext uri="{FF2B5EF4-FFF2-40B4-BE49-F238E27FC236}">
                <a16:creationId xmlns:a16="http://schemas.microsoft.com/office/drawing/2014/main" id="{947DAAB7-8F37-0F48-1822-1D1DC1DB5146}"/>
              </a:ext>
            </a:extLst>
          </p:cNvPr>
          <p:cNvSpPr txBox="1">
            <a:spLocks noChangeArrowheads="1"/>
          </p:cNvSpPr>
          <p:nvPr/>
        </p:nvSpPr>
        <p:spPr bwMode="auto">
          <a:xfrm>
            <a:off x="3663324" y="5311152"/>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Feinwurzel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419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42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98" grpId="0"/>
      <p:bldP spid="134204" grpId="0"/>
      <p:bldP spid="17" grpId="0"/>
      <p:bldP spid="18"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41B0DEF-AA1C-B5B0-68B5-9E84727D3B8C}"/>
              </a:ext>
            </a:extLst>
          </p:cNvPr>
          <p:cNvSpPr>
            <a:spLocks noGrp="1" noChangeArrowheads="1"/>
          </p:cNvSpPr>
          <p:nvPr>
            <p:ph type="title"/>
          </p:nvPr>
        </p:nvSpPr>
        <p:spPr/>
        <p:txBody>
          <a:bodyPr/>
          <a:lstStyle/>
          <a:p>
            <a:r>
              <a:rPr lang="de-DE" altLang="de-DE"/>
              <a:t>Aufbau des Bodens</a:t>
            </a:r>
          </a:p>
        </p:txBody>
      </p:sp>
      <p:grpSp>
        <p:nvGrpSpPr>
          <p:cNvPr id="5123" name="Group 49">
            <a:extLst>
              <a:ext uri="{FF2B5EF4-FFF2-40B4-BE49-F238E27FC236}">
                <a16:creationId xmlns:a16="http://schemas.microsoft.com/office/drawing/2014/main" id="{913D2080-DDD3-E4DD-911F-B676C09D6148}"/>
              </a:ext>
            </a:extLst>
          </p:cNvPr>
          <p:cNvGrpSpPr>
            <a:grpSpLocks/>
          </p:cNvGrpSpPr>
          <p:nvPr/>
        </p:nvGrpSpPr>
        <p:grpSpPr bwMode="auto">
          <a:xfrm>
            <a:off x="395288" y="4724400"/>
            <a:ext cx="2520950" cy="366713"/>
            <a:chOff x="204" y="2704"/>
            <a:chExt cx="1588" cy="231"/>
          </a:xfrm>
        </p:grpSpPr>
        <p:sp>
          <p:nvSpPr>
            <p:cNvPr id="5162" name="Rectangle 50">
              <a:extLst>
                <a:ext uri="{FF2B5EF4-FFF2-40B4-BE49-F238E27FC236}">
                  <a16:creationId xmlns:a16="http://schemas.microsoft.com/office/drawing/2014/main" id="{BCF56F56-5AE1-B5AA-A9DF-8A4F2F737C51}"/>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63" name="Group 51">
              <a:extLst>
                <a:ext uri="{FF2B5EF4-FFF2-40B4-BE49-F238E27FC236}">
                  <a16:creationId xmlns:a16="http://schemas.microsoft.com/office/drawing/2014/main" id="{DE10522A-D975-4C09-E7FC-1A8EBC681211}"/>
                </a:ext>
              </a:extLst>
            </p:cNvPr>
            <p:cNvGrpSpPr>
              <a:grpSpLocks/>
            </p:cNvGrpSpPr>
            <p:nvPr/>
          </p:nvGrpSpPr>
          <p:grpSpPr bwMode="auto">
            <a:xfrm>
              <a:off x="204" y="2704"/>
              <a:ext cx="227" cy="231"/>
              <a:chOff x="204" y="2704"/>
              <a:chExt cx="227" cy="231"/>
            </a:xfrm>
          </p:grpSpPr>
          <p:sp>
            <p:nvSpPr>
              <p:cNvPr id="5164" name="Oval 52">
                <a:extLst>
                  <a:ext uri="{FF2B5EF4-FFF2-40B4-BE49-F238E27FC236}">
                    <a16:creationId xmlns:a16="http://schemas.microsoft.com/office/drawing/2014/main" id="{36410D99-FDFF-E5D2-ED23-5525975529E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5" name="Text Box 53">
                <a:extLst>
                  <a:ext uri="{FF2B5EF4-FFF2-40B4-BE49-F238E27FC236}">
                    <a16:creationId xmlns:a16="http://schemas.microsoft.com/office/drawing/2014/main" id="{C5A00392-816A-7966-7110-5544B0776D3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sp>
        <p:nvSpPr>
          <p:cNvPr id="134198" name="Text Box 54">
            <a:extLst>
              <a:ext uri="{FF2B5EF4-FFF2-40B4-BE49-F238E27FC236}">
                <a16:creationId xmlns:a16="http://schemas.microsoft.com/office/drawing/2014/main" id="{9FEECB6A-231D-6FB3-F0FF-EA9E7F6892FF}"/>
              </a:ext>
            </a:extLst>
          </p:cNvPr>
          <p:cNvSpPr txBox="1">
            <a:spLocks noChangeArrowheads="1"/>
          </p:cNvSpPr>
          <p:nvPr/>
        </p:nvSpPr>
        <p:spPr bwMode="auto">
          <a:xfrm>
            <a:off x="898525" y="47244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Bodenwasser</a:t>
            </a:r>
          </a:p>
        </p:txBody>
      </p:sp>
      <p:grpSp>
        <p:nvGrpSpPr>
          <p:cNvPr id="5125" name="Group 55">
            <a:extLst>
              <a:ext uri="{FF2B5EF4-FFF2-40B4-BE49-F238E27FC236}">
                <a16:creationId xmlns:a16="http://schemas.microsoft.com/office/drawing/2014/main" id="{8C772369-BFA9-47E9-43B8-372F1C164718}"/>
              </a:ext>
            </a:extLst>
          </p:cNvPr>
          <p:cNvGrpSpPr>
            <a:grpSpLocks/>
          </p:cNvGrpSpPr>
          <p:nvPr/>
        </p:nvGrpSpPr>
        <p:grpSpPr bwMode="auto">
          <a:xfrm>
            <a:off x="3122613" y="4718050"/>
            <a:ext cx="2520950" cy="366712"/>
            <a:chOff x="204" y="2704"/>
            <a:chExt cx="1588" cy="231"/>
          </a:xfrm>
        </p:grpSpPr>
        <p:sp>
          <p:nvSpPr>
            <p:cNvPr id="5158" name="Rectangle 56">
              <a:extLst>
                <a:ext uri="{FF2B5EF4-FFF2-40B4-BE49-F238E27FC236}">
                  <a16:creationId xmlns:a16="http://schemas.microsoft.com/office/drawing/2014/main" id="{49AC54C4-441A-D140-79F2-DD7992E265B8}"/>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59" name="Group 57">
              <a:extLst>
                <a:ext uri="{FF2B5EF4-FFF2-40B4-BE49-F238E27FC236}">
                  <a16:creationId xmlns:a16="http://schemas.microsoft.com/office/drawing/2014/main" id="{B2C1E50A-39D1-DFC4-BEFC-0F32A3675752}"/>
                </a:ext>
              </a:extLst>
            </p:cNvPr>
            <p:cNvGrpSpPr>
              <a:grpSpLocks/>
            </p:cNvGrpSpPr>
            <p:nvPr/>
          </p:nvGrpSpPr>
          <p:grpSpPr bwMode="auto">
            <a:xfrm>
              <a:off x="204" y="2704"/>
              <a:ext cx="227" cy="231"/>
              <a:chOff x="204" y="2704"/>
              <a:chExt cx="227" cy="231"/>
            </a:xfrm>
          </p:grpSpPr>
          <p:sp>
            <p:nvSpPr>
              <p:cNvPr id="5160" name="Oval 58">
                <a:extLst>
                  <a:ext uri="{FF2B5EF4-FFF2-40B4-BE49-F238E27FC236}">
                    <a16:creationId xmlns:a16="http://schemas.microsoft.com/office/drawing/2014/main" id="{09CDEFF5-26AC-0A69-DF36-7DB8FE92A80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1" name="Text Box 59">
                <a:extLst>
                  <a:ext uri="{FF2B5EF4-FFF2-40B4-BE49-F238E27FC236}">
                    <a16:creationId xmlns:a16="http://schemas.microsoft.com/office/drawing/2014/main" id="{69D3BD37-4BA5-96A4-969B-016C1FBEFF0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134204" name="Text Box 60">
            <a:extLst>
              <a:ext uri="{FF2B5EF4-FFF2-40B4-BE49-F238E27FC236}">
                <a16:creationId xmlns:a16="http://schemas.microsoft.com/office/drawing/2014/main" id="{4E123428-1655-77D5-338F-C76BBD6E942E}"/>
              </a:ext>
            </a:extLst>
          </p:cNvPr>
          <p:cNvSpPr txBox="1">
            <a:spLocks noChangeArrowheads="1"/>
          </p:cNvSpPr>
          <p:nvPr/>
        </p:nvSpPr>
        <p:spPr bwMode="auto">
          <a:xfrm>
            <a:off x="3625850" y="47180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Steinchen</a:t>
            </a:r>
          </a:p>
        </p:txBody>
      </p:sp>
      <p:grpSp>
        <p:nvGrpSpPr>
          <p:cNvPr id="5133" name="Group 85">
            <a:extLst>
              <a:ext uri="{FF2B5EF4-FFF2-40B4-BE49-F238E27FC236}">
                <a16:creationId xmlns:a16="http://schemas.microsoft.com/office/drawing/2014/main" id="{06DA07D6-D0FA-3705-42B8-A8D9AD8CC643}"/>
              </a:ext>
            </a:extLst>
          </p:cNvPr>
          <p:cNvGrpSpPr>
            <a:grpSpLocks/>
          </p:cNvGrpSpPr>
          <p:nvPr/>
        </p:nvGrpSpPr>
        <p:grpSpPr bwMode="auto">
          <a:xfrm>
            <a:off x="539750" y="1196975"/>
            <a:ext cx="5400675" cy="2832100"/>
            <a:chOff x="340" y="754"/>
            <a:chExt cx="3402" cy="1784"/>
          </a:xfrm>
        </p:grpSpPr>
        <p:grpSp>
          <p:nvGrpSpPr>
            <p:cNvPr id="5134" name="Group 79">
              <a:extLst>
                <a:ext uri="{FF2B5EF4-FFF2-40B4-BE49-F238E27FC236}">
                  <a16:creationId xmlns:a16="http://schemas.microsoft.com/office/drawing/2014/main" id="{F4D5A0F2-6123-0A8F-66BF-EF51ABC724F5}"/>
                </a:ext>
              </a:extLst>
            </p:cNvPr>
            <p:cNvGrpSpPr>
              <a:grpSpLocks/>
            </p:cNvGrpSpPr>
            <p:nvPr/>
          </p:nvGrpSpPr>
          <p:grpSpPr bwMode="auto">
            <a:xfrm>
              <a:off x="340" y="754"/>
              <a:ext cx="3402" cy="1784"/>
              <a:chOff x="340" y="754"/>
              <a:chExt cx="3402" cy="1784"/>
            </a:xfrm>
          </p:grpSpPr>
          <p:pic>
            <p:nvPicPr>
              <p:cNvPr id="5140" name="Picture 43" descr="boden5">
                <a:extLst>
                  <a:ext uri="{FF2B5EF4-FFF2-40B4-BE49-F238E27FC236}">
                    <a16:creationId xmlns:a16="http://schemas.microsoft.com/office/drawing/2014/main" id="{4B3E2756-A075-EE8B-8ADF-AADCA1370E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 y="754"/>
                <a:ext cx="3192" cy="1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1" name="Oval 44">
                <a:extLst>
                  <a:ext uri="{FF2B5EF4-FFF2-40B4-BE49-F238E27FC236}">
                    <a16:creationId xmlns:a16="http://schemas.microsoft.com/office/drawing/2014/main" id="{8086775A-E015-7E84-EDC9-A70EEB4643D9}"/>
                  </a:ext>
                </a:extLst>
              </p:cNvPr>
              <p:cNvSpPr>
                <a:spLocks noChangeArrowheads="1"/>
              </p:cNvSpPr>
              <p:nvPr/>
            </p:nvSpPr>
            <p:spPr bwMode="auto">
              <a:xfrm>
                <a:off x="3463"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2" name="Oval 45">
                <a:extLst>
                  <a:ext uri="{FF2B5EF4-FFF2-40B4-BE49-F238E27FC236}">
                    <a16:creationId xmlns:a16="http://schemas.microsoft.com/office/drawing/2014/main" id="{F8FE52A7-5344-D26D-964C-E365DCB3232F}"/>
                  </a:ext>
                </a:extLst>
              </p:cNvPr>
              <p:cNvSpPr>
                <a:spLocks noChangeArrowheads="1"/>
              </p:cNvSpPr>
              <p:nvPr/>
            </p:nvSpPr>
            <p:spPr bwMode="auto">
              <a:xfrm>
                <a:off x="351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3" name="Oval 46">
                <a:extLst>
                  <a:ext uri="{FF2B5EF4-FFF2-40B4-BE49-F238E27FC236}">
                    <a16:creationId xmlns:a16="http://schemas.microsoft.com/office/drawing/2014/main" id="{2B6BAA74-9D90-99E8-DE14-E37BEA776B0A}"/>
                  </a:ext>
                </a:extLst>
              </p:cNvPr>
              <p:cNvSpPr>
                <a:spLocks noChangeArrowheads="1"/>
              </p:cNvSpPr>
              <p:nvPr/>
            </p:nvSpPr>
            <p:spPr bwMode="auto">
              <a:xfrm>
                <a:off x="3305"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4" name="Oval 47">
                <a:extLst>
                  <a:ext uri="{FF2B5EF4-FFF2-40B4-BE49-F238E27FC236}">
                    <a16:creationId xmlns:a16="http://schemas.microsoft.com/office/drawing/2014/main" id="{E38EABF6-DEFD-F37B-80B3-8ABA1DCF5D44}"/>
                  </a:ext>
                </a:extLst>
              </p:cNvPr>
              <p:cNvSpPr>
                <a:spLocks noChangeArrowheads="1"/>
              </p:cNvSpPr>
              <p:nvPr/>
            </p:nvSpPr>
            <p:spPr bwMode="auto">
              <a:xfrm>
                <a:off x="3152" y="229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5" name="Oval 48">
                <a:extLst>
                  <a:ext uri="{FF2B5EF4-FFF2-40B4-BE49-F238E27FC236}">
                    <a16:creationId xmlns:a16="http://schemas.microsoft.com/office/drawing/2014/main" id="{842C42DC-BBDA-338A-4B26-7D4343865B77}"/>
                  </a:ext>
                </a:extLst>
              </p:cNvPr>
              <p:cNvSpPr>
                <a:spLocks noChangeArrowheads="1"/>
              </p:cNvSpPr>
              <p:nvPr/>
            </p:nvSpPr>
            <p:spPr bwMode="auto">
              <a:xfrm>
                <a:off x="2426" y="231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5135" name="Text Box 80">
              <a:extLst>
                <a:ext uri="{FF2B5EF4-FFF2-40B4-BE49-F238E27FC236}">
                  <a16:creationId xmlns:a16="http://schemas.microsoft.com/office/drawing/2014/main" id="{F96F0831-18CA-9EE6-FD69-B41ADBED1088}"/>
                </a:ext>
              </a:extLst>
            </p:cNvPr>
            <p:cNvSpPr txBox="1">
              <a:spLocks noChangeArrowheads="1"/>
            </p:cNvSpPr>
            <p:nvPr/>
          </p:nvSpPr>
          <p:spPr bwMode="auto">
            <a:xfrm>
              <a:off x="3470"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5136" name="Text Box 81">
              <a:extLst>
                <a:ext uri="{FF2B5EF4-FFF2-40B4-BE49-F238E27FC236}">
                  <a16:creationId xmlns:a16="http://schemas.microsoft.com/office/drawing/2014/main" id="{706EEA32-E2D6-9B37-BE07-BDB760738E4A}"/>
                </a:ext>
              </a:extLst>
            </p:cNvPr>
            <p:cNvSpPr txBox="1">
              <a:spLocks noChangeArrowheads="1"/>
            </p:cNvSpPr>
            <p:nvPr/>
          </p:nvSpPr>
          <p:spPr bwMode="auto">
            <a:xfrm>
              <a:off x="3515" y="152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5137" name="Text Box 82">
              <a:extLst>
                <a:ext uri="{FF2B5EF4-FFF2-40B4-BE49-F238E27FC236}">
                  <a16:creationId xmlns:a16="http://schemas.microsoft.com/office/drawing/2014/main" id="{9303225F-94DB-2090-60E4-0EDDF9AC9FE5}"/>
                </a:ext>
              </a:extLst>
            </p:cNvPr>
            <p:cNvSpPr txBox="1">
              <a:spLocks noChangeArrowheads="1"/>
            </p:cNvSpPr>
            <p:nvPr/>
          </p:nvSpPr>
          <p:spPr bwMode="auto">
            <a:xfrm>
              <a:off x="3333"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5138" name="Text Box 83">
              <a:extLst>
                <a:ext uri="{FF2B5EF4-FFF2-40B4-BE49-F238E27FC236}">
                  <a16:creationId xmlns:a16="http://schemas.microsoft.com/office/drawing/2014/main" id="{78FD91CE-527C-5E58-C869-DA5BAABBE405}"/>
                </a:ext>
              </a:extLst>
            </p:cNvPr>
            <p:cNvSpPr txBox="1">
              <a:spLocks noChangeArrowheads="1"/>
            </p:cNvSpPr>
            <p:nvPr/>
          </p:nvSpPr>
          <p:spPr bwMode="auto">
            <a:xfrm>
              <a:off x="3152"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5139" name="Text Box 84">
              <a:extLst>
                <a:ext uri="{FF2B5EF4-FFF2-40B4-BE49-F238E27FC236}">
                  <a16:creationId xmlns:a16="http://schemas.microsoft.com/office/drawing/2014/main" id="{191F6EC8-5037-E133-467E-4640A1BE9D6C}"/>
                </a:ext>
              </a:extLst>
            </p:cNvPr>
            <p:cNvSpPr txBox="1">
              <a:spLocks noChangeArrowheads="1"/>
            </p:cNvSpPr>
            <p:nvPr/>
          </p:nvSpPr>
          <p:spPr bwMode="auto">
            <a:xfrm>
              <a:off x="2426"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nvGrpSpPr>
          <p:cNvPr id="2" name="Group 61">
            <a:extLst>
              <a:ext uri="{FF2B5EF4-FFF2-40B4-BE49-F238E27FC236}">
                <a16:creationId xmlns:a16="http://schemas.microsoft.com/office/drawing/2014/main" id="{A270EB65-5DBA-C607-B033-E0776BD00C5C}"/>
              </a:ext>
            </a:extLst>
          </p:cNvPr>
          <p:cNvGrpSpPr>
            <a:grpSpLocks/>
          </p:cNvGrpSpPr>
          <p:nvPr/>
        </p:nvGrpSpPr>
        <p:grpSpPr bwMode="auto">
          <a:xfrm>
            <a:off x="5857876" y="4724400"/>
            <a:ext cx="2520950" cy="720726"/>
            <a:chOff x="204" y="2704"/>
            <a:chExt cx="1588" cy="454"/>
          </a:xfrm>
        </p:grpSpPr>
        <p:sp>
          <p:nvSpPr>
            <p:cNvPr id="3" name="Rectangle 62">
              <a:extLst>
                <a:ext uri="{FF2B5EF4-FFF2-40B4-BE49-F238E27FC236}">
                  <a16:creationId xmlns:a16="http://schemas.microsoft.com/office/drawing/2014/main" id="{2E3AD29B-1167-57CA-3E6A-00F852DC8CE1}"/>
                </a:ext>
              </a:extLst>
            </p:cNvPr>
            <p:cNvSpPr>
              <a:spLocks noChangeArrowheads="1"/>
            </p:cNvSpPr>
            <p:nvPr/>
          </p:nvSpPr>
          <p:spPr bwMode="auto">
            <a:xfrm>
              <a:off x="521" y="2704"/>
              <a:ext cx="1271" cy="454"/>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 name="Group 63">
              <a:extLst>
                <a:ext uri="{FF2B5EF4-FFF2-40B4-BE49-F238E27FC236}">
                  <a16:creationId xmlns:a16="http://schemas.microsoft.com/office/drawing/2014/main" id="{0974CAC8-DAAB-3D2F-8957-011D10690CAD}"/>
                </a:ext>
              </a:extLst>
            </p:cNvPr>
            <p:cNvGrpSpPr>
              <a:grpSpLocks/>
            </p:cNvGrpSpPr>
            <p:nvPr/>
          </p:nvGrpSpPr>
          <p:grpSpPr bwMode="auto">
            <a:xfrm>
              <a:off x="204" y="2704"/>
              <a:ext cx="227" cy="231"/>
              <a:chOff x="204" y="2704"/>
              <a:chExt cx="227" cy="231"/>
            </a:xfrm>
          </p:grpSpPr>
          <p:sp>
            <p:nvSpPr>
              <p:cNvPr id="5" name="Oval 64">
                <a:extLst>
                  <a:ext uri="{FF2B5EF4-FFF2-40B4-BE49-F238E27FC236}">
                    <a16:creationId xmlns:a16="http://schemas.microsoft.com/office/drawing/2014/main" id="{1E4AF024-E9F5-C3CC-7762-476476B2E5D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 name="Text Box 65">
                <a:extLst>
                  <a:ext uri="{FF2B5EF4-FFF2-40B4-BE49-F238E27FC236}">
                    <a16:creationId xmlns:a16="http://schemas.microsoft.com/office/drawing/2014/main" id="{0F8DC93B-3702-5A48-9E85-B6B59E2B02B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3</a:t>
                </a:r>
              </a:p>
            </p:txBody>
          </p:sp>
        </p:grpSp>
      </p:grpSp>
      <p:grpSp>
        <p:nvGrpSpPr>
          <p:cNvPr id="7" name="Group 73">
            <a:extLst>
              <a:ext uri="{FF2B5EF4-FFF2-40B4-BE49-F238E27FC236}">
                <a16:creationId xmlns:a16="http://schemas.microsoft.com/office/drawing/2014/main" id="{D4A10ADF-3109-04D2-6B50-E63B21D00B61}"/>
              </a:ext>
            </a:extLst>
          </p:cNvPr>
          <p:cNvGrpSpPr>
            <a:grpSpLocks/>
          </p:cNvGrpSpPr>
          <p:nvPr/>
        </p:nvGrpSpPr>
        <p:grpSpPr bwMode="auto">
          <a:xfrm>
            <a:off x="3124145" y="5337593"/>
            <a:ext cx="2520950" cy="366713"/>
            <a:chOff x="204" y="2704"/>
            <a:chExt cx="1588" cy="231"/>
          </a:xfrm>
        </p:grpSpPr>
        <p:sp>
          <p:nvSpPr>
            <p:cNvPr id="8" name="Rectangle 74">
              <a:extLst>
                <a:ext uri="{FF2B5EF4-FFF2-40B4-BE49-F238E27FC236}">
                  <a16:creationId xmlns:a16="http://schemas.microsoft.com/office/drawing/2014/main" id="{354FF6B9-FD15-E6EC-F99F-3BB050725755}"/>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 name="Group 75">
              <a:extLst>
                <a:ext uri="{FF2B5EF4-FFF2-40B4-BE49-F238E27FC236}">
                  <a16:creationId xmlns:a16="http://schemas.microsoft.com/office/drawing/2014/main" id="{86C39A47-1B5F-A314-CEC5-7CCCDC3C2455}"/>
                </a:ext>
              </a:extLst>
            </p:cNvPr>
            <p:cNvGrpSpPr>
              <a:grpSpLocks/>
            </p:cNvGrpSpPr>
            <p:nvPr/>
          </p:nvGrpSpPr>
          <p:grpSpPr bwMode="auto">
            <a:xfrm>
              <a:off x="204" y="2704"/>
              <a:ext cx="227" cy="231"/>
              <a:chOff x="204" y="2704"/>
              <a:chExt cx="227" cy="231"/>
            </a:xfrm>
          </p:grpSpPr>
          <p:sp>
            <p:nvSpPr>
              <p:cNvPr id="10" name="Oval 76">
                <a:extLst>
                  <a:ext uri="{FF2B5EF4-FFF2-40B4-BE49-F238E27FC236}">
                    <a16:creationId xmlns:a16="http://schemas.microsoft.com/office/drawing/2014/main" id="{259143EC-4A9B-BC29-EAA5-ABA8CAC7199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 name="Text Box 77">
                <a:extLst>
                  <a:ext uri="{FF2B5EF4-FFF2-40B4-BE49-F238E27FC236}">
                    <a16:creationId xmlns:a16="http://schemas.microsoft.com/office/drawing/2014/main" id="{E8F27217-F4E0-0936-C00E-17864F75D1F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sp>
        <p:nvSpPr>
          <p:cNvPr id="17" name="Text Box 54">
            <a:extLst>
              <a:ext uri="{FF2B5EF4-FFF2-40B4-BE49-F238E27FC236}">
                <a16:creationId xmlns:a16="http://schemas.microsoft.com/office/drawing/2014/main" id="{20CBDCEA-10B6-FBF2-8654-E77CD7FB4F94}"/>
              </a:ext>
            </a:extLst>
          </p:cNvPr>
          <p:cNvSpPr txBox="1">
            <a:spLocks noChangeArrowheads="1"/>
          </p:cNvSpPr>
          <p:nvPr/>
        </p:nvSpPr>
        <p:spPr bwMode="auto">
          <a:xfrm>
            <a:off x="6432552" y="4724400"/>
            <a:ext cx="201612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Bodenmaterial </a:t>
            </a:r>
            <a:br>
              <a:rPr lang="de-DE" altLang="de-DE" sz="1600" dirty="0">
                <a:latin typeface="Arial" panose="020B0604020202020204" pitchFamily="34" charset="0"/>
              </a:rPr>
            </a:br>
            <a:r>
              <a:rPr lang="de-DE" altLang="de-DE" sz="1600">
                <a:latin typeface="Arial" panose="020B0604020202020204" pitchFamily="34" charset="0"/>
              </a:rPr>
              <a:t>mit Bodenluft</a:t>
            </a:r>
            <a:endParaRPr lang="de-DE" altLang="de-DE" sz="1600" dirty="0">
              <a:latin typeface="Arial" panose="020B0604020202020204" pitchFamily="34" charset="0"/>
            </a:endParaRPr>
          </a:p>
        </p:txBody>
      </p:sp>
      <p:grpSp>
        <p:nvGrpSpPr>
          <p:cNvPr id="12" name="Group 61">
            <a:extLst>
              <a:ext uri="{FF2B5EF4-FFF2-40B4-BE49-F238E27FC236}">
                <a16:creationId xmlns:a16="http://schemas.microsoft.com/office/drawing/2014/main" id="{4CB598C9-4149-FB05-17E2-0481D7A898BB}"/>
              </a:ext>
            </a:extLst>
          </p:cNvPr>
          <p:cNvGrpSpPr>
            <a:grpSpLocks/>
          </p:cNvGrpSpPr>
          <p:nvPr/>
        </p:nvGrpSpPr>
        <p:grpSpPr bwMode="auto">
          <a:xfrm>
            <a:off x="357261" y="5309175"/>
            <a:ext cx="2520950" cy="704850"/>
            <a:chOff x="204" y="2704"/>
            <a:chExt cx="1588" cy="444"/>
          </a:xfrm>
        </p:grpSpPr>
        <p:sp>
          <p:nvSpPr>
            <p:cNvPr id="13" name="Rectangle 62">
              <a:extLst>
                <a:ext uri="{FF2B5EF4-FFF2-40B4-BE49-F238E27FC236}">
                  <a16:creationId xmlns:a16="http://schemas.microsoft.com/office/drawing/2014/main" id="{CDD4A9CF-F220-CC53-4342-2676BADA5AF0}"/>
                </a:ext>
              </a:extLst>
            </p:cNvPr>
            <p:cNvSpPr>
              <a:spLocks noChangeArrowheads="1"/>
            </p:cNvSpPr>
            <p:nvPr/>
          </p:nvSpPr>
          <p:spPr bwMode="auto">
            <a:xfrm>
              <a:off x="521" y="2704"/>
              <a:ext cx="1271" cy="444"/>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 name="Group 63">
              <a:extLst>
                <a:ext uri="{FF2B5EF4-FFF2-40B4-BE49-F238E27FC236}">
                  <a16:creationId xmlns:a16="http://schemas.microsoft.com/office/drawing/2014/main" id="{752FF94B-2030-F793-4353-8D6023063479}"/>
                </a:ext>
              </a:extLst>
            </p:cNvPr>
            <p:cNvGrpSpPr>
              <a:grpSpLocks/>
            </p:cNvGrpSpPr>
            <p:nvPr/>
          </p:nvGrpSpPr>
          <p:grpSpPr bwMode="auto">
            <a:xfrm>
              <a:off x="204" y="2704"/>
              <a:ext cx="227" cy="231"/>
              <a:chOff x="204" y="2704"/>
              <a:chExt cx="227" cy="231"/>
            </a:xfrm>
          </p:grpSpPr>
          <p:sp>
            <p:nvSpPr>
              <p:cNvPr id="15" name="Oval 64">
                <a:extLst>
                  <a:ext uri="{FF2B5EF4-FFF2-40B4-BE49-F238E27FC236}">
                    <a16:creationId xmlns:a16="http://schemas.microsoft.com/office/drawing/2014/main" id="{0E2B47FA-0A6C-9AFD-15E1-A00E9CCEAF1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6" name="Text Box 65">
                <a:extLst>
                  <a:ext uri="{FF2B5EF4-FFF2-40B4-BE49-F238E27FC236}">
                    <a16:creationId xmlns:a16="http://schemas.microsoft.com/office/drawing/2014/main" id="{7A489A96-53E8-8DB8-B0E8-9528A7B5836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grpSp>
      </p:grpSp>
      <p:sp>
        <p:nvSpPr>
          <p:cNvPr id="18" name="Text Box 54">
            <a:extLst>
              <a:ext uri="{FF2B5EF4-FFF2-40B4-BE49-F238E27FC236}">
                <a16:creationId xmlns:a16="http://schemas.microsoft.com/office/drawing/2014/main" id="{5C725FAA-815C-FA7C-80D5-1BEE86AF7E3B}"/>
              </a:ext>
            </a:extLst>
          </p:cNvPr>
          <p:cNvSpPr txBox="1">
            <a:spLocks noChangeArrowheads="1"/>
          </p:cNvSpPr>
          <p:nvPr/>
        </p:nvSpPr>
        <p:spPr bwMode="auto">
          <a:xfrm>
            <a:off x="931937" y="5339078"/>
            <a:ext cx="201612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im Wasser gelöste Mineralsalze</a:t>
            </a:r>
          </a:p>
        </p:txBody>
      </p:sp>
      <p:sp>
        <p:nvSpPr>
          <p:cNvPr id="21" name="Text Box 54">
            <a:extLst>
              <a:ext uri="{FF2B5EF4-FFF2-40B4-BE49-F238E27FC236}">
                <a16:creationId xmlns:a16="http://schemas.microsoft.com/office/drawing/2014/main" id="{947DAAB7-8F37-0F48-1822-1D1DC1DB5146}"/>
              </a:ext>
            </a:extLst>
          </p:cNvPr>
          <p:cNvSpPr txBox="1">
            <a:spLocks noChangeArrowheads="1"/>
          </p:cNvSpPr>
          <p:nvPr/>
        </p:nvSpPr>
        <p:spPr bwMode="auto">
          <a:xfrm>
            <a:off x="3663324" y="5311152"/>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Feinwurzel</a:t>
            </a:r>
          </a:p>
        </p:txBody>
      </p:sp>
    </p:spTree>
    <p:extLst>
      <p:ext uri="{BB962C8B-B14F-4D97-AF65-F5344CB8AC3E}">
        <p14:creationId xmlns:p14="http://schemas.microsoft.com/office/powerpoint/2010/main" val="3308756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41B0DEF-AA1C-B5B0-68B5-9E84727D3B8C}"/>
              </a:ext>
            </a:extLst>
          </p:cNvPr>
          <p:cNvSpPr>
            <a:spLocks noGrp="1" noChangeArrowheads="1"/>
          </p:cNvSpPr>
          <p:nvPr>
            <p:ph type="title"/>
          </p:nvPr>
        </p:nvSpPr>
        <p:spPr/>
        <p:txBody>
          <a:bodyPr/>
          <a:lstStyle/>
          <a:p>
            <a:r>
              <a:rPr lang="de-DE" altLang="de-DE"/>
              <a:t>Aufbau des Bodens</a:t>
            </a:r>
          </a:p>
        </p:txBody>
      </p:sp>
      <p:grpSp>
        <p:nvGrpSpPr>
          <p:cNvPr id="5123" name="Group 49">
            <a:extLst>
              <a:ext uri="{FF2B5EF4-FFF2-40B4-BE49-F238E27FC236}">
                <a16:creationId xmlns:a16="http://schemas.microsoft.com/office/drawing/2014/main" id="{913D2080-DDD3-E4DD-911F-B676C09D6148}"/>
              </a:ext>
            </a:extLst>
          </p:cNvPr>
          <p:cNvGrpSpPr>
            <a:grpSpLocks/>
          </p:cNvGrpSpPr>
          <p:nvPr/>
        </p:nvGrpSpPr>
        <p:grpSpPr bwMode="auto">
          <a:xfrm>
            <a:off x="395288" y="4724400"/>
            <a:ext cx="2520950" cy="366713"/>
            <a:chOff x="204" y="2704"/>
            <a:chExt cx="1588" cy="231"/>
          </a:xfrm>
        </p:grpSpPr>
        <p:sp>
          <p:nvSpPr>
            <p:cNvPr id="5162" name="Rectangle 50">
              <a:extLst>
                <a:ext uri="{FF2B5EF4-FFF2-40B4-BE49-F238E27FC236}">
                  <a16:creationId xmlns:a16="http://schemas.microsoft.com/office/drawing/2014/main" id="{BCF56F56-5AE1-B5AA-A9DF-8A4F2F737C51}"/>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63" name="Group 51">
              <a:extLst>
                <a:ext uri="{FF2B5EF4-FFF2-40B4-BE49-F238E27FC236}">
                  <a16:creationId xmlns:a16="http://schemas.microsoft.com/office/drawing/2014/main" id="{DE10522A-D975-4C09-E7FC-1A8EBC681211}"/>
                </a:ext>
              </a:extLst>
            </p:cNvPr>
            <p:cNvGrpSpPr>
              <a:grpSpLocks/>
            </p:cNvGrpSpPr>
            <p:nvPr/>
          </p:nvGrpSpPr>
          <p:grpSpPr bwMode="auto">
            <a:xfrm>
              <a:off x="204" y="2704"/>
              <a:ext cx="227" cy="231"/>
              <a:chOff x="204" y="2704"/>
              <a:chExt cx="227" cy="231"/>
            </a:xfrm>
          </p:grpSpPr>
          <p:sp>
            <p:nvSpPr>
              <p:cNvPr id="5164" name="Oval 52">
                <a:extLst>
                  <a:ext uri="{FF2B5EF4-FFF2-40B4-BE49-F238E27FC236}">
                    <a16:creationId xmlns:a16="http://schemas.microsoft.com/office/drawing/2014/main" id="{36410D99-FDFF-E5D2-ED23-5525975529E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5" name="Text Box 53">
                <a:extLst>
                  <a:ext uri="{FF2B5EF4-FFF2-40B4-BE49-F238E27FC236}">
                    <a16:creationId xmlns:a16="http://schemas.microsoft.com/office/drawing/2014/main" id="{C5A00392-816A-7966-7110-5544B0776D3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sp>
        <p:nvSpPr>
          <p:cNvPr id="134198" name="Text Box 54">
            <a:extLst>
              <a:ext uri="{FF2B5EF4-FFF2-40B4-BE49-F238E27FC236}">
                <a16:creationId xmlns:a16="http://schemas.microsoft.com/office/drawing/2014/main" id="{9FEECB6A-231D-6FB3-F0FF-EA9E7F6892FF}"/>
              </a:ext>
            </a:extLst>
          </p:cNvPr>
          <p:cNvSpPr txBox="1">
            <a:spLocks noChangeArrowheads="1"/>
          </p:cNvSpPr>
          <p:nvPr/>
        </p:nvSpPr>
        <p:spPr bwMode="auto">
          <a:xfrm>
            <a:off x="898525" y="47244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dirty="0">
              <a:latin typeface="Arial" panose="020B0604020202020204" pitchFamily="34" charset="0"/>
            </a:endParaRPr>
          </a:p>
        </p:txBody>
      </p:sp>
      <p:grpSp>
        <p:nvGrpSpPr>
          <p:cNvPr id="5125" name="Group 55">
            <a:extLst>
              <a:ext uri="{FF2B5EF4-FFF2-40B4-BE49-F238E27FC236}">
                <a16:creationId xmlns:a16="http://schemas.microsoft.com/office/drawing/2014/main" id="{8C772369-BFA9-47E9-43B8-372F1C164718}"/>
              </a:ext>
            </a:extLst>
          </p:cNvPr>
          <p:cNvGrpSpPr>
            <a:grpSpLocks/>
          </p:cNvGrpSpPr>
          <p:nvPr/>
        </p:nvGrpSpPr>
        <p:grpSpPr bwMode="auto">
          <a:xfrm>
            <a:off x="3122613" y="4718050"/>
            <a:ext cx="2520950" cy="366712"/>
            <a:chOff x="204" y="2704"/>
            <a:chExt cx="1588" cy="231"/>
          </a:xfrm>
        </p:grpSpPr>
        <p:sp>
          <p:nvSpPr>
            <p:cNvPr id="5158" name="Rectangle 56">
              <a:extLst>
                <a:ext uri="{FF2B5EF4-FFF2-40B4-BE49-F238E27FC236}">
                  <a16:creationId xmlns:a16="http://schemas.microsoft.com/office/drawing/2014/main" id="{49AC54C4-441A-D140-79F2-DD7992E265B8}"/>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59" name="Group 57">
              <a:extLst>
                <a:ext uri="{FF2B5EF4-FFF2-40B4-BE49-F238E27FC236}">
                  <a16:creationId xmlns:a16="http://schemas.microsoft.com/office/drawing/2014/main" id="{B2C1E50A-39D1-DFC4-BEFC-0F32A3675752}"/>
                </a:ext>
              </a:extLst>
            </p:cNvPr>
            <p:cNvGrpSpPr>
              <a:grpSpLocks/>
            </p:cNvGrpSpPr>
            <p:nvPr/>
          </p:nvGrpSpPr>
          <p:grpSpPr bwMode="auto">
            <a:xfrm>
              <a:off x="204" y="2704"/>
              <a:ext cx="227" cy="231"/>
              <a:chOff x="204" y="2704"/>
              <a:chExt cx="227" cy="231"/>
            </a:xfrm>
          </p:grpSpPr>
          <p:sp>
            <p:nvSpPr>
              <p:cNvPr id="5160" name="Oval 58">
                <a:extLst>
                  <a:ext uri="{FF2B5EF4-FFF2-40B4-BE49-F238E27FC236}">
                    <a16:creationId xmlns:a16="http://schemas.microsoft.com/office/drawing/2014/main" id="{09CDEFF5-26AC-0A69-DF36-7DB8FE92A80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1" name="Text Box 59">
                <a:extLst>
                  <a:ext uri="{FF2B5EF4-FFF2-40B4-BE49-F238E27FC236}">
                    <a16:creationId xmlns:a16="http://schemas.microsoft.com/office/drawing/2014/main" id="{69D3BD37-4BA5-96A4-969B-016C1FBEFF0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134204" name="Text Box 60">
            <a:extLst>
              <a:ext uri="{FF2B5EF4-FFF2-40B4-BE49-F238E27FC236}">
                <a16:creationId xmlns:a16="http://schemas.microsoft.com/office/drawing/2014/main" id="{4E123428-1655-77D5-338F-C76BBD6E942E}"/>
              </a:ext>
            </a:extLst>
          </p:cNvPr>
          <p:cNvSpPr txBox="1">
            <a:spLocks noChangeArrowheads="1"/>
          </p:cNvSpPr>
          <p:nvPr/>
        </p:nvSpPr>
        <p:spPr bwMode="auto">
          <a:xfrm>
            <a:off x="3625850" y="47180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dirty="0">
              <a:latin typeface="Arial" panose="020B0604020202020204" pitchFamily="34" charset="0"/>
            </a:endParaRPr>
          </a:p>
        </p:txBody>
      </p:sp>
      <p:grpSp>
        <p:nvGrpSpPr>
          <p:cNvPr id="5133" name="Group 85">
            <a:extLst>
              <a:ext uri="{FF2B5EF4-FFF2-40B4-BE49-F238E27FC236}">
                <a16:creationId xmlns:a16="http://schemas.microsoft.com/office/drawing/2014/main" id="{06DA07D6-D0FA-3705-42B8-A8D9AD8CC643}"/>
              </a:ext>
            </a:extLst>
          </p:cNvPr>
          <p:cNvGrpSpPr>
            <a:grpSpLocks/>
          </p:cNvGrpSpPr>
          <p:nvPr/>
        </p:nvGrpSpPr>
        <p:grpSpPr bwMode="auto">
          <a:xfrm>
            <a:off x="539750" y="1196975"/>
            <a:ext cx="5400675" cy="2832100"/>
            <a:chOff x="340" y="754"/>
            <a:chExt cx="3402" cy="1784"/>
          </a:xfrm>
        </p:grpSpPr>
        <p:grpSp>
          <p:nvGrpSpPr>
            <p:cNvPr id="5134" name="Group 79">
              <a:extLst>
                <a:ext uri="{FF2B5EF4-FFF2-40B4-BE49-F238E27FC236}">
                  <a16:creationId xmlns:a16="http://schemas.microsoft.com/office/drawing/2014/main" id="{F4D5A0F2-6123-0A8F-66BF-EF51ABC724F5}"/>
                </a:ext>
              </a:extLst>
            </p:cNvPr>
            <p:cNvGrpSpPr>
              <a:grpSpLocks/>
            </p:cNvGrpSpPr>
            <p:nvPr/>
          </p:nvGrpSpPr>
          <p:grpSpPr bwMode="auto">
            <a:xfrm>
              <a:off x="340" y="754"/>
              <a:ext cx="3402" cy="1784"/>
              <a:chOff x="340" y="754"/>
              <a:chExt cx="3402" cy="1784"/>
            </a:xfrm>
          </p:grpSpPr>
          <p:pic>
            <p:nvPicPr>
              <p:cNvPr id="5140" name="Picture 43" descr="boden5">
                <a:extLst>
                  <a:ext uri="{FF2B5EF4-FFF2-40B4-BE49-F238E27FC236}">
                    <a16:creationId xmlns:a16="http://schemas.microsoft.com/office/drawing/2014/main" id="{4B3E2756-A075-EE8B-8ADF-AADCA1370E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 y="754"/>
                <a:ext cx="3192" cy="1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1" name="Oval 44">
                <a:extLst>
                  <a:ext uri="{FF2B5EF4-FFF2-40B4-BE49-F238E27FC236}">
                    <a16:creationId xmlns:a16="http://schemas.microsoft.com/office/drawing/2014/main" id="{8086775A-E015-7E84-EDC9-A70EEB4643D9}"/>
                  </a:ext>
                </a:extLst>
              </p:cNvPr>
              <p:cNvSpPr>
                <a:spLocks noChangeArrowheads="1"/>
              </p:cNvSpPr>
              <p:nvPr/>
            </p:nvSpPr>
            <p:spPr bwMode="auto">
              <a:xfrm>
                <a:off x="3463"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2" name="Oval 45">
                <a:extLst>
                  <a:ext uri="{FF2B5EF4-FFF2-40B4-BE49-F238E27FC236}">
                    <a16:creationId xmlns:a16="http://schemas.microsoft.com/office/drawing/2014/main" id="{F8FE52A7-5344-D26D-964C-E365DCB3232F}"/>
                  </a:ext>
                </a:extLst>
              </p:cNvPr>
              <p:cNvSpPr>
                <a:spLocks noChangeArrowheads="1"/>
              </p:cNvSpPr>
              <p:nvPr/>
            </p:nvSpPr>
            <p:spPr bwMode="auto">
              <a:xfrm>
                <a:off x="351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3" name="Oval 46">
                <a:extLst>
                  <a:ext uri="{FF2B5EF4-FFF2-40B4-BE49-F238E27FC236}">
                    <a16:creationId xmlns:a16="http://schemas.microsoft.com/office/drawing/2014/main" id="{2B6BAA74-9D90-99E8-DE14-E37BEA776B0A}"/>
                  </a:ext>
                </a:extLst>
              </p:cNvPr>
              <p:cNvSpPr>
                <a:spLocks noChangeArrowheads="1"/>
              </p:cNvSpPr>
              <p:nvPr/>
            </p:nvSpPr>
            <p:spPr bwMode="auto">
              <a:xfrm>
                <a:off x="3305"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4" name="Oval 47">
                <a:extLst>
                  <a:ext uri="{FF2B5EF4-FFF2-40B4-BE49-F238E27FC236}">
                    <a16:creationId xmlns:a16="http://schemas.microsoft.com/office/drawing/2014/main" id="{E38EABF6-DEFD-F37B-80B3-8ABA1DCF5D44}"/>
                  </a:ext>
                </a:extLst>
              </p:cNvPr>
              <p:cNvSpPr>
                <a:spLocks noChangeArrowheads="1"/>
              </p:cNvSpPr>
              <p:nvPr/>
            </p:nvSpPr>
            <p:spPr bwMode="auto">
              <a:xfrm>
                <a:off x="3152" y="229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5" name="Oval 48">
                <a:extLst>
                  <a:ext uri="{FF2B5EF4-FFF2-40B4-BE49-F238E27FC236}">
                    <a16:creationId xmlns:a16="http://schemas.microsoft.com/office/drawing/2014/main" id="{842C42DC-BBDA-338A-4B26-7D4343865B77}"/>
                  </a:ext>
                </a:extLst>
              </p:cNvPr>
              <p:cNvSpPr>
                <a:spLocks noChangeArrowheads="1"/>
              </p:cNvSpPr>
              <p:nvPr/>
            </p:nvSpPr>
            <p:spPr bwMode="auto">
              <a:xfrm>
                <a:off x="2426" y="231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5135" name="Text Box 80">
              <a:extLst>
                <a:ext uri="{FF2B5EF4-FFF2-40B4-BE49-F238E27FC236}">
                  <a16:creationId xmlns:a16="http://schemas.microsoft.com/office/drawing/2014/main" id="{F96F0831-18CA-9EE6-FD69-B41ADBED1088}"/>
                </a:ext>
              </a:extLst>
            </p:cNvPr>
            <p:cNvSpPr txBox="1">
              <a:spLocks noChangeArrowheads="1"/>
            </p:cNvSpPr>
            <p:nvPr/>
          </p:nvSpPr>
          <p:spPr bwMode="auto">
            <a:xfrm>
              <a:off x="3470"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5136" name="Text Box 81">
              <a:extLst>
                <a:ext uri="{FF2B5EF4-FFF2-40B4-BE49-F238E27FC236}">
                  <a16:creationId xmlns:a16="http://schemas.microsoft.com/office/drawing/2014/main" id="{706EEA32-E2D6-9B37-BE07-BDB760738E4A}"/>
                </a:ext>
              </a:extLst>
            </p:cNvPr>
            <p:cNvSpPr txBox="1">
              <a:spLocks noChangeArrowheads="1"/>
            </p:cNvSpPr>
            <p:nvPr/>
          </p:nvSpPr>
          <p:spPr bwMode="auto">
            <a:xfrm>
              <a:off x="3515" y="152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5137" name="Text Box 82">
              <a:extLst>
                <a:ext uri="{FF2B5EF4-FFF2-40B4-BE49-F238E27FC236}">
                  <a16:creationId xmlns:a16="http://schemas.microsoft.com/office/drawing/2014/main" id="{9303225F-94DB-2090-60E4-0EDDF9AC9FE5}"/>
                </a:ext>
              </a:extLst>
            </p:cNvPr>
            <p:cNvSpPr txBox="1">
              <a:spLocks noChangeArrowheads="1"/>
            </p:cNvSpPr>
            <p:nvPr/>
          </p:nvSpPr>
          <p:spPr bwMode="auto">
            <a:xfrm>
              <a:off x="3333"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5138" name="Text Box 83">
              <a:extLst>
                <a:ext uri="{FF2B5EF4-FFF2-40B4-BE49-F238E27FC236}">
                  <a16:creationId xmlns:a16="http://schemas.microsoft.com/office/drawing/2014/main" id="{78FD91CE-527C-5E58-C869-DA5BAABBE405}"/>
                </a:ext>
              </a:extLst>
            </p:cNvPr>
            <p:cNvSpPr txBox="1">
              <a:spLocks noChangeArrowheads="1"/>
            </p:cNvSpPr>
            <p:nvPr/>
          </p:nvSpPr>
          <p:spPr bwMode="auto">
            <a:xfrm>
              <a:off x="3152"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5139" name="Text Box 84">
              <a:extLst>
                <a:ext uri="{FF2B5EF4-FFF2-40B4-BE49-F238E27FC236}">
                  <a16:creationId xmlns:a16="http://schemas.microsoft.com/office/drawing/2014/main" id="{191F6EC8-5037-E133-467E-4640A1BE9D6C}"/>
                </a:ext>
              </a:extLst>
            </p:cNvPr>
            <p:cNvSpPr txBox="1">
              <a:spLocks noChangeArrowheads="1"/>
            </p:cNvSpPr>
            <p:nvPr/>
          </p:nvSpPr>
          <p:spPr bwMode="auto">
            <a:xfrm>
              <a:off x="2426"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nvGrpSpPr>
          <p:cNvPr id="2" name="Group 61">
            <a:extLst>
              <a:ext uri="{FF2B5EF4-FFF2-40B4-BE49-F238E27FC236}">
                <a16:creationId xmlns:a16="http://schemas.microsoft.com/office/drawing/2014/main" id="{A270EB65-5DBA-C607-B033-E0776BD00C5C}"/>
              </a:ext>
            </a:extLst>
          </p:cNvPr>
          <p:cNvGrpSpPr>
            <a:grpSpLocks/>
          </p:cNvGrpSpPr>
          <p:nvPr/>
        </p:nvGrpSpPr>
        <p:grpSpPr bwMode="auto">
          <a:xfrm>
            <a:off x="5857876" y="4724400"/>
            <a:ext cx="2520950" cy="720726"/>
            <a:chOff x="204" y="2704"/>
            <a:chExt cx="1588" cy="454"/>
          </a:xfrm>
        </p:grpSpPr>
        <p:sp>
          <p:nvSpPr>
            <p:cNvPr id="3" name="Rectangle 62">
              <a:extLst>
                <a:ext uri="{FF2B5EF4-FFF2-40B4-BE49-F238E27FC236}">
                  <a16:creationId xmlns:a16="http://schemas.microsoft.com/office/drawing/2014/main" id="{2E3AD29B-1167-57CA-3E6A-00F852DC8CE1}"/>
                </a:ext>
              </a:extLst>
            </p:cNvPr>
            <p:cNvSpPr>
              <a:spLocks noChangeArrowheads="1"/>
            </p:cNvSpPr>
            <p:nvPr/>
          </p:nvSpPr>
          <p:spPr bwMode="auto">
            <a:xfrm>
              <a:off x="521" y="2704"/>
              <a:ext cx="1271" cy="454"/>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 name="Group 63">
              <a:extLst>
                <a:ext uri="{FF2B5EF4-FFF2-40B4-BE49-F238E27FC236}">
                  <a16:creationId xmlns:a16="http://schemas.microsoft.com/office/drawing/2014/main" id="{0974CAC8-DAAB-3D2F-8957-011D10690CAD}"/>
                </a:ext>
              </a:extLst>
            </p:cNvPr>
            <p:cNvGrpSpPr>
              <a:grpSpLocks/>
            </p:cNvGrpSpPr>
            <p:nvPr/>
          </p:nvGrpSpPr>
          <p:grpSpPr bwMode="auto">
            <a:xfrm>
              <a:off x="204" y="2704"/>
              <a:ext cx="227" cy="231"/>
              <a:chOff x="204" y="2704"/>
              <a:chExt cx="227" cy="231"/>
            </a:xfrm>
          </p:grpSpPr>
          <p:sp>
            <p:nvSpPr>
              <p:cNvPr id="5" name="Oval 64">
                <a:extLst>
                  <a:ext uri="{FF2B5EF4-FFF2-40B4-BE49-F238E27FC236}">
                    <a16:creationId xmlns:a16="http://schemas.microsoft.com/office/drawing/2014/main" id="{1E4AF024-E9F5-C3CC-7762-476476B2E5D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 name="Text Box 65">
                <a:extLst>
                  <a:ext uri="{FF2B5EF4-FFF2-40B4-BE49-F238E27FC236}">
                    <a16:creationId xmlns:a16="http://schemas.microsoft.com/office/drawing/2014/main" id="{0F8DC93B-3702-5A48-9E85-B6B59E2B02B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3</a:t>
                </a:r>
              </a:p>
            </p:txBody>
          </p:sp>
        </p:grpSp>
      </p:grpSp>
      <p:grpSp>
        <p:nvGrpSpPr>
          <p:cNvPr id="7" name="Group 73">
            <a:extLst>
              <a:ext uri="{FF2B5EF4-FFF2-40B4-BE49-F238E27FC236}">
                <a16:creationId xmlns:a16="http://schemas.microsoft.com/office/drawing/2014/main" id="{D4A10ADF-3109-04D2-6B50-E63B21D00B61}"/>
              </a:ext>
            </a:extLst>
          </p:cNvPr>
          <p:cNvGrpSpPr>
            <a:grpSpLocks/>
          </p:cNvGrpSpPr>
          <p:nvPr/>
        </p:nvGrpSpPr>
        <p:grpSpPr bwMode="auto">
          <a:xfrm>
            <a:off x="3124145" y="5337593"/>
            <a:ext cx="2520950" cy="366713"/>
            <a:chOff x="204" y="2704"/>
            <a:chExt cx="1588" cy="231"/>
          </a:xfrm>
        </p:grpSpPr>
        <p:sp>
          <p:nvSpPr>
            <p:cNvPr id="8" name="Rectangle 74">
              <a:extLst>
                <a:ext uri="{FF2B5EF4-FFF2-40B4-BE49-F238E27FC236}">
                  <a16:creationId xmlns:a16="http://schemas.microsoft.com/office/drawing/2014/main" id="{354FF6B9-FD15-E6EC-F99F-3BB050725755}"/>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 name="Group 75">
              <a:extLst>
                <a:ext uri="{FF2B5EF4-FFF2-40B4-BE49-F238E27FC236}">
                  <a16:creationId xmlns:a16="http://schemas.microsoft.com/office/drawing/2014/main" id="{86C39A47-1B5F-A314-CEC5-7CCCDC3C2455}"/>
                </a:ext>
              </a:extLst>
            </p:cNvPr>
            <p:cNvGrpSpPr>
              <a:grpSpLocks/>
            </p:cNvGrpSpPr>
            <p:nvPr/>
          </p:nvGrpSpPr>
          <p:grpSpPr bwMode="auto">
            <a:xfrm>
              <a:off x="204" y="2704"/>
              <a:ext cx="227" cy="231"/>
              <a:chOff x="204" y="2704"/>
              <a:chExt cx="227" cy="231"/>
            </a:xfrm>
          </p:grpSpPr>
          <p:sp>
            <p:nvSpPr>
              <p:cNvPr id="10" name="Oval 76">
                <a:extLst>
                  <a:ext uri="{FF2B5EF4-FFF2-40B4-BE49-F238E27FC236}">
                    <a16:creationId xmlns:a16="http://schemas.microsoft.com/office/drawing/2014/main" id="{259143EC-4A9B-BC29-EAA5-ABA8CAC7199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 name="Text Box 77">
                <a:extLst>
                  <a:ext uri="{FF2B5EF4-FFF2-40B4-BE49-F238E27FC236}">
                    <a16:creationId xmlns:a16="http://schemas.microsoft.com/office/drawing/2014/main" id="{E8F27217-F4E0-0936-C00E-17864F75D1F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sp>
        <p:nvSpPr>
          <p:cNvPr id="17" name="Text Box 54">
            <a:extLst>
              <a:ext uri="{FF2B5EF4-FFF2-40B4-BE49-F238E27FC236}">
                <a16:creationId xmlns:a16="http://schemas.microsoft.com/office/drawing/2014/main" id="{20CBDCEA-10B6-FBF2-8654-E77CD7FB4F94}"/>
              </a:ext>
            </a:extLst>
          </p:cNvPr>
          <p:cNvSpPr txBox="1">
            <a:spLocks noChangeArrowheads="1"/>
          </p:cNvSpPr>
          <p:nvPr/>
        </p:nvSpPr>
        <p:spPr bwMode="auto">
          <a:xfrm>
            <a:off x="6432552" y="4724400"/>
            <a:ext cx="20161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dirty="0">
              <a:latin typeface="Arial" panose="020B0604020202020204" pitchFamily="34" charset="0"/>
            </a:endParaRPr>
          </a:p>
        </p:txBody>
      </p:sp>
      <p:grpSp>
        <p:nvGrpSpPr>
          <p:cNvPr id="12" name="Group 61">
            <a:extLst>
              <a:ext uri="{FF2B5EF4-FFF2-40B4-BE49-F238E27FC236}">
                <a16:creationId xmlns:a16="http://schemas.microsoft.com/office/drawing/2014/main" id="{4CB598C9-4149-FB05-17E2-0481D7A898BB}"/>
              </a:ext>
            </a:extLst>
          </p:cNvPr>
          <p:cNvGrpSpPr>
            <a:grpSpLocks/>
          </p:cNvGrpSpPr>
          <p:nvPr/>
        </p:nvGrpSpPr>
        <p:grpSpPr bwMode="auto">
          <a:xfrm>
            <a:off x="357261" y="5309175"/>
            <a:ext cx="2520950" cy="704850"/>
            <a:chOff x="204" y="2704"/>
            <a:chExt cx="1588" cy="444"/>
          </a:xfrm>
        </p:grpSpPr>
        <p:sp>
          <p:nvSpPr>
            <p:cNvPr id="13" name="Rectangle 62">
              <a:extLst>
                <a:ext uri="{FF2B5EF4-FFF2-40B4-BE49-F238E27FC236}">
                  <a16:creationId xmlns:a16="http://schemas.microsoft.com/office/drawing/2014/main" id="{CDD4A9CF-F220-CC53-4342-2676BADA5AF0}"/>
                </a:ext>
              </a:extLst>
            </p:cNvPr>
            <p:cNvSpPr>
              <a:spLocks noChangeArrowheads="1"/>
            </p:cNvSpPr>
            <p:nvPr/>
          </p:nvSpPr>
          <p:spPr bwMode="auto">
            <a:xfrm>
              <a:off x="521" y="2704"/>
              <a:ext cx="1271" cy="444"/>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 name="Group 63">
              <a:extLst>
                <a:ext uri="{FF2B5EF4-FFF2-40B4-BE49-F238E27FC236}">
                  <a16:creationId xmlns:a16="http://schemas.microsoft.com/office/drawing/2014/main" id="{752FF94B-2030-F793-4353-8D6023063479}"/>
                </a:ext>
              </a:extLst>
            </p:cNvPr>
            <p:cNvGrpSpPr>
              <a:grpSpLocks/>
            </p:cNvGrpSpPr>
            <p:nvPr/>
          </p:nvGrpSpPr>
          <p:grpSpPr bwMode="auto">
            <a:xfrm>
              <a:off x="204" y="2704"/>
              <a:ext cx="227" cy="231"/>
              <a:chOff x="204" y="2704"/>
              <a:chExt cx="227" cy="231"/>
            </a:xfrm>
          </p:grpSpPr>
          <p:sp>
            <p:nvSpPr>
              <p:cNvPr id="15" name="Oval 64">
                <a:extLst>
                  <a:ext uri="{FF2B5EF4-FFF2-40B4-BE49-F238E27FC236}">
                    <a16:creationId xmlns:a16="http://schemas.microsoft.com/office/drawing/2014/main" id="{0E2B47FA-0A6C-9AFD-15E1-A00E9CCEAF1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6" name="Text Box 65">
                <a:extLst>
                  <a:ext uri="{FF2B5EF4-FFF2-40B4-BE49-F238E27FC236}">
                    <a16:creationId xmlns:a16="http://schemas.microsoft.com/office/drawing/2014/main" id="{7A489A96-53E8-8DB8-B0E8-9528A7B5836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grpSp>
      </p:grpSp>
      <p:sp>
        <p:nvSpPr>
          <p:cNvPr id="18" name="Text Box 54">
            <a:extLst>
              <a:ext uri="{FF2B5EF4-FFF2-40B4-BE49-F238E27FC236}">
                <a16:creationId xmlns:a16="http://schemas.microsoft.com/office/drawing/2014/main" id="{5C725FAA-815C-FA7C-80D5-1BEE86AF7E3B}"/>
              </a:ext>
            </a:extLst>
          </p:cNvPr>
          <p:cNvSpPr txBox="1">
            <a:spLocks noChangeArrowheads="1"/>
          </p:cNvSpPr>
          <p:nvPr/>
        </p:nvSpPr>
        <p:spPr bwMode="auto">
          <a:xfrm>
            <a:off x="931937" y="5339078"/>
            <a:ext cx="20161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dirty="0">
              <a:latin typeface="Arial" panose="020B0604020202020204" pitchFamily="34" charset="0"/>
            </a:endParaRPr>
          </a:p>
        </p:txBody>
      </p:sp>
      <p:sp>
        <p:nvSpPr>
          <p:cNvPr id="21" name="Text Box 54">
            <a:extLst>
              <a:ext uri="{FF2B5EF4-FFF2-40B4-BE49-F238E27FC236}">
                <a16:creationId xmlns:a16="http://schemas.microsoft.com/office/drawing/2014/main" id="{947DAAB7-8F37-0F48-1822-1D1DC1DB5146}"/>
              </a:ext>
            </a:extLst>
          </p:cNvPr>
          <p:cNvSpPr txBox="1">
            <a:spLocks noChangeArrowheads="1"/>
          </p:cNvSpPr>
          <p:nvPr/>
        </p:nvSpPr>
        <p:spPr bwMode="auto">
          <a:xfrm>
            <a:off x="3663324" y="5311152"/>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dirty="0">
              <a:latin typeface="Arial" panose="020B0604020202020204" pitchFamily="34" charset="0"/>
            </a:endParaRPr>
          </a:p>
        </p:txBody>
      </p:sp>
    </p:spTree>
    <p:extLst>
      <p:ext uri="{BB962C8B-B14F-4D97-AF65-F5344CB8AC3E}">
        <p14:creationId xmlns:p14="http://schemas.microsoft.com/office/powerpoint/2010/main" val="2551183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C0744077-6517-D4F0-1990-114FEF2D1D73}"/>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07121B2F-A64C-0B82-83E3-CE49CE909874}"/>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61A63FCF-7EA2-A896-A22E-4270A46D13F5}"/>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05DC9F35-8DF9-CB3C-EAA9-E0185461EAA2}"/>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451ACC76-E2AC-18C0-BD3D-C38E0593FE5F}"/>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1452A5D9-4D01-8339-1D55-4FB6D05305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318</Words>
  <Application>Microsoft Office PowerPoint</Application>
  <PresentationFormat>Bildschirmpräsentation (4:3)</PresentationFormat>
  <Paragraphs>70</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3</vt:lpstr>
      <vt:lpstr>Benutzerdefiniertes Design</vt:lpstr>
      <vt:lpstr>Aufbau des Bodens</vt:lpstr>
      <vt:lpstr>Aufbau des Bodens</vt:lpstr>
      <vt:lpstr>Aufbau des Bodens</vt:lpstr>
      <vt:lpstr>Aufbau des Bodens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Aufbau des Bodens</dc:title>
  <dc:creator>Sabrina</dc:creator>
  <cp:lastModifiedBy>Marion Reich</cp:lastModifiedBy>
  <cp:revision>228</cp:revision>
  <dcterms:created xsi:type="dcterms:W3CDTF">2008-04-29T08:40:23Z</dcterms:created>
  <dcterms:modified xsi:type="dcterms:W3CDTF">2025-04-25T09:17:23Z</dcterms:modified>
</cp:coreProperties>
</file>