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Was habe ich mit dem Staat zu tun?</a:t>
            </a:r>
          </a:p>
        </p:txBody>
      </p:sp>
      <p:sp>
        <p:nvSpPr>
          <p:cNvPr id="5" name="Text Box 10">
            <a:extLst>
              <a:ext uri="{FF2B5EF4-FFF2-40B4-BE49-F238E27FC236}">
                <a16:creationId xmlns:a16="http://schemas.microsoft.com/office/drawing/2014/main" id="{C8098526-4DF3-47F2-9B38-A1C8F7DE21F2}"/>
              </a:ext>
            </a:extLst>
          </p:cNvPr>
          <p:cNvSpPr txBox="1">
            <a:spLocks noChangeArrowheads="1"/>
          </p:cNvSpPr>
          <p:nvPr/>
        </p:nvSpPr>
        <p:spPr bwMode="auto">
          <a:xfrm>
            <a:off x="2290762" y="1507818"/>
            <a:ext cx="42481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sym typeface="Wingdings" panose="05000000000000000000" pitchFamily="2" charset="2"/>
              </a:rPr>
              <a:t>Demokratie heißt:</a:t>
            </a:r>
          </a:p>
          <a:p>
            <a:pPr algn="ctr" eaLnBrk="1" hangingPunct="1"/>
            <a:r>
              <a:rPr lang="de-DE" altLang="de-DE" sz="2800" dirty="0">
                <a:solidFill>
                  <a:srgbClr val="333333"/>
                </a:solidFill>
                <a:latin typeface="Calibri" panose="020F0502020204030204" pitchFamily="34" charset="0"/>
                <a:sym typeface="Wingdings" panose="05000000000000000000" pitchFamily="2" charset="2"/>
              </a:rPr>
              <a:t>ICH BESTIMME MIT!</a:t>
            </a:r>
          </a:p>
        </p:txBody>
      </p:sp>
      <p:sp>
        <p:nvSpPr>
          <p:cNvPr id="6" name="Text Box 10">
            <a:extLst>
              <a:ext uri="{FF2B5EF4-FFF2-40B4-BE49-F238E27FC236}">
                <a16:creationId xmlns:a16="http://schemas.microsoft.com/office/drawing/2014/main" id="{85065069-6F23-4767-B62F-4117BAF5ACF6}"/>
              </a:ext>
            </a:extLst>
          </p:cNvPr>
          <p:cNvSpPr txBox="1">
            <a:spLocks noChangeArrowheads="1"/>
          </p:cNvSpPr>
          <p:nvPr/>
        </p:nvSpPr>
        <p:spPr bwMode="auto">
          <a:xfrm>
            <a:off x="3172671" y="2650521"/>
            <a:ext cx="248433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Leistungen des Staates</a:t>
            </a:r>
          </a:p>
        </p:txBody>
      </p:sp>
      <p:sp>
        <p:nvSpPr>
          <p:cNvPr id="7" name="Text Box 10">
            <a:extLst>
              <a:ext uri="{FF2B5EF4-FFF2-40B4-BE49-F238E27FC236}">
                <a16:creationId xmlns:a16="http://schemas.microsoft.com/office/drawing/2014/main" id="{FBA4AE6A-08DE-4EED-82EF-4F20951E3D62}"/>
              </a:ext>
            </a:extLst>
          </p:cNvPr>
          <p:cNvSpPr txBox="1">
            <a:spLocks noChangeArrowheads="1"/>
          </p:cNvSpPr>
          <p:nvPr/>
        </p:nvSpPr>
        <p:spPr bwMode="auto">
          <a:xfrm>
            <a:off x="2866231" y="4199255"/>
            <a:ext cx="30972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Verwaltung</a:t>
            </a:r>
          </a:p>
        </p:txBody>
      </p:sp>
      <p:sp>
        <p:nvSpPr>
          <p:cNvPr id="16" name="Pfeil nach unten 6">
            <a:extLst>
              <a:ext uri="{FF2B5EF4-FFF2-40B4-BE49-F238E27FC236}">
                <a16:creationId xmlns:a16="http://schemas.microsoft.com/office/drawing/2014/main" id="{BD8ED9B7-3995-465E-BA11-17C7A42C5A20}"/>
              </a:ext>
            </a:extLst>
          </p:cNvPr>
          <p:cNvSpPr>
            <a:spLocks noChangeArrowheads="1"/>
          </p:cNvSpPr>
          <p:nvPr/>
        </p:nvSpPr>
        <p:spPr bwMode="auto">
          <a:xfrm>
            <a:off x="4270377" y="3678068"/>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0" name="Text Box 10">
            <a:extLst>
              <a:ext uri="{FF2B5EF4-FFF2-40B4-BE49-F238E27FC236}">
                <a16:creationId xmlns:a16="http://schemas.microsoft.com/office/drawing/2014/main" id="{520C9746-7915-4675-9301-2E87B1A83FE9}"/>
              </a:ext>
            </a:extLst>
          </p:cNvPr>
          <p:cNvSpPr txBox="1">
            <a:spLocks noChangeArrowheads="1"/>
          </p:cNvSpPr>
          <p:nvPr/>
        </p:nvSpPr>
        <p:spPr bwMode="auto">
          <a:xfrm>
            <a:off x="2866231" y="4708155"/>
            <a:ext cx="30972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Sicherheit</a:t>
            </a:r>
          </a:p>
        </p:txBody>
      </p:sp>
      <p:sp>
        <p:nvSpPr>
          <p:cNvPr id="21" name="Text Box 10">
            <a:extLst>
              <a:ext uri="{FF2B5EF4-FFF2-40B4-BE49-F238E27FC236}">
                <a16:creationId xmlns:a16="http://schemas.microsoft.com/office/drawing/2014/main" id="{5A387F16-D6C0-4F67-8C9C-30B4A55A37B0}"/>
              </a:ext>
            </a:extLst>
          </p:cNvPr>
          <p:cNvSpPr txBox="1">
            <a:spLocks noChangeArrowheads="1"/>
          </p:cNvSpPr>
          <p:nvPr/>
        </p:nvSpPr>
        <p:spPr bwMode="auto">
          <a:xfrm>
            <a:off x="2866231" y="5204466"/>
            <a:ext cx="30972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Bildung</a:t>
            </a:r>
          </a:p>
        </p:txBody>
      </p:sp>
      <p:sp>
        <p:nvSpPr>
          <p:cNvPr id="22" name="Text Box 10">
            <a:extLst>
              <a:ext uri="{FF2B5EF4-FFF2-40B4-BE49-F238E27FC236}">
                <a16:creationId xmlns:a16="http://schemas.microsoft.com/office/drawing/2014/main" id="{C9B21691-0E8E-4502-B557-57A26DC2AF00}"/>
              </a:ext>
            </a:extLst>
          </p:cNvPr>
          <p:cNvSpPr txBox="1">
            <a:spLocks noChangeArrowheads="1"/>
          </p:cNvSpPr>
          <p:nvPr/>
        </p:nvSpPr>
        <p:spPr bwMode="auto">
          <a:xfrm>
            <a:off x="2866230" y="5692658"/>
            <a:ext cx="30972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Verkehr</a:t>
            </a:r>
          </a:p>
        </p:txBody>
      </p:sp>
      <p:sp>
        <p:nvSpPr>
          <p:cNvPr id="23" name="Text Box 10">
            <a:extLst>
              <a:ext uri="{FF2B5EF4-FFF2-40B4-BE49-F238E27FC236}">
                <a16:creationId xmlns:a16="http://schemas.microsoft.com/office/drawing/2014/main" id="{EE84B8AC-E04D-468A-8D1E-DB0811A2D0F6}"/>
              </a:ext>
            </a:extLst>
          </p:cNvPr>
          <p:cNvSpPr txBox="1">
            <a:spLocks noChangeArrowheads="1"/>
          </p:cNvSpPr>
          <p:nvPr/>
        </p:nvSpPr>
        <p:spPr bwMode="auto">
          <a:xfrm>
            <a:off x="2866230" y="6155352"/>
            <a:ext cx="30972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t>
            </a:r>
          </a:p>
        </p:txBody>
      </p:sp>
      <p:sp>
        <p:nvSpPr>
          <p:cNvPr id="2" name="Pfeil: nach rechts gekrümmt 1">
            <a:extLst>
              <a:ext uri="{FF2B5EF4-FFF2-40B4-BE49-F238E27FC236}">
                <a16:creationId xmlns:a16="http://schemas.microsoft.com/office/drawing/2014/main" id="{1BDE1C53-51BF-41A7-ABCC-490F2D527F94}"/>
              </a:ext>
            </a:extLst>
          </p:cNvPr>
          <p:cNvSpPr/>
          <p:nvPr/>
        </p:nvSpPr>
        <p:spPr>
          <a:xfrm>
            <a:off x="681896" y="1741648"/>
            <a:ext cx="1846555" cy="3860162"/>
          </a:xfrm>
          <a:prstGeom prst="curvedRight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24" name="Text Box 10">
            <a:extLst>
              <a:ext uri="{FF2B5EF4-FFF2-40B4-BE49-F238E27FC236}">
                <a16:creationId xmlns:a16="http://schemas.microsoft.com/office/drawing/2014/main" id="{52205EAF-1FF5-4F68-8C03-EF5A3DB5AB39}"/>
              </a:ext>
            </a:extLst>
          </p:cNvPr>
          <p:cNvSpPr txBox="1">
            <a:spLocks noChangeArrowheads="1"/>
          </p:cNvSpPr>
          <p:nvPr/>
        </p:nvSpPr>
        <p:spPr bwMode="auto">
          <a:xfrm>
            <a:off x="702524" y="3292461"/>
            <a:ext cx="151249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Wahlen</a:t>
            </a:r>
          </a:p>
        </p:txBody>
      </p:sp>
      <p:sp>
        <p:nvSpPr>
          <p:cNvPr id="25" name="Pfeil: nach rechts gekrümmt 24">
            <a:extLst>
              <a:ext uri="{FF2B5EF4-FFF2-40B4-BE49-F238E27FC236}">
                <a16:creationId xmlns:a16="http://schemas.microsoft.com/office/drawing/2014/main" id="{C20D6F23-AA9F-4E44-9A2B-220FFA6107E0}"/>
              </a:ext>
            </a:extLst>
          </p:cNvPr>
          <p:cNvSpPr/>
          <p:nvPr/>
        </p:nvSpPr>
        <p:spPr>
          <a:xfrm flipH="1">
            <a:off x="6434283" y="1741648"/>
            <a:ext cx="1846555" cy="3860162"/>
          </a:xfrm>
          <a:prstGeom prst="curvedRight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26" name="Text Box 10">
            <a:extLst>
              <a:ext uri="{FF2B5EF4-FFF2-40B4-BE49-F238E27FC236}">
                <a16:creationId xmlns:a16="http://schemas.microsoft.com/office/drawing/2014/main" id="{FF844340-0F94-449B-9E9D-0A9828A5E245}"/>
              </a:ext>
            </a:extLst>
          </p:cNvPr>
          <p:cNvSpPr txBox="1">
            <a:spLocks noChangeArrowheads="1"/>
          </p:cNvSpPr>
          <p:nvPr/>
        </p:nvSpPr>
        <p:spPr bwMode="auto">
          <a:xfrm>
            <a:off x="6601313" y="3292461"/>
            <a:ext cx="151249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Steuern</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wipe(up)">
                                      <p:cBhvr>
                                        <p:cTn id="37" dur="5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4"/>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22" presetClass="entr" presetSubtype="1" fill="hold" grpId="0" nodeType="click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wipe(up)">
                                      <p:cBhvr>
                                        <p:cTn id="46" dur="500"/>
                                        <p:tgtEl>
                                          <p:spTgt spid="25"/>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6" grpId="0" animBg="1"/>
      <p:bldP spid="20" grpId="0"/>
      <p:bldP spid="21" grpId="0"/>
      <p:bldP spid="22" grpId="0"/>
      <p:bldP spid="23" grpId="0"/>
      <p:bldP spid="2" grpId="0" animBg="1"/>
      <p:bldP spid="24" grpId="0"/>
      <p:bldP spid="25" grpId="0" animBg="1"/>
      <p:bldP spid="2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„Was habe ich mit dem Staat zu tun?“ auf den Seiten 18 bis 19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214</Words>
  <Application>Microsoft Office PowerPoint</Application>
  <PresentationFormat>Bildschirmpräsentation (4:3)</PresentationFormat>
  <Paragraphs>30</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18</cp:revision>
  <dcterms:created xsi:type="dcterms:W3CDTF">2020-01-22T09:57:49Z</dcterms:created>
  <dcterms:modified xsi:type="dcterms:W3CDTF">2020-03-13T13:31:18Z</dcterms:modified>
</cp:coreProperties>
</file>