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93" r:id="rId2"/>
    <p:sldId id="294" r:id="rId3"/>
    <p:sldId id="292" r:id="rId4"/>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C356"/>
    <a:srgbClr val="FEFFEB"/>
    <a:srgbClr val="FDFFE5"/>
    <a:srgbClr val="FFFFCC"/>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32"/>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34064CC0-2A52-66FF-AB72-D62547F88E2C}"/>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F807DD9A-3362-DBE0-E0AF-35CFAB65285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A77CCA2-8BD3-40E2-B880-517FA8248351}" type="datetimeFigureOut">
              <a:rPr lang="de-AT"/>
              <a:pPr>
                <a:defRPr/>
              </a:pPr>
              <a:t>04.07.2025</a:t>
            </a:fld>
            <a:endParaRPr lang="de-AT"/>
          </a:p>
        </p:txBody>
      </p:sp>
      <p:sp>
        <p:nvSpPr>
          <p:cNvPr id="4" name="Fußzeilenplatzhalter 3">
            <a:extLst>
              <a:ext uri="{FF2B5EF4-FFF2-40B4-BE49-F238E27FC236}">
                <a16:creationId xmlns:a16="http://schemas.microsoft.com/office/drawing/2014/main" id="{309CE3C6-B210-01BC-4289-FF69442E798D}"/>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9602B59B-2FCD-E56D-2B83-A4F98AE22118}"/>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0763CEB-4BD8-4626-A888-2A9C5CDA7739}"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B82A9EB-AA8C-C9BE-C7D8-69E3178482C2}"/>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BA411F3C-8188-00A0-1F2C-E2565B68112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DFCF5FA-671A-4B59-9B00-42B4E452CC8D}" type="datetimeFigureOut">
              <a:rPr lang="de-AT"/>
              <a:pPr>
                <a:defRPr/>
              </a:pPr>
              <a:t>04.07.2025</a:t>
            </a:fld>
            <a:endParaRPr lang="de-AT"/>
          </a:p>
        </p:txBody>
      </p:sp>
      <p:sp>
        <p:nvSpPr>
          <p:cNvPr id="4" name="Folienbildplatzhalter 3">
            <a:extLst>
              <a:ext uri="{FF2B5EF4-FFF2-40B4-BE49-F238E27FC236}">
                <a16:creationId xmlns:a16="http://schemas.microsoft.com/office/drawing/2014/main" id="{BF530C89-C050-1B66-F445-6962711A64A2}"/>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8435D3C6-8F49-DE92-996F-7DED30452EB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C5366058-294C-420B-2CAB-D5A72082F94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6F725D42-58DE-A782-0B7C-479E8BA27E9C}"/>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D86BF9B-EBFC-423F-A11E-FC47A503E57F}"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olienbildplatzhalter 1">
            <a:extLst>
              <a:ext uri="{FF2B5EF4-FFF2-40B4-BE49-F238E27FC236}">
                <a16:creationId xmlns:a16="http://schemas.microsoft.com/office/drawing/2014/main" id="{CDA5F401-7109-CF72-4BF2-B4B40E890F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izenplatzhalter 2">
            <a:extLst>
              <a:ext uri="{FF2B5EF4-FFF2-40B4-BE49-F238E27FC236}">
                <a16:creationId xmlns:a16="http://schemas.microsoft.com/office/drawing/2014/main" id="{A1CEEC8F-5835-4E4C-18A1-328E0F71114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de-AT" altLang="de-DE"/>
          </a:p>
        </p:txBody>
      </p:sp>
      <p:sp>
        <p:nvSpPr>
          <p:cNvPr id="7172" name="Foliennummernplatzhalter 3">
            <a:extLst>
              <a:ext uri="{FF2B5EF4-FFF2-40B4-BE49-F238E27FC236}">
                <a16:creationId xmlns:a16="http://schemas.microsoft.com/office/drawing/2014/main" id="{8B50922E-7C56-3E8D-A435-28B5548644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463018D-23D4-4D95-953F-B638E40E6087}" type="slidenum">
              <a:rPr lang="de-AT" altLang="de-DE" smtClean="0"/>
              <a:pPr>
                <a:spcBef>
                  <a:spcPct val="0"/>
                </a:spcBef>
              </a:pPr>
              <a:t>2</a:t>
            </a:fld>
            <a:endParaRPr lang="de-AT" alt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1688512195"/>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1A2DE61B-DA49-7C1C-FCC5-4BCCF03159AB}"/>
              </a:ext>
            </a:extLst>
          </p:cNvPr>
          <p:cNvSpPr>
            <a:spLocks noGrp="1"/>
          </p:cNvSpPr>
          <p:nvPr>
            <p:ph type="dt" sz="half" idx="10"/>
          </p:nvPr>
        </p:nvSpPr>
        <p:spPr/>
        <p:txBody>
          <a:bodyPr/>
          <a:lstStyle>
            <a:lvl1pPr>
              <a:defRPr/>
            </a:lvl1pPr>
          </a:lstStyle>
          <a:p>
            <a:pPr>
              <a:defRPr/>
            </a:pPr>
            <a:fld id="{ECAB98CB-299A-412E-AA8A-51FC3D5F18F2}" type="datetimeFigureOut">
              <a:rPr lang="de-AT"/>
              <a:pPr>
                <a:defRPr/>
              </a:pPr>
              <a:t>04.07.2025</a:t>
            </a:fld>
            <a:endParaRPr lang="de-AT"/>
          </a:p>
        </p:txBody>
      </p:sp>
      <p:sp>
        <p:nvSpPr>
          <p:cNvPr id="5" name="Fußzeilenplatzhalter 4">
            <a:extLst>
              <a:ext uri="{FF2B5EF4-FFF2-40B4-BE49-F238E27FC236}">
                <a16:creationId xmlns:a16="http://schemas.microsoft.com/office/drawing/2014/main" id="{A3B4986C-0783-D87C-7BEB-3EBC788369A5}"/>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BF6D392E-CB97-D190-8A83-0D252124A9BB}"/>
              </a:ext>
            </a:extLst>
          </p:cNvPr>
          <p:cNvSpPr>
            <a:spLocks noGrp="1"/>
          </p:cNvSpPr>
          <p:nvPr>
            <p:ph type="sldNum" sz="quarter" idx="12"/>
          </p:nvPr>
        </p:nvSpPr>
        <p:spPr/>
        <p:txBody>
          <a:bodyPr/>
          <a:lstStyle>
            <a:lvl1pPr>
              <a:defRPr/>
            </a:lvl1pPr>
          </a:lstStyle>
          <a:p>
            <a:pPr>
              <a:defRPr/>
            </a:pPr>
            <a:fld id="{B6222D06-041B-4571-B3B7-38B79663A6E4}" type="slidenum">
              <a:rPr lang="de-AT" altLang="de-DE"/>
              <a:pPr>
                <a:defRPr/>
              </a:pPr>
              <a:t>‹Nr.›</a:t>
            </a:fld>
            <a:endParaRPr lang="de-AT" altLang="de-DE"/>
          </a:p>
        </p:txBody>
      </p:sp>
    </p:spTree>
    <p:extLst>
      <p:ext uri="{BB962C8B-B14F-4D97-AF65-F5344CB8AC3E}">
        <p14:creationId xmlns:p14="http://schemas.microsoft.com/office/powerpoint/2010/main" val="2715728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4783A131-AA4E-551F-C91E-142E12CB63E9}"/>
              </a:ext>
            </a:extLst>
          </p:cNvPr>
          <p:cNvSpPr>
            <a:spLocks noGrp="1"/>
          </p:cNvSpPr>
          <p:nvPr>
            <p:ph type="dt" sz="half" idx="10"/>
          </p:nvPr>
        </p:nvSpPr>
        <p:spPr/>
        <p:txBody>
          <a:bodyPr/>
          <a:lstStyle>
            <a:lvl1pPr>
              <a:defRPr/>
            </a:lvl1pPr>
          </a:lstStyle>
          <a:p>
            <a:pPr>
              <a:defRPr/>
            </a:pPr>
            <a:fld id="{FE35AE43-B69F-40C8-A8CC-E46587D01D55}" type="datetimeFigureOut">
              <a:rPr lang="de-AT"/>
              <a:pPr>
                <a:defRPr/>
              </a:pPr>
              <a:t>04.07.2025</a:t>
            </a:fld>
            <a:endParaRPr lang="de-AT"/>
          </a:p>
        </p:txBody>
      </p:sp>
      <p:sp>
        <p:nvSpPr>
          <p:cNvPr id="5" name="Fußzeilenplatzhalter 4">
            <a:extLst>
              <a:ext uri="{FF2B5EF4-FFF2-40B4-BE49-F238E27FC236}">
                <a16:creationId xmlns:a16="http://schemas.microsoft.com/office/drawing/2014/main" id="{5CF05563-7A47-7C73-9B82-F2C218C434B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2258353-9218-DC09-4D34-D9EB8DB7BD0C}"/>
              </a:ext>
            </a:extLst>
          </p:cNvPr>
          <p:cNvSpPr>
            <a:spLocks noGrp="1"/>
          </p:cNvSpPr>
          <p:nvPr>
            <p:ph type="sldNum" sz="quarter" idx="12"/>
          </p:nvPr>
        </p:nvSpPr>
        <p:spPr/>
        <p:txBody>
          <a:bodyPr/>
          <a:lstStyle>
            <a:lvl1pPr>
              <a:defRPr/>
            </a:lvl1pPr>
          </a:lstStyle>
          <a:p>
            <a:pPr>
              <a:defRPr/>
            </a:pPr>
            <a:fld id="{3E040C1D-DEDC-48F8-A877-7E5FA757FA66}" type="slidenum">
              <a:rPr lang="de-AT" altLang="de-DE"/>
              <a:pPr>
                <a:defRPr/>
              </a:pPr>
              <a:t>‹Nr.›</a:t>
            </a:fld>
            <a:endParaRPr lang="de-AT" altLang="de-DE"/>
          </a:p>
        </p:txBody>
      </p:sp>
    </p:spTree>
    <p:extLst>
      <p:ext uri="{BB962C8B-B14F-4D97-AF65-F5344CB8AC3E}">
        <p14:creationId xmlns:p14="http://schemas.microsoft.com/office/powerpoint/2010/main" val="2382860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91C2F78-A9F9-19C5-C667-7163F65AA837}"/>
              </a:ext>
            </a:extLst>
          </p:cNvPr>
          <p:cNvSpPr>
            <a:spLocks noGrp="1"/>
          </p:cNvSpPr>
          <p:nvPr>
            <p:ph type="dt" sz="half" idx="10"/>
          </p:nvPr>
        </p:nvSpPr>
        <p:spPr/>
        <p:txBody>
          <a:bodyPr/>
          <a:lstStyle>
            <a:lvl1pPr>
              <a:defRPr/>
            </a:lvl1pPr>
          </a:lstStyle>
          <a:p>
            <a:pPr>
              <a:defRPr/>
            </a:pPr>
            <a:fld id="{3AF70317-E692-41B8-A9EA-53DD6A874ABB}" type="datetimeFigureOut">
              <a:rPr lang="de-AT"/>
              <a:pPr>
                <a:defRPr/>
              </a:pPr>
              <a:t>04.07.2025</a:t>
            </a:fld>
            <a:endParaRPr lang="de-AT"/>
          </a:p>
        </p:txBody>
      </p:sp>
      <p:sp>
        <p:nvSpPr>
          <p:cNvPr id="5" name="Fußzeilenplatzhalter 4">
            <a:extLst>
              <a:ext uri="{FF2B5EF4-FFF2-40B4-BE49-F238E27FC236}">
                <a16:creationId xmlns:a16="http://schemas.microsoft.com/office/drawing/2014/main" id="{0C3F8CD5-6689-3B03-7693-509DF1848AA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C4DF8E11-B5B1-6607-3AF1-33F46430D2B7}"/>
              </a:ext>
            </a:extLst>
          </p:cNvPr>
          <p:cNvSpPr>
            <a:spLocks noGrp="1"/>
          </p:cNvSpPr>
          <p:nvPr>
            <p:ph type="sldNum" sz="quarter" idx="12"/>
          </p:nvPr>
        </p:nvSpPr>
        <p:spPr/>
        <p:txBody>
          <a:bodyPr/>
          <a:lstStyle>
            <a:lvl1pPr>
              <a:defRPr/>
            </a:lvl1pPr>
          </a:lstStyle>
          <a:p>
            <a:pPr>
              <a:defRPr/>
            </a:pPr>
            <a:fld id="{8F940ABB-8F03-4290-B3AF-22CC8C1D479A}" type="slidenum">
              <a:rPr lang="de-AT" altLang="de-DE"/>
              <a:pPr>
                <a:defRPr/>
              </a:pPr>
              <a:t>‹Nr.›</a:t>
            </a:fld>
            <a:endParaRPr lang="de-AT" altLang="de-DE"/>
          </a:p>
        </p:txBody>
      </p:sp>
    </p:spTree>
    <p:extLst>
      <p:ext uri="{BB962C8B-B14F-4D97-AF65-F5344CB8AC3E}">
        <p14:creationId xmlns:p14="http://schemas.microsoft.com/office/powerpoint/2010/main" val="3462044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52424459-EAEE-6AF7-8945-1DCD4BF490D1}"/>
              </a:ext>
            </a:extLst>
          </p:cNvPr>
          <p:cNvSpPr>
            <a:spLocks noGrp="1"/>
          </p:cNvSpPr>
          <p:nvPr>
            <p:ph type="dt" sz="half" idx="10"/>
          </p:nvPr>
        </p:nvSpPr>
        <p:spPr/>
        <p:txBody>
          <a:bodyPr/>
          <a:lstStyle>
            <a:lvl1pPr>
              <a:defRPr/>
            </a:lvl1pPr>
          </a:lstStyle>
          <a:p>
            <a:pPr>
              <a:defRPr/>
            </a:pPr>
            <a:fld id="{3D10F410-D774-45B7-810B-635A87E012A6}" type="datetimeFigureOut">
              <a:rPr lang="de-AT"/>
              <a:pPr>
                <a:defRPr/>
              </a:pPr>
              <a:t>04.07.2025</a:t>
            </a:fld>
            <a:endParaRPr lang="de-AT"/>
          </a:p>
        </p:txBody>
      </p:sp>
      <p:sp>
        <p:nvSpPr>
          <p:cNvPr id="5" name="Fußzeilenplatzhalter 4">
            <a:extLst>
              <a:ext uri="{FF2B5EF4-FFF2-40B4-BE49-F238E27FC236}">
                <a16:creationId xmlns:a16="http://schemas.microsoft.com/office/drawing/2014/main" id="{0A0FA3E8-3902-6210-5900-2D011F6DA85D}"/>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4CCDDD0-80A1-832B-70F9-D562EBEC8D10}"/>
              </a:ext>
            </a:extLst>
          </p:cNvPr>
          <p:cNvSpPr>
            <a:spLocks noGrp="1"/>
          </p:cNvSpPr>
          <p:nvPr>
            <p:ph type="sldNum" sz="quarter" idx="12"/>
          </p:nvPr>
        </p:nvSpPr>
        <p:spPr/>
        <p:txBody>
          <a:bodyPr/>
          <a:lstStyle>
            <a:lvl1pPr>
              <a:defRPr/>
            </a:lvl1pPr>
          </a:lstStyle>
          <a:p>
            <a:pPr>
              <a:defRPr/>
            </a:pPr>
            <a:fld id="{1BA4F303-1FC1-471E-8877-21FA855F2525}" type="slidenum">
              <a:rPr lang="de-AT" altLang="de-DE"/>
              <a:pPr>
                <a:defRPr/>
              </a:pPr>
              <a:t>‹Nr.›</a:t>
            </a:fld>
            <a:endParaRPr lang="de-AT" altLang="de-DE"/>
          </a:p>
        </p:txBody>
      </p:sp>
    </p:spTree>
    <p:extLst>
      <p:ext uri="{BB962C8B-B14F-4D97-AF65-F5344CB8AC3E}">
        <p14:creationId xmlns:p14="http://schemas.microsoft.com/office/powerpoint/2010/main" val="2548353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4BC063B3-EA66-D40C-B4D1-F18F5B877B24}"/>
              </a:ext>
            </a:extLst>
          </p:cNvPr>
          <p:cNvSpPr>
            <a:spLocks noGrp="1"/>
          </p:cNvSpPr>
          <p:nvPr>
            <p:ph type="dt" sz="half" idx="10"/>
          </p:nvPr>
        </p:nvSpPr>
        <p:spPr/>
        <p:txBody>
          <a:bodyPr/>
          <a:lstStyle>
            <a:lvl1pPr>
              <a:defRPr/>
            </a:lvl1pPr>
          </a:lstStyle>
          <a:p>
            <a:pPr>
              <a:defRPr/>
            </a:pPr>
            <a:fld id="{B8301E5E-D4D8-4ACB-BC46-D529124F5E4E}" type="datetimeFigureOut">
              <a:rPr lang="de-AT"/>
              <a:pPr>
                <a:defRPr/>
              </a:pPr>
              <a:t>04.07.2025</a:t>
            </a:fld>
            <a:endParaRPr lang="de-AT"/>
          </a:p>
        </p:txBody>
      </p:sp>
      <p:sp>
        <p:nvSpPr>
          <p:cNvPr id="6" name="Fußzeilenplatzhalter 4">
            <a:extLst>
              <a:ext uri="{FF2B5EF4-FFF2-40B4-BE49-F238E27FC236}">
                <a16:creationId xmlns:a16="http://schemas.microsoft.com/office/drawing/2014/main" id="{531A73D8-7129-727E-C477-C6ECAF3B830C}"/>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F18BA0A4-EE09-E569-1198-BD4B4344737D}"/>
              </a:ext>
            </a:extLst>
          </p:cNvPr>
          <p:cNvSpPr>
            <a:spLocks noGrp="1"/>
          </p:cNvSpPr>
          <p:nvPr>
            <p:ph type="sldNum" sz="quarter" idx="12"/>
          </p:nvPr>
        </p:nvSpPr>
        <p:spPr/>
        <p:txBody>
          <a:bodyPr/>
          <a:lstStyle>
            <a:lvl1pPr>
              <a:defRPr/>
            </a:lvl1pPr>
          </a:lstStyle>
          <a:p>
            <a:pPr>
              <a:defRPr/>
            </a:pPr>
            <a:fld id="{4051ACB7-6E8E-450C-8B22-780179C71D80}" type="slidenum">
              <a:rPr lang="de-AT" altLang="de-DE"/>
              <a:pPr>
                <a:defRPr/>
              </a:pPr>
              <a:t>‹Nr.›</a:t>
            </a:fld>
            <a:endParaRPr lang="de-AT" altLang="de-DE"/>
          </a:p>
        </p:txBody>
      </p:sp>
    </p:spTree>
    <p:extLst>
      <p:ext uri="{BB962C8B-B14F-4D97-AF65-F5344CB8AC3E}">
        <p14:creationId xmlns:p14="http://schemas.microsoft.com/office/powerpoint/2010/main" val="115673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932332E0-69B7-7868-E4C5-9130F8FF1972}"/>
              </a:ext>
            </a:extLst>
          </p:cNvPr>
          <p:cNvSpPr>
            <a:spLocks noGrp="1"/>
          </p:cNvSpPr>
          <p:nvPr>
            <p:ph type="dt" sz="half" idx="10"/>
          </p:nvPr>
        </p:nvSpPr>
        <p:spPr/>
        <p:txBody>
          <a:bodyPr/>
          <a:lstStyle>
            <a:lvl1pPr>
              <a:defRPr/>
            </a:lvl1pPr>
          </a:lstStyle>
          <a:p>
            <a:pPr>
              <a:defRPr/>
            </a:pPr>
            <a:fld id="{1DDEBC88-F0AF-492A-BD82-1AD99D1D106F}" type="datetimeFigureOut">
              <a:rPr lang="de-AT"/>
              <a:pPr>
                <a:defRPr/>
              </a:pPr>
              <a:t>04.07.2025</a:t>
            </a:fld>
            <a:endParaRPr lang="de-AT"/>
          </a:p>
        </p:txBody>
      </p:sp>
      <p:sp>
        <p:nvSpPr>
          <p:cNvPr id="8" name="Fußzeilenplatzhalter 4">
            <a:extLst>
              <a:ext uri="{FF2B5EF4-FFF2-40B4-BE49-F238E27FC236}">
                <a16:creationId xmlns:a16="http://schemas.microsoft.com/office/drawing/2014/main" id="{CA9AC27D-EBDE-5DDF-A195-935721541D1F}"/>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636813CB-5BE8-4EAF-1EFE-898C3BB2AC1D}"/>
              </a:ext>
            </a:extLst>
          </p:cNvPr>
          <p:cNvSpPr>
            <a:spLocks noGrp="1"/>
          </p:cNvSpPr>
          <p:nvPr>
            <p:ph type="sldNum" sz="quarter" idx="12"/>
          </p:nvPr>
        </p:nvSpPr>
        <p:spPr/>
        <p:txBody>
          <a:bodyPr/>
          <a:lstStyle>
            <a:lvl1pPr>
              <a:defRPr/>
            </a:lvl1pPr>
          </a:lstStyle>
          <a:p>
            <a:pPr>
              <a:defRPr/>
            </a:pPr>
            <a:fld id="{B09EB7E1-6C25-4537-8D58-1B0549549ACD}" type="slidenum">
              <a:rPr lang="de-AT" altLang="de-DE"/>
              <a:pPr>
                <a:defRPr/>
              </a:pPr>
              <a:t>‹Nr.›</a:t>
            </a:fld>
            <a:endParaRPr lang="de-AT" altLang="de-DE"/>
          </a:p>
        </p:txBody>
      </p:sp>
    </p:spTree>
    <p:extLst>
      <p:ext uri="{BB962C8B-B14F-4D97-AF65-F5344CB8AC3E}">
        <p14:creationId xmlns:p14="http://schemas.microsoft.com/office/powerpoint/2010/main" val="1379357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53BA58E3-3415-A2A2-DFA8-B8CCC5EC8451}"/>
              </a:ext>
            </a:extLst>
          </p:cNvPr>
          <p:cNvSpPr>
            <a:spLocks noGrp="1"/>
          </p:cNvSpPr>
          <p:nvPr>
            <p:ph type="dt" sz="half" idx="10"/>
          </p:nvPr>
        </p:nvSpPr>
        <p:spPr/>
        <p:txBody>
          <a:bodyPr/>
          <a:lstStyle>
            <a:lvl1pPr>
              <a:defRPr/>
            </a:lvl1pPr>
          </a:lstStyle>
          <a:p>
            <a:pPr>
              <a:defRPr/>
            </a:pPr>
            <a:fld id="{60E115DE-6C9D-4E7A-A3A4-6FDF6DA1F9CC}" type="datetimeFigureOut">
              <a:rPr lang="de-AT"/>
              <a:pPr>
                <a:defRPr/>
              </a:pPr>
              <a:t>04.07.2025</a:t>
            </a:fld>
            <a:endParaRPr lang="de-AT"/>
          </a:p>
        </p:txBody>
      </p:sp>
      <p:sp>
        <p:nvSpPr>
          <p:cNvPr id="4" name="Fußzeilenplatzhalter 4">
            <a:extLst>
              <a:ext uri="{FF2B5EF4-FFF2-40B4-BE49-F238E27FC236}">
                <a16:creationId xmlns:a16="http://schemas.microsoft.com/office/drawing/2014/main" id="{AFBCAB36-818F-2466-A41F-3897E96FD40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FFB76D7B-D2D5-6370-3BD5-84E292A6C955}"/>
              </a:ext>
            </a:extLst>
          </p:cNvPr>
          <p:cNvSpPr>
            <a:spLocks noGrp="1"/>
          </p:cNvSpPr>
          <p:nvPr>
            <p:ph type="sldNum" sz="quarter" idx="12"/>
          </p:nvPr>
        </p:nvSpPr>
        <p:spPr/>
        <p:txBody>
          <a:bodyPr/>
          <a:lstStyle>
            <a:lvl1pPr>
              <a:defRPr/>
            </a:lvl1pPr>
          </a:lstStyle>
          <a:p>
            <a:pPr>
              <a:defRPr/>
            </a:pPr>
            <a:fld id="{1AC504C6-2ACD-4B9C-85F6-D0381B54D3E2}" type="slidenum">
              <a:rPr lang="de-AT" altLang="de-DE"/>
              <a:pPr>
                <a:defRPr/>
              </a:pPr>
              <a:t>‹Nr.›</a:t>
            </a:fld>
            <a:endParaRPr lang="de-AT" altLang="de-DE"/>
          </a:p>
        </p:txBody>
      </p:sp>
    </p:spTree>
    <p:extLst>
      <p:ext uri="{BB962C8B-B14F-4D97-AF65-F5344CB8AC3E}">
        <p14:creationId xmlns:p14="http://schemas.microsoft.com/office/powerpoint/2010/main" val="4103740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E81D4014-E300-2699-895A-AA63F6EF339E}"/>
              </a:ext>
            </a:extLst>
          </p:cNvPr>
          <p:cNvSpPr>
            <a:spLocks noGrp="1"/>
          </p:cNvSpPr>
          <p:nvPr>
            <p:ph type="dt" sz="half" idx="10"/>
          </p:nvPr>
        </p:nvSpPr>
        <p:spPr/>
        <p:txBody>
          <a:bodyPr/>
          <a:lstStyle>
            <a:lvl1pPr>
              <a:defRPr/>
            </a:lvl1pPr>
          </a:lstStyle>
          <a:p>
            <a:pPr>
              <a:defRPr/>
            </a:pPr>
            <a:fld id="{F6554C62-37BE-4DA6-B7E4-D611DE5B4337}" type="datetimeFigureOut">
              <a:rPr lang="de-AT"/>
              <a:pPr>
                <a:defRPr/>
              </a:pPr>
              <a:t>04.07.2025</a:t>
            </a:fld>
            <a:endParaRPr lang="de-AT"/>
          </a:p>
        </p:txBody>
      </p:sp>
      <p:sp>
        <p:nvSpPr>
          <p:cNvPr id="3" name="Fußzeilenplatzhalter 4">
            <a:extLst>
              <a:ext uri="{FF2B5EF4-FFF2-40B4-BE49-F238E27FC236}">
                <a16:creationId xmlns:a16="http://schemas.microsoft.com/office/drawing/2014/main" id="{A96FDC5D-B8E6-0AA4-19E9-56DAD9BD279C}"/>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3DF6C504-EBC9-1E42-5317-514F8B329ECD}"/>
              </a:ext>
            </a:extLst>
          </p:cNvPr>
          <p:cNvSpPr>
            <a:spLocks noGrp="1"/>
          </p:cNvSpPr>
          <p:nvPr>
            <p:ph type="sldNum" sz="quarter" idx="12"/>
          </p:nvPr>
        </p:nvSpPr>
        <p:spPr/>
        <p:txBody>
          <a:bodyPr/>
          <a:lstStyle>
            <a:lvl1pPr>
              <a:defRPr/>
            </a:lvl1pPr>
          </a:lstStyle>
          <a:p>
            <a:pPr>
              <a:defRPr/>
            </a:pPr>
            <a:fld id="{99F2946E-0F08-471C-8E64-9525C2C20394}" type="slidenum">
              <a:rPr lang="de-AT" altLang="de-DE"/>
              <a:pPr>
                <a:defRPr/>
              </a:pPr>
              <a:t>‹Nr.›</a:t>
            </a:fld>
            <a:endParaRPr lang="de-AT" altLang="de-DE"/>
          </a:p>
        </p:txBody>
      </p:sp>
    </p:spTree>
    <p:extLst>
      <p:ext uri="{BB962C8B-B14F-4D97-AF65-F5344CB8AC3E}">
        <p14:creationId xmlns:p14="http://schemas.microsoft.com/office/powerpoint/2010/main" val="1702257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28B45EB-51EA-BC14-3058-45E39FA55B51}"/>
              </a:ext>
            </a:extLst>
          </p:cNvPr>
          <p:cNvSpPr>
            <a:spLocks noGrp="1"/>
          </p:cNvSpPr>
          <p:nvPr>
            <p:ph type="dt" sz="half" idx="10"/>
          </p:nvPr>
        </p:nvSpPr>
        <p:spPr/>
        <p:txBody>
          <a:bodyPr/>
          <a:lstStyle>
            <a:lvl1pPr>
              <a:defRPr/>
            </a:lvl1pPr>
          </a:lstStyle>
          <a:p>
            <a:pPr>
              <a:defRPr/>
            </a:pPr>
            <a:fld id="{19BA0B95-93BA-4F10-8F95-437F397983B4}" type="datetimeFigureOut">
              <a:rPr lang="de-AT"/>
              <a:pPr>
                <a:defRPr/>
              </a:pPr>
              <a:t>04.07.2025</a:t>
            </a:fld>
            <a:endParaRPr lang="de-AT"/>
          </a:p>
        </p:txBody>
      </p:sp>
      <p:sp>
        <p:nvSpPr>
          <p:cNvPr id="6" name="Fußzeilenplatzhalter 4">
            <a:extLst>
              <a:ext uri="{FF2B5EF4-FFF2-40B4-BE49-F238E27FC236}">
                <a16:creationId xmlns:a16="http://schemas.microsoft.com/office/drawing/2014/main" id="{5097F230-7D4C-2A5B-E4CA-615BA160DCA0}"/>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E0AE13D4-86F1-9FD7-F763-D350C96C33EC}"/>
              </a:ext>
            </a:extLst>
          </p:cNvPr>
          <p:cNvSpPr>
            <a:spLocks noGrp="1"/>
          </p:cNvSpPr>
          <p:nvPr>
            <p:ph type="sldNum" sz="quarter" idx="12"/>
          </p:nvPr>
        </p:nvSpPr>
        <p:spPr/>
        <p:txBody>
          <a:bodyPr/>
          <a:lstStyle>
            <a:lvl1pPr>
              <a:defRPr/>
            </a:lvl1pPr>
          </a:lstStyle>
          <a:p>
            <a:pPr>
              <a:defRPr/>
            </a:pPr>
            <a:fld id="{7628A586-1A0A-4703-8644-8099A751452C}" type="slidenum">
              <a:rPr lang="de-AT" altLang="de-DE"/>
              <a:pPr>
                <a:defRPr/>
              </a:pPr>
              <a:t>‹Nr.›</a:t>
            </a:fld>
            <a:endParaRPr lang="de-AT" altLang="de-DE"/>
          </a:p>
        </p:txBody>
      </p:sp>
    </p:spTree>
    <p:extLst>
      <p:ext uri="{BB962C8B-B14F-4D97-AF65-F5344CB8AC3E}">
        <p14:creationId xmlns:p14="http://schemas.microsoft.com/office/powerpoint/2010/main" val="2513545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C48589EA-3952-0EF9-55ED-925629F59830}"/>
              </a:ext>
            </a:extLst>
          </p:cNvPr>
          <p:cNvSpPr>
            <a:spLocks noGrp="1"/>
          </p:cNvSpPr>
          <p:nvPr>
            <p:ph type="dt" sz="half" idx="10"/>
          </p:nvPr>
        </p:nvSpPr>
        <p:spPr/>
        <p:txBody>
          <a:bodyPr/>
          <a:lstStyle>
            <a:lvl1pPr>
              <a:defRPr/>
            </a:lvl1pPr>
          </a:lstStyle>
          <a:p>
            <a:pPr>
              <a:defRPr/>
            </a:pPr>
            <a:fld id="{0219110F-0B4F-4A58-88AF-9220E2BBED7C}" type="datetimeFigureOut">
              <a:rPr lang="de-AT"/>
              <a:pPr>
                <a:defRPr/>
              </a:pPr>
              <a:t>04.07.2025</a:t>
            </a:fld>
            <a:endParaRPr lang="de-AT"/>
          </a:p>
        </p:txBody>
      </p:sp>
      <p:sp>
        <p:nvSpPr>
          <p:cNvPr id="6" name="Fußzeilenplatzhalter 4">
            <a:extLst>
              <a:ext uri="{FF2B5EF4-FFF2-40B4-BE49-F238E27FC236}">
                <a16:creationId xmlns:a16="http://schemas.microsoft.com/office/drawing/2014/main" id="{43D57F87-2159-8173-C0D0-378EE1286F1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16FBE503-474D-BF85-2C30-C70FA46E8D43}"/>
              </a:ext>
            </a:extLst>
          </p:cNvPr>
          <p:cNvSpPr>
            <a:spLocks noGrp="1"/>
          </p:cNvSpPr>
          <p:nvPr>
            <p:ph type="sldNum" sz="quarter" idx="12"/>
          </p:nvPr>
        </p:nvSpPr>
        <p:spPr/>
        <p:txBody>
          <a:bodyPr/>
          <a:lstStyle>
            <a:lvl1pPr>
              <a:defRPr/>
            </a:lvl1pPr>
          </a:lstStyle>
          <a:p>
            <a:pPr>
              <a:defRPr/>
            </a:pPr>
            <a:fld id="{DE20A7B7-E8EF-48BA-92D5-F0592EF5CF2D}" type="slidenum">
              <a:rPr lang="de-AT" altLang="de-DE"/>
              <a:pPr>
                <a:defRPr/>
              </a:pPr>
              <a:t>‹Nr.›</a:t>
            </a:fld>
            <a:endParaRPr lang="de-AT" altLang="de-DE"/>
          </a:p>
        </p:txBody>
      </p:sp>
    </p:spTree>
    <p:extLst>
      <p:ext uri="{BB962C8B-B14F-4D97-AF65-F5344CB8AC3E}">
        <p14:creationId xmlns:p14="http://schemas.microsoft.com/office/powerpoint/2010/main" val="4110733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7758541C-45EB-91ED-8A1A-DE35E1358AEF}"/>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42143CA5-E6A7-8B11-A387-0C0909345FFC}"/>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F075097D-AFDC-1DC7-08D3-616536ADF211}"/>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CC5A7A44-9DB0-027C-630E-B8D9996F7104}"/>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9EDAC1E7-3CCB-482E-B61F-FC655C4FC4C3}" type="datetimeFigureOut">
              <a:rPr lang="de-AT"/>
              <a:pPr>
                <a:defRPr/>
              </a:pPr>
              <a:t>04.07.2025</a:t>
            </a:fld>
            <a:endParaRPr lang="de-AT"/>
          </a:p>
        </p:txBody>
      </p:sp>
      <p:sp>
        <p:nvSpPr>
          <p:cNvPr id="5" name="Fußzeilenplatzhalter 4">
            <a:extLst>
              <a:ext uri="{FF2B5EF4-FFF2-40B4-BE49-F238E27FC236}">
                <a16:creationId xmlns:a16="http://schemas.microsoft.com/office/drawing/2014/main" id="{8EBDA1F8-346F-F6B5-104D-7A141EEE87C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E571F081-C77D-367B-1018-DD079B9FC930}"/>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D1CBB136-DFDB-4245-B8E3-02C6E777FF03}" type="slidenum">
              <a:rPr lang="de-AT" altLang="de-DE"/>
              <a:pPr>
                <a:defRPr/>
              </a:pPr>
              <a:t>‹Nr.›</a:t>
            </a:fld>
            <a:endParaRPr lang="de-AT" altLang="de-DE"/>
          </a:p>
        </p:txBody>
      </p:sp>
      <p:pic>
        <p:nvPicPr>
          <p:cNvPr id="1032" name="Picture 19">
            <a:extLst>
              <a:ext uri="{FF2B5EF4-FFF2-40B4-BE49-F238E27FC236}">
                <a16:creationId xmlns:a16="http://schemas.microsoft.com/office/drawing/2014/main" id="{DF77572A-3C3E-47D2-67CB-79480E2A560A}"/>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E47EB9EC-CDD4-0978-15DD-464977917381}"/>
              </a:ext>
            </a:extLst>
          </p:cNvPr>
          <p:cNvPicPr preferRelativeResize="0">
            <a:picLocks noChangeArrowheads="1"/>
          </p:cNvPicPr>
          <p:nvPr/>
        </p:nvPicPr>
        <p:blipFill>
          <a:blip r:embed="rId15"/>
          <a:stretch>
            <a:fillRect/>
          </a:stretch>
        </p:blipFill>
        <p:spPr bwMode="auto">
          <a:xfrm>
            <a:off x="-15875" y="6629400"/>
            <a:ext cx="9159875" cy="25558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EBD2D130-9563-8582-5EF0-D21AF75BF9D2}"/>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2026</a:t>
            </a:r>
          </a:p>
        </p:txBody>
      </p:sp>
      <p:pic>
        <p:nvPicPr>
          <p:cNvPr id="1036" name="Picture 13" descr="I:\500-vs_hs\Aushilfen\___Carina\Unterwegs\uw1_schriftzug_weiss.gif">
            <a:extLst>
              <a:ext uri="{FF2B5EF4-FFF2-40B4-BE49-F238E27FC236}">
                <a16:creationId xmlns:a16="http://schemas.microsoft.com/office/drawing/2014/main" id="{1A2C962E-88B0-4CE4-E1C8-B3E813EB2FDB}"/>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4D6E946B-A518-9A7A-DFFE-8740F154DA23}"/>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PoloBasisTB" pitchFamily="50" charset="0"/>
              </a:rPr>
              <a:t>4</a:t>
            </a:r>
          </a:p>
        </p:txBody>
      </p:sp>
    </p:spTree>
  </p:cSld>
  <p:clrMap bg1="lt1" tx1="dk1" bg2="lt2" tx2="dk2" accent1="accent1" accent2="accent2" accent3="accent3" accent4="accent4" accent5="accent5" accent6="accent6" hlink="hlink" folHlink="folHlink"/>
  <p:sldLayoutIdLst>
    <p:sldLayoutId id="2147484043"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FCCB7C5D-3201-E237-39F2-79F1D6835C12}"/>
              </a:ext>
            </a:extLst>
          </p:cNvPr>
          <p:cNvSpPr>
            <a:spLocks noGrp="1"/>
          </p:cNvSpPr>
          <p:nvPr>
            <p:ph type="title"/>
          </p:nvPr>
        </p:nvSpPr>
        <p:spPr>
          <a:xfrm>
            <a:off x="457200" y="2962275"/>
            <a:ext cx="8229600" cy="646113"/>
          </a:xfrm>
        </p:spPr>
        <p:txBody>
          <a:bodyPr/>
          <a:lstStyle/>
          <a:p>
            <a:r>
              <a:rPr lang="de-AT" altLang="de-DE" sz="3600">
                <a:latin typeface="Calibri" panose="020F0502020204030204" pitchFamily="34" charset="0"/>
                <a:cs typeface="Calibri" panose="020F0502020204030204" pitchFamily="34" charset="0"/>
              </a:rPr>
              <a:t>Die vier Freiheiten der EU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5">
            <a:extLst>
              <a:ext uri="{FF2B5EF4-FFF2-40B4-BE49-F238E27FC236}">
                <a16:creationId xmlns:a16="http://schemas.microsoft.com/office/drawing/2014/main" id="{CF8A3326-E7A2-72D1-284A-C6C1AB8473ED}"/>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68313" y="1266825"/>
            <a:ext cx="8207375" cy="3890963"/>
          </a:xfrm>
          <a:noFill/>
        </p:spPr>
      </p:pic>
      <p:sp>
        <p:nvSpPr>
          <p:cNvPr id="6147" name="Titel 1">
            <a:extLst>
              <a:ext uri="{FF2B5EF4-FFF2-40B4-BE49-F238E27FC236}">
                <a16:creationId xmlns:a16="http://schemas.microsoft.com/office/drawing/2014/main" id="{4F201388-0F2F-7041-8273-38A242F1903F}"/>
              </a:ext>
            </a:extLst>
          </p:cNvPr>
          <p:cNvSpPr>
            <a:spLocks noGrp="1"/>
          </p:cNvSpPr>
          <p:nvPr>
            <p:ph type="title"/>
          </p:nvPr>
        </p:nvSpPr>
        <p:spPr>
          <a:xfrm>
            <a:off x="457200" y="831850"/>
            <a:ext cx="8229600" cy="369888"/>
          </a:xfrm>
        </p:spPr>
        <p:txBody>
          <a:bodyPr/>
          <a:lstStyle/>
          <a:p>
            <a:r>
              <a:rPr lang="de-AT" altLang="de-DE" sz="1800" b="0">
                <a:latin typeface="Calibri" panose="020F0502020204030204" pitchFamily="34" charset="0"/>
                <a:cs typeface="Calibri" panose="020F0502020204030204" pitchFamily="34" charset="0"/>
              </a:rPr>
              <a:t>Diese vier Freiheiten sind Grundlage für den Binnenmarkt der EU</a:t>
            </a:r>
          </a:p>
        </p:txBody>
      </p:sp>
      <p:sp>
        <p:nvSpPr>
          <p:cNvPr id="10" name="Abgerundetes Rechteck 9">
            <a:extLst>
              <a:ext uri="{FF2B5EF4-FFF2-40B4-BE49-F238E27FC236}">
                <a16:creationId xmlns:a16="http://schemas.microsoft.com/office/drawing/2014/main" id="{FCA204CB-1C7C-29EB-E5C1-FB30649A82BD}"/>
              </a:ext>
            </a:extLst>
          </p:cNvPr>
          <p:cNvSpPr/>
          <p:nvPr/>
        </p:nvSpPr>
        <p:spPr>
          <a:xfrm>
            <a:off x="755650" y="1341438"/>
            <a:ext cx="3529013" cy="358775"/>
          </a:xfrm>
          <a:prstGeom prst="roundRect">
            <a:avLst/>
          </a:prstGeom>
          <a:solidFill>
            <a:schemeClr val="bg1"/>
          </a:solidFill>
          <a:ln w="12700">
            <a:solidFill>
              <a:srgbClr val="A3C3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dirty="0">
              <a:solidFill>
                <a:schemeClr val="tx1"/>
              </a:solidFill>
            </a:endParaRPr>
          </a:p>
        </p:txBody>
      </p:sp>
      <p:sp>
        <p:nvSpPr>
          <p:cNvPr id="11" name="Abgerundetes Rechteck 10">
            <a:extLst>
              <a:ext uri="{FF2B5EF4-FFF2-40B4-BE49-F238E27FC236}">
                <a16:creationId xmlns:a16="http://schemas.microsoft.com/office/drawing/2014/main" id="{FC1534D3-E2D7-89A5-7EE4-E7F05FD96396}"/>
              </a:ext>
            </a:extLst>
          </p:cNvPr>
          <p:cNvSpPr/>
          <p:nvPr/>
        </p:nvSpPr>
        <p:spPr>
          <a:xfrm>
            <a:off x="4859338" y="1341438"/>
            <a:ext cx="3529012" cy="358775"/>
          </a:xfrm>
          <a:prstGeom prst="roundRect">
            <a:avLst/>
          </a:prstGeom>
          <a:solidFill>
            <a:schemeClr val="bg1"/>
          </a:solidFill>
          <a:ln w="12700">
            <a:solidFill>
              <a:srgbClr val="A3C3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dirty="0"/>
          </a:p>
        </p:txBody>
      </p:sp>
      <p:sp>
        <p:nvSpPr>
          <p:cNvPr id="12" name="Abgerundetes Rechteck 11">
            <a:extLst>
              <a:ext uri="{FF2B5EF4-FFF2-40B4-BE49-F238E27FC236}">
                <a16:creationId xmlns:a16="http://schemas.microsoft.com/office/drawing/2014/main" id="{237E7C5A-4626-6271-3C9B-865F37F50E63}"/>
              </a:ext>
            </a:extLst>
          </p:cNvPr>
          <p:cNvSpPr/>
          <p:nvPr/>
        </p:nvSpPr>
        <p:spPr>
          <a:xfrm>
            <a:off x="755650" y="3357563"/>
            <a:ext cx="3529013" cy="358775"/>
          </a:xfrm>
          <a:prstGeom prst="roundRect">
            <a:avLst/>
          </a:prstGeom>
          <a:solidFill>
            <a:schemeClr val="bg1"/>
          </a:solidFill>
          <a:ln w="12700">
            <a:solidFill>
              <a:srgbClr val="A3C3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3" name="Abgerundetes Rechteck 12">
            <a:extLst>
              <a:ext uri="{FF2B5EF4-FFF2-40B4-BE49-F238E27FC236}">
                <a16:creationId xmlns:a16="http://schemas.microsoft.com/office/drawing/2014/main" id="{D0FDAA43-44EA-9B4B-D599-C56816130D30}"/>
              </a:ext>
            </a:extLst>
          </p:cNvPr>
          <p:cNvSpPr/>
          <p:nvPr/>
        </p:nvSpPr>
        <p:spPr>
          <a:xfrm>
            <a:off x="4859338" y="3357563"/>
            <a:ext cx="3529012" cy="358775"/>
          </a:xfrm>
          <a:prstGeom prst="roundRect">
            <a:avLst/>
          </a:prstGeom>
          <a:solidFill>
            <a:schemeClr val="bg1"/>
          </a:solidFill>
          <a:ln w="12700">
            <a:solidFill>
              <a:srgbClr val="A3C35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de-AT"/>
          </a:p>
        </p:txBody>
      </p:sp>
      <p:sp>
        <p:nvSpPr>
          <p:cNvPr id="15" name="Textfeld 14">
            <a:extLst>
              <a:ext uri="{FF2B5EF4-FFF2-40B4-BE49-F238E27FC236}">
                <a16:creationId xmlns:a16="http://schemas.microsoft.com/office/drawing/2014/main" id="{823BDDE9-3378-CF38-B559-1B304F912C28}"/>
              </a:ext>
            </a:extLst>
          </p:cNvPr>
          <p:cNvSpPr txBox="1">
            <a:spLocks noChangeArrowheads="1"/>
          </p:cNvSpPr>
          <p:nvPr/>
        </p:nvSpPr>
        <p:spPr bwMode="auto">
          <a:xfrm>
            <a:off x="827088" y="1341438"/>
            <a:ext cx="3384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Freier Personenverkehr</a:t>
            </a:r>
          </a:p>
        </p:txBody>
      </p:sp>
      <p:sp>
        <p:nvSpPr>
          <p:cNvPr id="16" name="Textfeld 15">
            <a:extLst>
              <a:ext uri="{FF2B5EF4-FFF2-40B4-BE49-F238E27FC236}">
                <a16:creationId xmlns:a16="http://schemas.microsoft.com/office/drawing/2014/main" id="{D0C9F06E-5F7D-C359-5F9F-6BE646B8DBDD}"/>
              </a:ext>
            </a:extLst>
          </p:cNvPr>
          <p:cNvSpPr txBox="1">
            <a:spLocks noChangeArrowheads="1"/>
          </p:cNvSpPr>
          <p:nvPr/>
        </p:nvSpPr>
        <p:spPr bwMode="auto">
          <a:xfrm>
            <a:off x="4932363" y="1341438"/>
            <a:ext cx="3384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Freier Kapitalverkehr</a:t>
            </a:r>
          </a:p>
        </p:txBody>
      </p:sp>
      <p:sp>
        <p:nvSpPr>
          <p:cNvPr id="17" name="Textfeld 16">
            <a:extLst>
              <a:ext uri="{FF2B5EF4-FFF2-40B4-BE49-F238E27FC236}">
                <a16:creationId xmlns:a16="http://schemas.microsoft.com/office/drawing/2014/main" id="{4EC3200B-30BF-F00F-C3EE-9D6DE7C4200C}"/>
              </a:ext>
            </a:extLst>
          </p:cNvPr>
          <p:cNvSpPr txBox="1">
            <a:spLocks noChangeArrowheads="1"/>
          </p:cNvSpPr>
          <p:nvPr/>
        </p:nvSpPr>
        <p:spPr bwMode="auto">
          <a:xfrm>
            <a:off x="827088" y="3357563"/>
            <a:ext cx="3384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Freier Dienstleistungsverkehr</a:t>
            </a:r>
          </a:p>
        </p:txBody>
      </p:sp>
      <p:sp>
        <p:nvSpPr>
          <p:cNvPr id="18" name="Textfeld 17">
            <a:extLst>
              <a:ext uri="{FF2B5EF4-FFF2-40B4-BE49-F238E27FC236}">
                <a16:creationId xmlns:a16="http://schemas.microsoft.com/office/drawing/2014/main" id="{BBC274B8-0865-63F2-B475-E253EFD88C17}"/>
              </a:ext>
            </a:extLst>
          </p:cNvPr>
          <p:cNvSpPr txBox="1">
            <a:spLocks noChangeArrowheads="1"/>
          </p:cNvSpPr>
          <p:nvPr/>
        </p:nvSpPr>
        <p:spPr bwMode="auto">
          <a:xfrm>
            <a:off x="4932363" y="3357563"/>
            <a:ext cx="3384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de-AT" altLang="de-DE" sz="1800" b="0">
                <a:solidFill>
                  <a:schemeClr val="tx1"/>
                </a:solidFill>
                <a:latin typeface="Calibri" panose="020F0502020204030204" pitchFamily="34" charset="0"/>
              </a:rPr>
              <a:t>Freier Warenverkehr</a:t>
            </a:r>
          </a:p>
        </p:txBody>
      </p:sp>
      <p:sp>
        <p:nvSpPr>
          <p:cNvPr id="6156" name="Rechteck 18">
            <a:extLst>
              <a:ext uri="{FF2B5EF4-FFF2-40B4-BE49-F238E27FC236}">
                <a16:creationId xmlns:a16="http://schemas.microsoft.com/office/drawing/2014/main" id="{EC22B472-2E9E-BE32-A267-1BE58FDC7D05}"/>
              </a:ext>
            </a:extLst>
          </p:cNvPr>
          <p:cNvSpPr>
            <a:spLocks noChangeArrowheads="1"/>
          </p:cNvSpPr>
          <p:nvPr/>
        </p:nvSpPr>
        <p:spPr bwMode="auto">
          <a:xfrm>
            <a:off x="611188" y="5157788"/>
            <a:ext cx="4572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600" dirty="0">
                <a:solidFill>
                  <a:schemeClr val="tx1"/>
                </a:solidFill>
                <a:latin typeface="Calibri" panose="020F0502020204030204" pitchFamily="34" charset="0"/>
              </a:rPr>
              <a:t>Ordne die vier Freiheiten in der Grafik richtig zu.</a:t>
            </a:r>
          </a:p>
        </p:txBody>
      </p:sp>
      <p:sp>
        <p:nvSpPr>
          <p:cNvPr id="20" name="Rechteck 19">
            <a:extLst>
              <a:ext uri="{FF2B5EF4-FFF2-40B4-BE49-F238E27FC236}">
                <a16:creationId xmlns:a16="http://schemas.microsoft.com/office/drawing/2014/main" id="{CB1D685B-D783-D483-DB24-F3B72C7F3302}"/>
              </a:ext>
            </a:extLst>
          </p:cNvPr>
          <p:cNvSpPr>
            <a:spLocks noChangeArrowheads="1"/>
          </p:cNvSpPr>
          <p:nvPr/>
        </p:nvSpPr>
        <p:spPr bwMode="auto">
          <a:xfrm>
            <a:off x="611188" y="5516563"/>
            <a:ext cx="29178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Freier Dienstleistungsverkehr</a:t>
            </a:r>
          </a:p>
        </p:txBody>
      </p:sp>
      <p:sp>
        <p:nvSpPr>
          <p:cNvPr id="21" name="Rechteck 20">
            <a:extLst>
              <a:ext uri="{FF2B5EF4-FFF2-40B4-BE49-F238E27FC236}">
                <a16:creationId xmlns:a16="http://schemas.microsoft.com/office/drawing/2014/main" id="{746BDAC9-5C30-1C4F-4CD0-EC099EC8E04E}"/>
              </a:ext>
            </a:extLst>
          </p:cNvPr>
          <p:cNvSpPr>
            <a:spLocks noChangeArrowheads="1"/>
          </p:cNvSpPr>
          <p:nvPr/>
        </p:nvSpPr>
        <p:spPr bwMode="auto">
          <a:xfrm>
            <a:off x="611188" y="5949950"/>
            <a:ext cx="21145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Freier Warenverkehr</a:t>
            </a:r>
          </a:p>
        </p:txBody>
      </p:sp>
      <p:sp>
        <p:nvSpPr>
          <p:cNvPr id="22" name="Rechteck 21">
            <a:extLst>
              <a:ext uri="{FF2B5EF4-FFF2-40B4-BE49-F238E27FC236}">
                <a16:creationId xmlns:a16="http://schemas.microsoft.com/office/drawing/2014/main" id="{CBD87330-D269-9524-9C21-F50FB7BBB047}"/>
              </a:ext>
            </a:extLst>
          </p:cNvPr>
          <p:cNvSpPr>
            <a:spLocks noChangeArrowheads="1"/>
          </p:cNvSpPr>
          <p:nvPr/>
        </p:nvSpPr>
        <p:spPr bwMode="auto">
          <a:xfrm>
            <a:off x="5003800" y="5516563"/>
            <a:ext cx="23685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Freier Personenverkehr</a:t>
            </a:r>
          </a:p>
        </p:txBody>
      </p:sp>
      <p:sp>
        <p:nvSpPr>
          <p:cNvPr id="23" name="Rechteck 22">
            <a:extLst>
              <a:ext uri="{FF2B5EF4-FFF2-40B4-BE49-F238E27FC236}">
                <a16:creationId xmlns:a16="http://schemas.microsoft.com/office/drawing/2014/main" id="{9BECF0F5-5C31-8E6F-DAD0-1155479C0D98}"/>
              </a:ext>
            </a:extLst>
          </p:cNvPr>
          <p:cNvSpPr>
            <a:spLocks noChangeArrowheads="1"/>
          </p:cNvSpPr>
          <p:nvPr/>
        </p:nvSpPr>
        <p:spPr bwMode="auto">
          <a:xfrm>
            <a:off x="5003800" y="5876925"/>
            <a:ext cx="2135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800" b="0">
                <a:solidFill>
                  <a:schemeClr val="tx1"/>
                </a:solidFill>
                <a:latin typeface="Calibri" panose="020F0502020204030204" pitchFamily="34" charset="0"/>
              </a:rPr>
              <a:t>Freier Kapitalverkehr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500" fill="hold"/>
                                        <p:tgtEl>
                                          <p:spTgt spid="20">
                                            <p:txEl>
                                              <p:pRg st="0" end="0"/>
                                            </p:txEl>
                                          </p:spTgt>
                                        </p:tgtEl>
                                        <p:attrNameLst>
                                          <p:attrName>style.color</p:attrName>
                                        </p:attrNameLst>
                                      </p:cBhvr>
                                      <p:to>
                                        <a:srgbClr val="FF0000"/>
                                      </p:to>
                                    </p:animClr>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childTnLst>
                                </p:cTn>
                              </p:par>
                            </p:childTnLst>
                          </p:cTn>
                        </p:par>
                        <p:par>
                          <p:cTn id="11" fill="hold" nodeType="afterGroup">
                            <p:stCondLst>
                              <p:cond delay="0"/>
                            </p:stCondLst>
                            <p:childTnLst>
                              <p:par>
                                <p:cTn id="12" presetID="9" presetClass="exit" presetSubtype="0" fill="hold" grpId="0" nodeType="afterEffect">
                                  <p:stCondLst>
                                    <p:cond delay="0"/>
                                  </p:stCondLst>
                                  <p:childTnLst>
                                    <p:animEffect transition="out" filter="dissolve">
                                      <p:cBhvr>
                                        <p:cTn id="13" dur="500"/>
                                        <p:tgtEl>
                                          <p:spTgt spid="20">
                                            <p:txEl>
                                              <p:pRg st="0" end="0"/>
                                            </p:txEl>
                                          </p:spTgt>
                                        </p:tgtEl>
                                      </p:cBhvr>
                                    </p:animEffect>
                                    <p:set>
                                      <p:cBhvr>
                                        <p:cTn id="14" dur="1" fill="hold">
                                          <p:stCondLst>
                                            <p:cond delay="499"/>
                                          </p:stCondLst>
                                        </p:cTn>
                                        <p:tgtEl>
                                          <p:spTgt spid="20">
                                            <p:txEl>
                                              <p:pRg st="0" end="0"/>
                                            </p:txEl>
                                          </p:spTgt>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mph" presetSubtype="2" fill="hold" nodeType="clickEffect">
                                  <p:stCondLst>
                                    <p:cond delay="0"/>
                                  </p:stCondLst>
                                  <p:childTnLst>
                                    <p:animClr clrSpc="rgb" dir="cw">
                                      <p:cBhvr override="childStyle">
                                        <p:cTn id="18" dur="500" fill="hold"/>
                                        <p:tgtEl>
                                          <p:spTgt spid="21">
                                            <p:txEl>
                                              <p:pRg st="0" end="0"/>
                                            </p:txEl>
                                          </p:spTgt>
                                        </p:tgtEl>
                                        <p:attrNameLst>
                                          <p:attrName>style.color</p:attrName>
                                        </p:attrNameLst>
                                      </p:cBhvr>
                                      <p:to>
                                        <a:srgbClr val="FF0000"/>
                                      </p:to>
                                    </p:animClr>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par>
                          <p:cTn id="23" fill="hold" nodeType="afterGroup">
                            <p:stCondLst>
                              <p:cond delay="0"/>
                            </p:stCondLst>
                            <p:childTnLst>
                              <p:par>
                                <p:cTn id="24" presetID="9" presetClass="exit" presetSubtype="0" fill="hold" grpId="0" nodeType="afterEffect">
                                  <p:stCondLst>
                                    <p:cond delay="0"/>
                                  </p:stCondLst>
                                  <p:childTnLst>
                                    <p:animEffect transition="out" filter="dissolve">
                                      <p:cBhvr>
                                        <p:cTn id="25" dur="500"/>
                                        <p:tgtEl>
                                          <p:spTgt spid="21">
                                            <p:txEl>
                                              <p:pRg st="0" end="0"/>
                                            </p:txEl>
                                          </p:spTgt>
                                        </p:tgtEl>
                                      </p:cBhvr>
                                    </p:animEffect>
                                    <p:set>
                                      <p:cBhvr>
                                        <p:cTn id="26" dur="1" fill="hold">
                                          <p:stCondLst>
                                            <p:cond delay="499"/>
                                          </p:stCondLst>
                                        </p:cTn>
                                        <p:tgtEl>
                                          <p:spTgt spid="21">
                                            <p:txEl>
                                              <p:pRg st="0" end="0"/>
                                            </p:txEl>
                                          </p:spTgt>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mph" presetSubtype="2" fill="hold" nodeType="clickEffect">
                                  <p:stCondLst>
                                    <p:cond delay="0"/>
                                  </p:stCondLst>
                                  <p:childTnLst>
                                    <p:animClr clrSpc="rgb" dir="cw">
                                      <p:cBhvr override="childStyle">
                                        <p:cTn id="30" dur="500" fill="hold"/>
                                        <p:tgtEl>
                                          <p:spTgt spid="22">
                                            <p:txEl>
                                              <p:pRg st="0" end="0"/>
                                            </p:txEl>
                                          </p:spTgt>
                                        </p:tgtEl>
                                        <p:attrNameLst>
                                          <p:attrName>style.color</p:attrName>
                                        </p:attrNameLst>
                                      </p:cBhvr>
                                      <p:to>
                                        <a:srgbClr val="FF0000"/>
                                      </p:to>
                                    </p:animClr>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5">
                                            <p:txEl>
                                              <p:pRg st="0" end="0"/>
                                            </p:txEl>
                                          </p:spTgt>
                                        </p:tgtEl>
                                        <p:attrNameLst>
                                          <p:attrName>style.visibility</p:attrName>
                                        </p:attrNameLst>
                                      </p:cBhvr>
                                      <p:to>
                                        <p:strVal val="visible"/>
                                      </p:to>
                                    </p:set>
                                  </p:childTnLst>
                                </p:cTn>
                              </p:par>
                            </p:childTnLst>
                          </p:cTn>
                        </p:par>
                        <p:par>
                          <p:cTn id="35" fill="hold" nodeType="afterGroup">
                            <p:stCondLst>
                              <p:cond delay="0"/>
                            </p:stCondLst>
                            <p:childTnLst>
                              <p:par>
                                <p:cTn id="36" presetID="9" presetClass="exit" presetSubtype="0" fill="hold" grpId="0" nodeType="afterEffect">
                                  <p:stCondLst>
                                    <p:cond delay="0"/>
                                  </p:stCondLst>
                                  <p:childTnLst>
                                    <p:animEffect transition="out" filter="dissolve">
                                      <p:cBhvr>
                                        <p:cTn id="37" dur="500"/>
                                        <p:tgtEl>
                                          <p:spTgt spid="22">
                                            <p:txEl>
                                              <p:pRg st="0" end="0"/>
                                            </p:txEl>
                                          </p:spTgt>
                                        </p:tgtEl>
                                      </p:cBhvr>
                                    </p:animEffect>
                                    <p:set>
                                      <p:cBhvr>
                                        <p:cTn id="38" dur="1" fill="hold">
                                          <p:stCondLst>
                                            <p:cond delay="499"/>
                                          </p:stCondLst>
                                        </p:cTn>
                                        <p:tgtEl>
                                          <p:spTgt spid="22">
                                            <p:txEl>
                                              <p:pRg st="0" end="0"/>
                                            </p:txEl>
                                          </p:spTgt>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3" presetClass="emph" presetSubtype="2" fill="hold" nodeType="clickEffect">
                                  <p:stCondLst>
                                    <p:cond delay="0"/>
                                  </p:stCondLst>
                                  <p:childTnLst>
                                    <p:animClr clrSpc="rgb" dir="cw">
                                      <p:cBhvr override="childStyle">
                                        <p:cTn id="42" dur="500" fill="hold"/>
                                        <p:tgtEl>
                                          <p:spTgt spid="23">
                                            <p:txEl>
                                              <p:pRg st="0" end="0"/>
                                            </p:txEl>
                                          </p:spTgt>
                                        </p:tgtEl>
                                        <p:attrNameLst>
                                          <p:attrName>style.color</p:attrName>
                                        </p:attrNameLst>
                                      </p:cBhvr>
                                      <p:to>
                                        <a:srgbClr val="FF0000"/>
                                      </p:to>
                                    </p:animClr>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6">
                                            <p:txEl>
                                              <p:pRg st="0" end="0"/>
                                            </p:txEl>
                                          </p:spTgt>
                                        </p:tgtEl>
                                        <p:attrNameLst>
                                          <p:attrName>style.visibility</p:attrName>
                                        </p:attrNameLst>
                                      </p:cBhvr>
                                      <p:to>
                                        <p:strVal val="visible"/>
                                      </p:to>
                                    </p:set>
                                  </p:childTnLst>
                                </p:cTn>
                              </p:par>
                            </p:childTnLst>
                          </p:cTn>
                        </p:par>
                        <p:par>
                          <p:cTn id="47" fill="hold" nodeType="afterGroup">
                            <p:stCondLst>
                              <p:cond delay="0"/>
                            </p:stCondLst>
                            <p:childTnLst>
                              <p:par>
                                <p:cTn id="48" presetID="9" presetClass="exit" presetSubtype="0" fill="hold" grpId="0" nodeType="afterEffect">
                                  <p:stCondLst>
                                    <p:cond delay="0"/>
                                  </p:stCondLst>
                                  <p:childTnLst>
                                    <p:animEffect transition="out" filter="dissolve">
                                      <p:cBhvr>
                                        <p:cTn id="49" dur="500"/>
                                        <p:tgtEl>
                                          <p:spTgt spid="23">
                                            <p:txEl>
                                              <p:pRg st="0" end="0"/>
                                            </p:txEl>
                                          </p:spTgt>
                                        </p:tgtEl>
                                      </p:cBhvr>
                                    </p:animEffect>
                                    <p:set>
                                      <p:cBhvr>
                                        <p:cTn id="50" dur="1" fill="hold">
                                          <p:stCondLst>
                                            <p:cond delay="499"/>
                                          </p:stCondLst>
                                        </p:cTn>
                                        <p:tgtEl>
                                          <p:spTgt spid="23">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build="allAtOnce"/>
      <p:bldP spid="21" grpId="0" build="allAtOnce"/>
      <p:bldP spid="22" grpId="0" build="allAtOnce"/>
      <p:bldP spid="23"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9870113F-FBB8-64FD-30AB-435F1D7240AA}"/>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2026</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br>
              <a:rPr lang="de-DE" altLang="de-DE" sz="1200" kern="0" dirty="0"/>
            </a:br>
            <a:br>
              <a:rPr lang="de-DE" altLang="de-DE" sz="1200" kern="0" dirty="0"/>
            </a:br>
            <a:r>
              <a:rPr lang="de-DE" altLang="de-DE" sz="1200" kern="0" dirty="0"/>
              <a:t>Illustrationen: Thomas Przygodda, Langenhagen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
        <p:nvSpPr>
          <p:cNvPr id="6" name="Rectangle 6">
            <a:extLst>
              <a:ext uri="{FF2B5EF4-FFF2-40B4-BE49-F238E27FC236}">
                <a16:creationId xmlns:a16="http://schemas.microsoft.com/office/drawing/2014/main" id="{739EE611-8300-7539-11F3-CE0CB11D271A}"/>
              </a:ext>
            </a:extLst>
          </p:cNvPr>
          <p:cNvSpPr>
            <a:spLocks noChangeArrowheads="1"/>
          </p:cNvSpPr>
          <p:nvPr/>
        </p:nvSpPr>
        <p:spPr bwMode="auto">
          <a:xfrm>
            <a:off x="468313" y="836713"/>
            <a:ext cx="3744912" cy="4897338"/>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Thema „EU – das bringt sie uns“ auf der Seiten 28 und 29 im Schulbuch </a:t>
            </a:r>
            <a:r>
              <a:rPr lang="de-DE" altLang="de-DE" sz="1200" i="1" kern="0" dirty="0">
                <a:solidFill>
                  <a:srgbClr val="000000"/>
                </a:solidFill>
                <a:latin typeface="Arial" pitchFamily="34" charset="0"/>
              </a:rPr>
              <a:t>unterwegs 4</a:t>
            </a:r>
            <a:r>
              <a:rPr lang="de-DE" altLang="de-DE" sz="1200" kern="0" dirty="0">
                <a:solidFill>
                  <a:srgbClr val="000000"/>
                </a:solidFill>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222</Words>
  <Application>Microsoft Office PowerPoint</Application>
  <PresentationFormat>Bildschirmpräsentation (4:3)</PresentationFormat>
  <Paragraphs>32</Paragraphs>
  <Slides>3</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vt:i4>
      </vt:variant>
    </vt:vector>
  </HeadingPairs>
  <TitlesOfParts>
    <vt:vector size="9" baseType="lpstr">
      <vt:lpstr>Calibri</vt:lpstr>
      <vt:lpstr>Arial</vt:lpstr>
      <vt:lpstr>Syntax LT Std</vt:lpstr>
      <vt:lpstr>PoloBasisTB</vt:lpstr>
      <vt:lpstr>Wingdings</vt:lpstr>
      <vt:lpstr>Larissa</vt:lpstr>
      <vt:lpstr>Die vier Freiheiten der EU</vt:lpstr>
      <vt:lpstr>Diese vier Freiheiten sind Grundlage für den Binnenmarkt der EU</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216</cp:revision>
  <dcterms:created xsi:type="dcterms:W3CDTF">2013-10-08T07:58:50Z</dcterms:created>
  <dcterms:modified xsi:type="dcterms:W3CDTF">2025-07-04T13:57:10Z</dcterms:modified>
</cp:coreProperties>
</file>