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7" r:id="rId2"/>
    <p:sldId id="298" r:id="rId3"/>
    <p:sldId id="299" r:id="rId4"/>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FF"/>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BBC11DCC-DDE2-D3CA-C827-CBD0E6FADA8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AE8309A8-A55C-6FDE-F69E-9057611C1B09}"/>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4DEA768-C93B-4F68-86C7-B1EAE8647852}" type="datetimeFigureOut">
              <a:rPr lang="de-AT"/>
              <a:pPr>
                <a:defRPr/>
              </a:pPr>
              <a:t>03.06.2022</a:t>
            </a:fld>
            <a:endParaRPr lang="de-AT"/>
          </a:p>
        </p:txBody>
      </p:sp>
      <p:sp>
        <p:nvSpPr>
          <p:cNvPr id="4" name="Fußzeilenplatzhalter 3">
            <a:extLst>
              <a:ext uri="{FF2B5EF4-FFF2-40B4-BE49-F238E27FC236}">
                <a16:creationId xmlns:a16="http://schemas.microsoft.com/office/drawing/2014/main" id="{017AC501-B4DB-39E1-C21D-49068664B81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B732A05-642F-C747-D8DF-C60B759DE06D}"/>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C3D2440-B331-43D6-B9B7-CB23AD17DC12}" type="slidenum">
              <a:rPr lang="de-AT" altLang="de-DE"/>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118CD43E-A130-3BC9-7A51-35163A9F668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2B1C5EE-162B-94F0-11E3-F4442CE4C0FC}"/>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1B7A36A-FDAC-4E03-974F-FD2763F7C7C7}" type="datetimeFigureOut">
              <a:rPr lang="de-AT"/>
              <a:pPr>
                <a:defRPr/>
              </a:pPr>
              <a:t>03.06.2022</a:t>
            </a:fld>
            <a:endParaRPr lang="de-AT"/>
          </a:p>
        </p:txBody>
      </p:sp>
      <p:sp>
        <p:nvSpPr>
          <p:cNvPr id="4" name="Folienbildplatzhalter 3">
            <a:extLst>
              <a:ext uri="{FF2B5EF4-FFF2-40B4-BE49-F238E27FC236}">
                <a16:creationId xmlns:a16="http://schemas.microsoft.com/office/drawing/2014/main" id="{294BE5C3-0805-5312-6470-01931BE69878}"/>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D957CFFA-D66A-BE3B-352E-076BA2F7EF9E}"/>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A5979DF9-8306-AF4F-2CCF-C7CECD3C740C}"/>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2F9351AA-05F4-92DB-E9B0-71DA48F9B66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697626FE-D33F-426E-87DB-E3211E45FAB1}" type="slidenum">
              <a:rPr lang="de-AT" altLang="de-DE"/>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519424058"/>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a:xfrm>
            <a:off x="323850" y="2060575"/>
            <a:ext cx="8229600" cy="4083050"/>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204F7EA4-5499-BE63-B0D4-42F5DF07A6A5}"/>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43EE284A-585A-497D-AE7B-730F337CBEF4}" type="datetimeFigureOut">
              <a:rPr lang="de-AT"/>
              <a:pPr>
                <a:defRPr/>
              </a:pPr>
              <a:t>03.06.2022</a:t>
            </a:fld>
            <a:endParaRPr lang="de-AT"/>
          </a:p>
        </p:txBody>
      </p:sp>
      <p:sp>
        <p:nvSpPr>
          <p:cNvPr id="5" name="Fußzeilenplatzhalter 4">
            <a:extLst>
              <a:ext uri="{FF2B5EF4-FFF2-40B4-BE49-F238E27FC236}">
                <a16:creationId xmlns:a16="http://schemas.microsoft.com/office/drawing/2014/main" id="{70CB1010-C67D-F534-D819-F0475F84330C}"/>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CC9E3217-A744-11EA-7B1E-DF041BD13F5F}"/>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F4261DBC-87E8-4B0D-96A5-732D0A512353}" type="slidenum">
              <a:rPr lang="de-AT" altLang="de-DE"/>
              <a:pPr/>
              <a:t>‹Nr.›</a:t>
            </a:fld>
            <a:endParaRPr lang="de-AT" altLang="de-DE"/>
          </a:p>
        </p:txBody>
      </p:sp>
    </p:spTree>
    <p:extLst>
      <p:ext uri="{BB962C8B-B14F-4D97-AF65-F5344CB8AC3E}">
        <p14:creationId xmlns:p14="http://schemas.microsoft.com/office/powerpoint/2010/main" val="4134620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5D2C9126-94B4-C0EA-E80A-8E42FD280D8D}"/>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0F5007DC-93E6-42F7-8AD2-F6E9F3DD43A6}" type="datetimeFigureOut">
              <a:rPr lang="de-AT"/>
              <a:pPr>
                <a:defRPr/>
              </a:pPr>
              <a:t>03.06.2022</a:t>
            </a:fld>
            <a:endParaRPr lang="de-AT"/>
          </a:p>
        </p:txBody>
      </p:sp>
      <p:sp>
        <p:nvSpPr>
          <p:cNvPr id="5" name="Fußzeilenplatzhalter 4">
            <a:extLst>
              <a:ext uri="{FF2B5EF4-FFF2-40B4-BE49-F238E27FC236}">
                <a16:creationId xmlns:a16="http://schemas.microsoft.com/office/drawing/2014/main" id="{A6E08EB4-0094-CA20-D629-D5ADC83F8636}"/>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960ED08-9EC4-ACC2-AB74-7253CF0E14B7}"/>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4A692FE7-95A2-452E-A875-ACA88A1FB562}" type="slidenum">
              <a:rPr lang="de-AT" altLang="de-DE"/>
              <a:pPr/>
              <a:t>‹Nr.›</a:t>
            </a:fld>
            <a:endParaRPr lang="de-AT" altLang="de-DE"/>
          </a:p>
        </p:txBody>
      </p:sp>
    </p:spTree>
    <p:extLst>
      <p:ext uri="{BB962C8B-B14F-4D97-AF65-F5344CB8AC3E}">
        <p14:creationId xmlns:p14="http://schemas.microsoft.com/office/powerpoint/2010/main" val="1774093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a:prstGeom prst="rect">
            <a:avLst/>
          </a:prstGeom>
        </p:spPr>
        <p:txBody>
          <a:bodyPr/>
          <a:lstStyle/>
          <a:p>
            <a:r>
              <a:rPr lang="de-DE" dirty="0"/>
              <a:t>Titelmasterformat durch Klicken bearbeiten</a:t>
            </a:r>
            <a:endParaRPr lang="de-AT" dirty="0"/>
          </a:p>
        </p:txBody>
      </p:sp>
      <p:sp>
        <p:nvSpPr>
          <p:cNvPr id="3" name="Inhaltsplatzhalter 2"/>
          <p:cNvSpPr>
            <a:spLocks noGrp="1"/>
          </p:cNvSpPr>
          <p:nvPr>
            <p:ph idx="1"/>
          </p:nvPr>
        </p:nvSpPr>
        <p:spPr>
          <a:xfrm>
            <a:off x="323850" y="2060575"/>
            <a:ext cx="8229600" cy="4083050"/>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E4CECC8A-13A8-D408-A79F-F98CBCEC96B7}"/>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46523ADB-E298-45BE-9C42-388399E72835}" type="datetimeFigureOut">
              <a:rPr lang="de-AT"/>
              <a:pPr>
                <a:defRPr/>
              </a:pPr>
              <a:t>03.06.2022</a:t>
            </a:fld>
            <a:endParaRPr lang="de-AT"/>
          </a:p>
        </p:txBody>
      </p:sp>
      <p:sp>
        <p:nvSpPr>
          <p:cNvPr id="5" name="Fußzeilenplatzhalter 4">
            <a:extLst>
              <a:ext uri="{FF2B5EF4-FFF2-40B4-BE49-F238E27FC236}">
                <a16:creationId xmlns:a16="http://schemas.microsoft.com/office/drawing/2014/main" id="{FA45E16C-498C-A5CA-CEEC-0ADEBA707D83}"/>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2369911-332C-311F-9CF5-BAFD6A699D28}"/>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3764788C-2B7B-475B-90FC-27E9CAECE9A9}" type="slidenum">
              <a:rPr lang="de-AT" altLang="de-DE"/>
              <a:pPr/>
              <a:t>‹Nr.›</a:t>
            </a:fld>
            <a:endParaRPr lang="de-AT" altLang="de-DE"/>
          </a:p>
        </p:txBody>
      </p:sp>
    </p:spTree>
    <p:extLst>
      <p:ext uri="{BB962C8B-B14F-4D97-AF65-F5344CB8AC3E}">
        <p14:creationId xmlns:p14="http://schemas.microsoft.com/office/powerpoint/2010/main" val="1627503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219D4078-E004-36D4-765E-EBE3817B37BD}"/>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D783E862-6DE0-4A84-A369-DBCDD9A20304}" type="datetimeFigureOut">
              <a:rPr lang="de-AT"/>
              <a:pPr>
                <a:defRPr/>
              </a:pPr>
              <a:t>03.06.2022</a:t>
            </a:fld>
            <a:endParaRPr lang="de-AT"/>
          </a:p>
        </p:txBody>
      </p:sp>
      <p:sp>
        <p:nvSpPr>
          <p:cNvPr id="5" name="Fußzeilenplatzhalter 4">
            <a:extLst>
              <a:ext uri="{FF2B5EF4-FFF2-40B4-BE49-F238E27FC236}">
                <a16:creationId xmlns:a16="http://schemas.microsoft.com/office/drawing/2014/main" id="{3984B23C-5E1F-02A1-9D29-9CD0536E3F36}"/>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38154F46-5F7A-2435-AA51-E9734058DB60}"/>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82E54E79-4DD3-4765-81C6-0D8FD11EEA89}" type="slidenum">
              <a:rPr lang="de-AT" altLang="de-DE"/>
              <a:pPr/>
              <a:t>‹Nr.›</a:t>
            </a:fld>
            <a:endParaRPr lang="de-AT" altLang="de-DE"/>
          </a:p>
        </p:txBody>
      </p:sp>
    </p:spTree>
    <p:extLst>
      <p:ext uri="{BB962C8B-B14F-4D97-AF65-F5344CB8AC3E}">
        <p14:creationId xmlns:p14="http://schemas.microsoft.com/office/powerpoint/2010/main" val="4119217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BF033D42-6069-0F9C-64A7-C978314D667A}"/>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108DEF0E-127B-436B-BFDE-8150B28C2CD7}" type="datetimeFigureOut">
              <a:rPr lang="de-AT"/>
              <a:pPr>
                <a:defRPr/>
              </a:pPr>
              <a:t>03.06.2022</a:t>
            </a:fld>
            <a:endParaRPr lang="de-AT"/>
          </a:p>
        </p:txBody>
      </p:sp>
      <p:sp>
        <p:nvSpPr>
          <p:cNvPr id="6" name="Fußzeilenplatzhalter 4">
            <a:extLst>
              <a:ext uri="{FF2B5EF4-FFF2-40B4-BE49-F238E27FC236}">
                <a16:creationId xmlns:a16="http://schemas.microsoft.com/office/drawing/2014/main" id="{1E4EA98F-8F44-BBA5-EF6A-88BA8B7C209D}"/>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10C8B851-EA11-E7A1-9F28-29D43D3F90EF}"/>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A1ECA184-3786-4CDB-B58E-280BE8B900D2}" type="slidenum">
              <a:rPr lang="de-AT" altLang="de-DE"/>
              <a:pPr/>
              <a:t>‹Nr.›</a:t>
            </a:fld>
            <a:endParaRPr lang="de-AT" altLang="de-DE"/>
          </a:p>
        </p:txBody>
      </p:sp>
    </p:spTree>
    <p:extLst>
      <p:ext uri="{BB962C8B-B14F-4D97-AF65-F5344CB8AC3E}">
        <p14:creationId xmlns:p14="http://schemas.microsoft.com/office/powerpoint/2010/main" val="1572934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CD52C62E-2F3F-9E6E-BC0B-F2274B128736}"/>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1B768C44-A542-4DAA-98C3-342D0C9A122C}" type="datetimeFigureOut">
              <a:rPr lang="de-AT"/>
              <a:pPr>
                <a:defRPr/>
              </a:pPr>
              <a:t>03.06.2022</a:t>
            </a:fld>
            <a:endParaRPr lang="de-AT"/>
          </a:p>
        </p:txBody>
      </p:sp>
      <p:sp>
        <p:nvSpPr>
          <p:cNvPr id="8" name="Fußzeilenplatzhalter 4">
            <a:extLst>
              <a:ext uri="{FF2B5EF4-FFF2-40B4-BE49-F238E27FC236}">
                <a16:creationId xmlns:a16="http://schemas.microsoft.com/office/drawing/2014/main" id="{7A300EBE-E227-5ABE-D731-CAF975B51EE5}"/>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CA5E6014-A614-7E37-0366-C2C8B04F22BB}"/>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3D2BC2ED-A361-4675-95B0-03AD8672579C}" type="slidenum">
              <a:rPr lang="de-AT" altLang="de-DE"/>
              <a:pPr/>
              <a:t>‹Nr.›</a:t>
            </a:fld>
            <a:endParaRPr lang="de-AT" altLang="de-DE"/>
          </a:p>
        </p:txBody>
      </p:sp>
    </p:spTree>
    <p:extLst>
      <p:ext uri="{BB962C8B-B14F-4D97-AF65-F5344CB8AC3E}">
        <p14:creationId xmlns:p14="http://schemas.microsoft.com/office/powerpoint/2010/main" val="3269827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1F559CD9-B47E-EB96-2D22-CA46D26916AD}"/>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AD6A16A7-BA33-4CB9-9986-9BDC257392E5}" type="datetimeFigureOut">
              <a:rPr lang="de-AT"/>
              <a:pPr>
                <a:defRPr/>
              </a:pPr>
              <a:t>03.06.2022</a:t>
            </a:fld>
            <a:endParaRPr lang="de-AT"/>
          </a:p>
        </p:txBody>
      </p:sp>
      <p:sp>
        <p:nvSpPr>
          <p:cNvPr id="4" name="Fußzeilenplatzhalter 4">
            <a:extLst>
              <a:ext uri="{FF2B5EF4-FFF2-40B4-BE49-F238E27FC236}">
                <a16:creationId xmlns:a16="http://schemas.microsoft.com/office/drawing/2014/main" id="{A06C7250-F947-A409-956A-EE7AFE7E0473}"/>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51A2A79D-5C21-4D9E-6757-F6A9D75B0912}"/>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A83CD00D-1368-4AF2-8A32-64A5494C5448}" type="slidenum">
              <a:rPr lang="de-AT" altLang="de-DE"/>
              <a:pPr/>
              <a:t>‹Nr.›</a:t>
            </a:fld>
            <a:endParaRPr lang="de-AT" altLang="de-DE"/>
          </a:p>
        </p:txBody>
      </p:sp>
    </p:spTree>
    <p:extLst>
      <p:ext uri="{BB962C8B-B14F-4D97-AF65-F5344CB8AC3E}">
        <p14:creationId xmlns:p14="http://schemas.microsoft.com/office/powerpoint/2010/main" val="2569163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A591AE4E-B9B9-6688-8314-25021F931BCE}"/>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8CA35C71-296F-42DE-9DF5-925B4156416C}" type="datetimeFigureOut">
              <a:rPr lang="de-AT"/>
              <a:pPr>
                <a:defRPr/>
              </a:pPr>
              <a:t>03.06.2022</a:t>
            </a:fld>
            <a:endParaRPr lang="de-AT"/>
          </a:p>
        </p:txBody>
      </p:sp>
      <p:sp>
        <p:nvSpPr>
          <p:cNvPr id="3" name="Fußzeilenplatzhalter 4">
            <a:extLst>
              <a:ext uri="{FF2B5EF4-FFF2-40B4-BE49-F238E27FC236}">
                <a16:creationId xmlns:a16="http://schemas.microsoft.com/office/drawing/2014/main" id="{8C2840B7-51A1-6B43-9EB0-0221D8FDD2A8}"/>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035831BA-CEB2-96E9-FC92-8F9BEEC83555}"/>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26457B6A-E9E2-422E-9E05-3F48895B595D}" type="slidenum">
              <a:rPr lang="de-AT" altLang="de-DE"/>
              <a:pPr/>
              <a:t>‹Nr.›</a:t>
            </a:fld>
            <a:endParaRPr lang="de-AT" altLang="de-DE"/>
          </a:p>
        </p:txBody>
      </p:sp>
    </p:spTree>
    <p:extLst>
      <p:ext uri="{BB962C8B-B14F-4D97-AF65-F5344CB8AC3E}">
        <p14:creationId xmlns:p14="http://schemas.microsoft.com/office/powerpoint/2010/main" val="3422292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7DADF103-C569-DA2D-05FE-4B4165EE7725}"/>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E7FF24BA-558E-45C0-9136-A8EEB5C0FCE4}" type="datetimeFigureOut">
              <a:rPr lang="de-AT"/>
              <a:pPr>
                <a:defRPr/>
              </a:pPr>
              <a:t>03.06.2022</a:t>
            </a:fld>
            <a:endParaRPr lang="de-AT"/>
          </a:p>
        </p:txBody>
      </p:sp>
      <p:sp>
        <p:nvSpPr>
          <p:cNvPr id="6" name="Fußzeilenplatzhalter 4">
            <a:extLst>
              <a:ext uri="{FF2B5EF4-FFF2-40B4-BE49-F238E27FC236}">
                <a16:creationId xmlns:a16="http://schemas.microsoft.com/office/drawing/2014/main" id="{11E48DC4-1753-E87B-97AF-D9621C54AC74}"/>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325758A-6C2E-2419-2311-095474A57231}"/>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FBB3188E-19EA-476F-8EF7-C31502B8D73D}" type="slidenum">
              <a:rPr lang="de-AT" altLang="de-DE"/>
              <a:pPr/>
              <a:t>‹Nr.›</a:t>
            </a:fld>
            <a:endParaRPr lang="de-AT" altLang="de-DE"/>
          </a:p>
        </p:txBody>
      </p:sp>
    </p:spTree>
    <p:extLst>
      <p:ext uri="{BB962C8B-B14F-4D97-AF65-F5344CB8AC3E}">
        <p14:creationId xmlns:p14="http://schemas.microsoft.com/office/powerpoint/2010/main" val="1983997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91F61CC8-0EBD-2E6A-2A7B-46D4631A65B0}"/>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0B1729DC-4F2E-43AA-9BAC-99083DBCCCB2}" type="datetimeFigureOut">
              <a:rPr lang="de-AT"/>
              <a:pPr>
                <a:defRPr/>
              </a:pPr>
              <a:t>03.06.2022</a:t>
            </a:fld>
            <a:endParaRPr lang="de-AT"/>
          </a:p>
        </p:txBody>
      </p:sp>
      <p:sp>
        <p:nvSpPr>
          <p:cNvPr id="6" name="Fußzeilenplatzhalter 4">
            <a:extLst>
              <a:ext uri="{FF2B5EF4-FFF2-40B4-BE49-F238E27FC236}">
                <a16:creationId xmlns:a16="http://schemas.microsoft.com/office/drawing/2014/main" id="{C93673A8-B965-9193-884E-CAAE0E4D78BF}"/>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5605DD02-A552-0878-60A8-59AA9EDB4E14}"/>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EDC675B4-A0BE-4B3A-A000-AC639E8D811F}" type="slidenum">
              <a:rPr lang="de-AT" altLang="de-DE"/>
              <a:pPr/>
              <a:t>‹Nr.›</a:t>
            </a:fld>
            <a:endParaRPr lang="de-AT" altLang="de-DE"/>
          </a:p>
        </p:txBody>
      </p:sp>
    </p:spTree>
    <p:extLst>
      <p:ext uri="{BB962C8B-B14F-4D97-AF65-F5344CB8AC3E}">
        <p14:creationId xmlns:p14="http://schemas.microsoft.com/office/powerpoint/2010/main" val="1099899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206C4258-18E3-03FF-23AA-7E567F63B37C}"/>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elplatzhalter 1">
            <a:extLst>
              <a:ext uri="{FF2B5EF4-FFF2-40B4-BE49-F238E27FC236}">
                <a16:creationId xmlns:a16="http://schemas.microsoft.com/office/drawing/2014/main" id="{212B6BA7-F94B-41FB-9501-8427DED09466}"/>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5" name="Textplatzhalter 2">
            <a:extLst>
              <a:ext uri="{FF2B5EF4-FFF2-40B4-BE49-F238E27FC236}">
                <a16:creationId xmlns:a16="http://schemas.microsoft.com/office/drawing/2014/main" id="{3A9685E3-957F-EAF3-F6C6-431354D2138A}"/>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16" name="Datumsplatzhalter 3">
            <a:extLst>
              <a:ext uri="{FF2B5EF4-FFF2-40B4-BE49-F238E27FC236}">
                <a16:creationId xmlns:a16="http://schemas.microsoft.com/office/drawing/2014/main" id="{DA95174C-E9EA-C9C9-7B1D-F28DD0EB8D4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4DDAB6FE-A6D0-4091-AE07-D258C70ECB1C}" type="datetimeFigureOut">
              <a:rPr lang="de-AT"/>
              <a:pPr>
                <a:defRPr/>
              </a:pPr>
              <a:t>03.06.2022</a:t>
            </a:fld>
            <a:endParaRPr lang="de-AT"/>
          </a:p>
        </p:txBody>
      </p:sp>
      <p:sp>
        <p:nvSpPr>
          <p:cNvPr id="17" name="Fußzeilenplatzhalter 4">
            <a:extLst>
              <a:ext uri="{FF2B5EF4-FFF2-40B4-BE49-F238E27FC236}">
                <a16:creationId xmlns:a16="http://schemas.microsoft.com/office/drawing/2014/main" id="{77D197C2-B763-B120-09BC-165AB2E5D2AF}"/>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18" name="Foliennummernplatzhalter 5">
            <a:extLst>
              <a:ext uri="{FF2B5EF4-FFF2-40B4-BE49-F238E27FC236}">
                <a16:creationId xmlns:a16="http://schemas.microsoft.com/office/drawing/2014/main" id="{224B3D8A-5C23-A5F1-B391-5F27B2F2980B}"/>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305CCE31-6C75-4176-A976-2A1E5E6F84CE}" type="slidenum">
              <a:rPr lang="de-AT" altLang="de-DE"/>
              <a:pPr>
                <a:defRPr/>
              </a:pPr>
              <a:t>‹Nr.›</a:t>
            </a:fld>
            <a:endParaRPr lang="de-AT" altLang="de-DE"/>
          </a:p>
        </p:txBody>
      </p:sp>
      <p:pic>
        <p:nvPicPr>
          <p:cNvPr id="19" name="Picture 19">
            <a:extLst>
              <a:ext uri="{FF2B5EF4-FFF2-40B4-BE49-F238E27FC236}">
                <a16:creationId xmlns:a16="http://schemas.microsoft.com/office/drawing/2014/main" id="{2BAEFCF9-2979-EE19-936F-601C61BE1AA4}"/>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9">
            <a:extLst>
              <a:ext uri="{FF2B5EF4-FFF2-40B4-BE49-F238E27FC236}">
                <a16:creationId xmlns:a16="http://schemas.microsoft.com/office/drawing/2014/main" id="{A1955CBC-1B3B-FA51-964C-F91C95333576}"/>
              </a:ext>
            </a:extLst>
          </p:cNvPr>
          <p:cNvPicPr preferRelativeResize="0">
            <a:picLocks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hteck 21">
            <a:extLst>
              <a:ext uri="{FF2B5EF4-FFF2-40B4-BE49-F238E27FC236}">
                <a16:creationId xmlns:a16="http://schemas.microsoft.com/office/drawing/2014/main" id="{4CE3C15B-A346-0A40-B801-CE03A02B63C6}"/>
              </a:ext>
            </a:extLst>
          </p:cNvPr>
          <p:cNvSpPr>
            <a:spLocks noChangeArrowheads="1"/>
          </p:cNvSpPr>
          <p:nvPr userDrawn="1"/>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22" name="Picture 13" descr="I:\500-vs_hs\Aushilfen\___Carina\Unterwegs\uw1_schriftzug_weiss.gif">
            <a:extLst>
              <a:ext uri="{FF2B5EF4-FFF2-40B4-BE49-F238E27FC236}">
                <a16:creationId xmlns:a16="http://schemas.microsoft.com/office/drawing/2014/main" id="{C9CEAD9C-79CE-8367-A638-9671705F8D50}"/>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83" r:id="rId1"/>
    <p:sldLayoutId id="2147483973" r:id="rId2"/>
    <p:sldLayoutId id="2147483974" r:id="rId3"/>
    <p:sldLayoutId id="2147483975" r:id="rId4"/>
    <p:sldLayoutId id="2147483976" r:id="rId5"/>
    <p:sldLayoutId id="2147483977" r:id="rId6"/>
    <p:sldLayoutId id="2147483978" r:id="rId7"/>
    <p:sldLayoutId id="2147483979" r:id="rId8"/>
    <p:sldLayoutId id="2147483980" r:id="rId9"/>
    <p:sldLayoutId id="2147483981" r:id="rId10"/>
    <p:sldLayoutId id="2147483982"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a:extLst>
              <a:ext uri="{FF2B5EF4-FFF2-40B4-BE49-F238E27FC236}">
                <a16:creationId xmlns:a16="http://schemas.microsoft.com/office/drawing/2014/main" id="{2C916731-06F8-6C33-B7CD-5D31F9B4BC74}"/>
              </a:ext>
            </a:extLst>
          </p:cNvPr>
          <p:cNvSpPr>
            <a:spLocks noGrp="1"/>
          </p:cNvSpPr>
          <p:nvPr>
            <p:ph type="title"/>
          </p:nvPr>
        </p:nvSpPr>
        <p:spPr>
          <a:xfrm>
            <a:off x="457200" y="735013"/>
            <a:ext cx="8229600" cy="677862"/>
          </a:xfrm>
        </p:spPr>
        <p:txBody>
          <a:bodyPr/>
          <a:lstStyle/>
          <a:p>
            <a:pPr eaLnBrk="1" hangingPunct="1"/>
            <a:r>
              <a:rPr lang="de-AT" altLang="de-DE"/>
              <a:t>Klimazonen der Erde</a:t>
            </a:r>
          </a:p>
        </p:txBody>
      </p:sp>
      <p:sp>
        <p:nvSpPr>
          <p:cNvPr id="4100" name="Inhaltsplatzhalter 4">
            <a:extLst>
              <a:ext uri="{FF2B5EF4-FFF2-40B4-BE49-F238E27FC236}">
                <a16:creationId xmlns:a16="http://schemas.microsoft.com/office/drawing/2014/main" id="{E9CFBA97-948D-6F22-904D-53F4889EF11D}"/>
              </a:ext>
            </a:extLst>
          </p:cNvPr>
          <p:cNvSpPr>
            <a:spLocks noGrp="1"/>
          </p:cNvSpPr>
          <p:nvPr>
            <p:ph idx="1"/>
          </p:nvPr>
        </p:nvSpPr>
        <p:spPr>
          <a:xfrm>
            <a:off x="5612914" y="1766399"/>
            <a:ext cx="2138363" cy="504825"/>
          </a:xfrm>
        </p:spPr>
        <p:txBody>
          <a:bodyPr/>
          <a:lstStyle/>
          <a:p>
            <a:pPr marL="0" indent="0" eaLnBrk="1" hangingPunct="1">
              <a:buFont typeface="Arial" panose="020B0604020202020204" pitchFamily="34" charset="0"/>
              <a:buNone/>
            </a:pPr>
            <a:r>
              <a:rPr altLang="de-DE" sz="2000" dirty="0"/>
              <a:t>kalte Zone</a:t>
            </a:r>
          </a:p>
        </p:txBody>
      </p:sp>
      <p:sp>
        <p:nvSpPr>
          <p:cNvPr id="4101" name="Inhaltsplatzhalter 4">
            <a:extLst>
              <a:ext uri="{FF2B5EF4-FFF2-40B4-BE49-F238E27FC236}">
                <a16:creationId xmlns:a16="http://schemas.microsoft.com/office/drawing/2014/main" id="{70816804-97C1-633F-8A5E-D3E2C42B5A91}"/>
              </a:ext>
            </a:extLst>
          </p:cNvPr>
          <p:cNvSpPr txBox="1">
            <a:spLocks/>
          </p:cNvSpPr>
          <p:nvPr/>
        </p:nvSpPr>
        <p:spPr bwMode="auto">
          <a:xfrm>
            <a:off x="5612914" y="4509939"/>
            <a:ext cx="2640012"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dirty="0"/>
              <a:t>subtropische Zone</a:t>
            </a:r>
          </a:p>
        </p:txBody>
      </p:sp>
      <p:sp>
        <p:nvSpPr>
          <p:cNvPr id="4102" name="Inhaltsplatzhalter 4">
            <a:extLst>
              <a:ext uri="{FF2B5EF4-FFF2-40B4-BE49-F238E27FC236}">
                <a16:creationId xmlns:a16="http://schemas.microsoft.com/office/drawing/2014/main" id="{50E20E88-1040-CF75-7AB6-44B95ED2B307}"/>
              </a:ext>
            </a:extLst>
          </p:cNvPr>
          <p:cNvSpPr txBox="1">
            <a:spLocks/>
          </p:cNvSpPr>
          <p:nvPr/>
        </p:nvSpPr>
        <p:spPr bwMode="auto">
          <a:xfrm>
            <a:off x="5612914" y="2676189"/>
            <a:ext cx="2640013"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dirty="0"/>
              <a:t>subtropische Zone</a:t>
            </a:r>
          </a:p>
        </p:txBody>
      </p:sp>
      <p:sp>
        <p:nvSpPr>
          <p:cNvPr id="4103" name="Inhaltsplatzhalter 4">
            <a:extLst>
              <a:ext uri="{FF2B5EF4-FFF2-40B4-BE49-F238E27FC236}">
                <a16:creationId xmlns:a16="http://schemas.microsoft.com/office/drawing/2014/main" id="{7DCE7ACF-44B3-CA90-7A6C-423CFD2D5ED0}"/>
              </a:ext>
            </a:extLst>
          </p:cNvPr>
          <p:cNvSpPr txBox="1">
            <a:spLocks/>
          </p:cNvSpPr>
          <p:nvPr/>
        </p:nvSpPr>
        <p:spPr bwMode="auto">
          <a:xfrm>
            <a:off x="5612914" y="2233307"/>
            <a:ext cx="2138362"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dirty="0"/>
              <a:t>gemäßigte Zone</a:t>
            </a:r>
          </a:p>
        </p:txBody>
      </p:sp>
      <p:sp>
        <p:nvSpPr>
          <p:cNvPr id="12" name="Inhaltsplatzhalter 4">
            <a:extLst>
              <a:ext uri="{FF2B5EF4-FFF2-40B4-BE49-F238E27FC236}">
                <a16:creationId xmlns:a16="http://schemas.microsoft.com/office/drawing/2014/main" id="{2215F30F-C8C9-C3CB-C292-FC23330E9CF6}"/>
              </a:ext>
            </a:extLst>
          </p:cNvPr>
          <p:cNvSpPr txBox="1">
            <a:spLocks/>
          </p:cNvSpPr>
          <p:nvPr/>
        </p:nvSpPr>
        <p:spPr bwMode="auto">
          <a:xfrm>
            <a:off x="5612914" y="4940399"/>
            <a:ext cx="258762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dirty="0"/>
              <a:t>gemäßigte Zone</a:t>
            </a:r>
          </a:p>
        </p:txBody>
      </p:sp>
      <p:sp>
        <p:nvSpPr>
          <p:cNvPr id="4105" name="Inhaltsplatzhalter 4">
            <a:extLst>
              <a:ext uri="{FF2B5EF4-FFF2-40B4-BE49-F238E27FC236}">
                <a16:creationId xmlns:a16="http://schemas.microsoft.com/office/drawing/2014/main" id="{E38011A9-1CEC-2CFA-8615-3286E250535B}"/>
              </a:ext>
            </a:extLst>
          </p:cNvPr>
          <p:cNvSpPr txBox="1">
            <a:spLocks/>
          </p:cNvSpPr>
          <p:nvPr/>
        </p:nvSpPr>
        <p:spPr bwMode="auto">
          <a:xfrm>
            <a:off x="5612914" y="5425465"/>
            <a:ext cx="2138363"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dirty="0"/>
              <a:t>kalte Zone</a:t>
            </a:r>
          </a:p>
        </p:txBody>
      </p:sp>
      <p:sp>
        <p:nvSpPr>
          <p:cNvPr id="4106" name="Inhaltsplatzhalter 4">
            <a:extLst>
              <a:ext uri="{FF2B5EF4-FFF2-40B4-BE49-F238E27FC236}">
                <a16:creationId xmlns:a16="http://schemas.microsoft.com/office/drawing/2014/main" id="{1F29E123-7273-4DDD-232C-414511FB31BA}"/>
              </a:ext>
            </a:extLst>
          </p:cNvPr>
          <p:cNvSpPr txBox="1">
            <a:spLocks/>
          </p:cNvSpPr>
          <p:nvPr/>
        </p:nvSpPr>
        <p:spPr bwMode="auto">
          <a:xfrm>
            <a:off x="5612914" y="3576179"/>
            <a:ext cx="2459037"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dirty="0"/>
              <a:t>tropische Zone</a:t>
            </a:r>
          </a:p>
        </p:txBody>
      </p:sp>
      <p:pic>
        <p:nvPicPr>
          <p:cNvPr id="3082" name="Picture 11">
            <a:extLst>
              <a:ext uri="{FF2B5EF4-FFF2-40B4-BE49-F238E27FC236}">
                <a16:creationId xmlns:a16="http://schemas.microsoft.com/office/drawing/2014/main" id="{27416B83-BC61-66B2-AFC7-BEAAEEA196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1619" y="1556792"/>
            <a:ext cx="2544763" cy="4467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Inhaltsplatzhalter 4">
            <a:extLst>
              <a:ext uri="{FF2B5EF4-FFF2-40B4-BE49-F238E27FC236}">
                <a16:creationId xmlns:a16="http://schemas.microsoft.com/office/drawing/2014/main" id="{9E22F111-D9CC-C7BE-2F50-6958D69C2571}"/>
              </a:ext>
            </a:extLst>
          </p:cNvPr>
          <p:cNvSpPr txBox="1">
            <a:spLocks/>
          </p:cNvSpPr>
          <p:nvPr/>
        </p:nvSpPr>
        <p:spPr bwMode="auto">
          <a:xfrm>
            <a:off x="145340" y="1493002"/>
            <a:ext cx="4176464" cy="766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eaLnBrk="1" hangingPunct="1">
              <a:buFont typeface="Arial" panose="020B0604020202020204" pitchFamily="34" charset="0"/>
              <a:buNone/>
            </a:pPr>
            <a:r>
              <a:rPr lang="de-AT" altLang="de-DE" sz="2000" b="0" dirty="0"/>
              <a:t>Sonnenstrahlen treffen </a:t>
            </a:r>
            <a:br>
              <a:rPr lang="de-AT" altLang="de-DE" sz="2000" b="0" dirty="0"/>
            </a:br>
            <a:r>
              <a:rPr lang="de-AT" altLang="de-DE" sz="2000" dirty="0"/>
              <a:t>flach</a:t>
            </a:r>
            <a:r>
              <a:rPr lang="de-AT" altLang="de-DE" sz="2000" b="0" dirty="0"/>
              <a:t> auf die Erdoberfläche -&gt; </a:t>
            </a:r>
            <a:r>
              <a:rPr lang="de-AT" altLang="de-DE" sz="2000" dirty="0">
                <a:solidFill>
                  <a:srgbClr val="0070C0"/>
                </a:solidFill>
              </a:rPr>
              <a:t>kalt</a:t>
            </a:r>
          </a:p>
        </p:txBody>
      </p:sp>
      <p:sp>
        <p:nvSpPr>
          <p:cNvPr id="14" name="Inhaltsplatzhalter 4">
            <a:extLst>
              <a:ext uri="{FF2B5EF4-FFF2-40B4-BE49-F238E27FC236}">
                <a16:creationId xmlns:a16="http://schemas.microsoft.com/office/drawing/2014/main" id="{A02E4BBC-2082-18D5-ED91-6F6481707DAA}"/>
              </a:ext>
            </a:extLst>
          </p:cNvPr>
          <p:cNvSpPr txBox="1">
            <a:spLocks/>
          </p:cNvSpPr>
          <p:nvPr/>
        </p:nvSpPr>
        <p:spPr bwMode="auto">
          <a:xfrm>
            <a:off x="145340" y="5189590"/>
            <a:ext cx="3778587" cy="766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eaLnBrk="1" hangingPunct="1">
              <a:buFont typeface="Arial" panose="020B0604020202020204" pitchFamily="34" charset="0"/>
              <a:buNone/>
            </a:pPr>
            <a:r>
              <a:rPr lang="de-AT" altLang="de-DE" sz="2000" b="0" dirty="0"/>
              <a:t>Sonnenstrahlen treffen </a:t>
            </a:r>
            <a:br>
              <a:rPr lang="de-AT" altLang="de-DE" sz="2000" b="0" dirty="0"/>
            </a:br>
            <a:r>
              <a:rPr lang="de-AT" altLang="de-DE" sz="2000" dirty="0"/>
              <a:t>flach</a:t>
            </a:r>
            <a:r>
              <a:rPr lang="de-AT" altLang="de-DE" sz="2000" b="0" dirty="0"/>
              <a:t> auf die Erdoberfläche -&gt; </a:t>
            </a:r>
            <a:r>
              <a:rPr lang="de-AT" altLang="de-DE" sz="2000" dirty="0">
                <a:solidFill>
                  <a:srgbClr val="0070C0"/>
                </a:solidFill>
              </a:rPr>
              <a:t>kalt</a:t>
            </a:r>
          </a:p>
        </p:txBody>
      </p:sp>
      <p:sp>
        <p:nvSpPr>
          <p:cNvPr id="15" name="Inhaltsplatzhalter 4">
            <a:extLst>
              <a:ext uri="{FF2B5EF4-FFF2-40B4-BE49-F238E27FC236}">
                <a16:creationId xmlns:a16="http://schemas.microsoft.com/office/drawing/2014/main" id="{081B24C7-F942-8F2C-9779-BBAD9D7FC8B3}"/>
              </a:ext>
            </a:extLst>
          </p:cNvPr>
          <p:cNvSpPr txBox="1">
            <a:spLocks/>
          </p:cNvSpPr>
          <p:nvPr/>
        </p:nvSpPr>
        <p:spPr bwMode="auto">
          <a:xfrm>
            <a:off x="146338" y="3332726"/>
            <a:ext cx="3850595" cy="766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eaLnBrk="1" hangingPunct="1">
              <a:buFont typeface="Arial" panose="020B0604020202020204" pitchFamily="34" charset="0"/>
              <a:buNone/>
            </a:pPr>
            <a:r>
              <a:rPr lang="de-AT" altLang="de-DE" sz="2000" b="0" dirty="0"/>
              <a:t>Sonnenstrahlen treffen </a:t>
            </a:r>
            <a:br>
              <a:rPr lang="de-AT" altLang="de-DE" sz="2000" b="0" dirty="0"/>
            </a:br>
            <a:r>
              <a:rPr lang="de-AT" altLang="de-DE" sz="2000" dirty="0"/>
              <a:t>steil</a:t>
            </a:r>
            <a:r>
              <a:rPr lang="de-AT" altLang="de-DE" sz="2000" b="0" dirty="0"/>
              <a:t> auf die Erdoberfläche -&gt; </a:t>
            </a:r>
            <a:r>
              <a:rPr lang="de-AT" altLang="de-DE" sz="2000" dirty="0">
                <a:solidFill>
                  <a:srgbClr val="C00000"/>
                </a:solidFill>
              </a:rPr>
              <a:t>warm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10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100">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10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10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10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1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build="p"/>
      <p:bldP spid="4101" grpId="0"/>
      <p:bldP spid="4102" grpId="0"/>
      <p:bldP spid="4103" grpId="0"/>
      <p:bldP spid="12" grpId="0"/>
      <p:bldP spid="4105" grpId="0"/>
      <p:bldP spid="4106" grpId="0"/>
      <p:bldP spid="13" grpId="0"/>
      <p:bldP spid="14"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5" name="Titel 3">
            <a:extLst>
              <a:ext uri="{FF2B5EF4-FFF2-40B4-BE49-F238E27FC236}">
                <a16:creationId xmlns:a16="http://schemas.microsoft.com/office/drawing/2014/main" id="{783CDE44-EDEC-BF0F-7ACF-4150EB91360F}"/>
              </a:ext>
            </a:extLst>
          </p:cNvPr>
          <p:cNvSpPr>
            <a:spLocks noGrp="1"/>
          </p:cNvSpPr>
          <p:nvPr>
            <p:ph type="title"/>
          </p:nvPr>
        </p:nvSpPr>
        <p:spPr>
          <a:xfrm>
            <a:off x="457200" y="735013"/>
            <a:ext cx="8229600" cy="677862"/>
          </a:xfrm>
        </p:spPr>
        <p:txBody>
          <a:bodyPr/>
          <a:lstStyle/>
          <a:p>
            <a:pPr eaLnBrk="1" hangingPunct="1"/>
            <a:r>
              <a:rPr lang="de-AT" altLang="de-DE"/>
              <a:t>Klimazonen der Erde</a:t>
            </a:r>
          </a:p>
        </p:txBody>
      </p:sp>
      <p:sp>
        <p:nvSpPr>
          <p:cNvPr id="26" name="Inhaltsplatzhalter 4">
            <a:extLst>
              <a:ext uri="{FF2B5EF4-FFF2-40B4-BE49-F238E27FC236}">
                <a16:creationId xmlns:a16="http://schemas.microsoft.com/office/drawing/2014/main" id="{10CF25B6-736B-19D5-785F-966F47ED6033}"/>
              </a:ext>
            </a:extLst>
          </p:cNvPr>
          <p:cNvSpPr>
            <a:spLocks noGrp="1"/>
          </p:cNvSpPr>
          <p:nvPr>
            <p:ph idx="1"/>
          </p:nvPr>
        </p:nvSpPr>
        <p:spPr>
          <a:xfrm>
            <a:off x="5612914" y="1766399"/>
            <a:ext cx="2138363" cy="504825"/>
          </a:xfrm>
        </p:spPr>
        <p:txBody>
          <a:bodyPr/>
          <a:lstStyle/>
          <a:p>
            <a:pPr marL="0" indent="0" eaLnBrk="1" hangingPunct="1">
              <a:buFont typeface="Arial" panose="020B0604020202020204" pitchFamily="34" charset="0"/>
              <a:buNone/>
            </a:pPr>
            <a:r>
              <a:rPr altLang="de-DE" sz="2000" dirty="0"/>
              <a:t>kalte Zone</a:t>
            </a:r>
          </a:p>
        </p:txBody>
      </p:sp>
      <p:sp>
        <p:nvSpPr>
          <p:cNvPr id="27" name="Inhaltsplatzhalter 4">
            <a:extLst>
              <a:ext uri="{FF2B5EF4-FFF2-40B4-BE49-F238E27FC236}">
                <a16:creationId xmlns:a16="http://schemas.microsoft.com/office/drawing/2014/main" id="{5BE587C7-4E49-E047-4EB8-89174F480659}"/>
              </a:ext>
            </a:extLst>
          </p:cNvPr>
          <p:cNvSpPr txBox="1">
            <a:spLocks/>
          </p:cNvSpPr>
          <p:nvPr/>
        </p:nvSpPr>
        <p:spPr bwMode="auto">
          <a:xfrm>
            <a:off x="5612914" y="4509939"/>
            <a:ext cx="2640012"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dirty="0"/>
              <a:t>subtropische Zone</a:t>
            </a:r>
          </a:p>
        </p:txBody>
      </p:sp>
      <p:sp>
        <p:nvSpPr>
          <p:cNvPr id="28" name="Inhaltsplatzhalter 4">
            <a:extLst>
              <a:ext uri="{FF2B5EF4-FFF2-40B4-BE49-F238E27FC236}">
                <a16:creationId xmlns:a16="http://schemas.microsoft.com/office/drawing/2014/main" id="{4EDDEA9F-C1B8-8472-BCDD-9B879AC61A0D}"/>
              </a:ext>
            </a:extLst>
          </p:cNvPr>
          <p:cNvSpPr txBox="1">
            <a:spLocks/>
          </p:cNvSpPr>
          <p:nvPr/>
        </p:nvSpPr>
        <p:spPr bwMode="auto">
          <a:xfrm>
            <a:off x="5612914" y="2676189"/>
            <a:ext cx="2640013"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dirty="0"/>
              <a:t>subtropische Zone</a:t>
            </a:r>
          </a:p>
        </p:txBody>
      </p:sp>
      <p:sp>
        <p:nvSpPr>
          <p:cNvPr id="29" name="Inhaltsplatzhalter 4">
            <a:extLst>
              <a:ext uri="{FF2B5EF4-FFF2-40B4-BE49-F238E27FC236}">
                <a16:creationId xmlns:a16="http://schemas.microsoft.com/office/drawing/2014/main" id="{1AD92210-5A20-2E06-5F5A-5E918FA1098E}"/>
              </a:ext>
            </a:extLst>
          </p:cNvPr>
          <p:cNvSpPr txBox="1">
            <a:spLocks/>
          </p:cNvSpPr>
          <p:nvPr/>
        </p:nvSpPr>
        <p:spPr bwMode="auto">
          <a:xfrm>
            <a:off x="5612914" y="2233307"/>
            <a:ext cx="2138362"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dirty="0"/>
              <a:t>gemäßigte Zone</a:t>
            </a:r>
          </a:p>
        </p:txBody>
      </p:sp>
      <p:sp>
        <p:nvSpPr>
          <p:cNvPr id="30" name="Inhaltsplatzhalter 4">
            <a:extLst>
              <a:ext uri="{FF2B5EF4-FFF2-40B4-BE49-F238E27FC236}">
                <a16:creationId xmlns:a16="http://schemas.microsoft.com/office/drawing/2014/main" id="{52FF863C-9D3C-4BB9-A705-840D556F10EE}"/>
              </a:ext>
            </a:extLst>
          </p:cNvPr>
          <p:cNvSpPr txBox="1">
            <a:spLocks/>
          </p:cNvSpPr>
          <p:nvPr/>
        </p:nvSpPr>
        <p:spPr bwMode="auto">
          <a:xfrm>
            <a:off x="5612914" y="4940399"/>
            <a:ext cx="258762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dirty="0"/>
              <a:t>gemäßigte Zone</a:t>
            </a:r>
          </a:p>
        </p:txBody>
      </p:sp>
      <p:sp>
        <p:nvSpPr>
          <p:cNvPr id="31" name="Inhaltsplatzhalter 4">
            <a:extLst>
              <a:ext uri="{FF2B5EF4-FFF2-40B4-BE49-F238E27FC236}">
                <a16:creationId xmlns:a16="http://schemas.microsoft.com/office/drawing/2014/main" id="{2E58D244-EC58-9C53-543B-8067E20C604D}"/>
              </a:ext>
            </a:extLst>
          </p:cNvPr>
          <p:cNvSpPr txBox="1">
            <a:spLocks/>
          </p:cNvSpPr>
          <p:nvPr/>
        </p:nvSpPr>
        <p:spPr bwMode="auto">
          <a:xfrm>
            <a:off x="5612914" y="5425465"/>
            <a:ext cx="2138363"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dirty="0"/>
              <a:t>kalte Zone</a:t>
            </a:r>
          </a:p>
        </p:txBody>
      </p:sp>
      <p:sp>
        <p:nvSpPr>
          <p:cNvPr id="32" name="Inhaltsplatzhalter 4">
            <a:extLst>
              <a:ext uri="{FF2B5EF4-FFF2-40B4-BE49-F238E27FC236}">
                <a16:creationId xmlns:a16="http://schemas.microsoft.com/office/drawing/2014/main" id="{26289CB5-062E-A26E-986F-46DE83BC1A63}"/>
              </a:ext>
            </a:extLst>
          </p:cNvPr>
          <p:cNvSpPr txBox="1">
            <a:spLocks/>
          </p:cNvSpPr>
          <p:nvPr/>
        </p:nvSpPr>
        <p:spPr bwMode="auto">
          <a:xfrm>
            <a:off x="5612914" y="3576179"/>
            <a:ext cx="2459037"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dirty="0"/>
              <a:t>tropische Zone</a:t>
            </a:r>
          </a:p>
        </p:txBody>
      </p:sp>
      <p:pic>
        <p:nvPicPr>
          <p:cNvPr id="33" name="Picture 11">
            <a:extLst>
              <a:ext uri="{FF2B5EF4-FFF2-40B4-BE49-F238E27FC236}">
                <a16:creationId xmlns:a16="http://schemas.microsoft.com/office/drawing/2014/main" id="{7FC4B67D-F0D3-AAA5-B3D8-A1BDA9FD3D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1619" y="1556792"/>
            <a:ext cx="2544763" cy="4467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4" name="Inhaltsplatzhalter 4">
            <a:extLst>
              <a:ext uri="{FF2B5EF4-FFF2-40B4-BE49-F238E27FC236}">
                <a16:creationId xmlns:a16="http://schemas.microsoft.com/office/drawing/2014/main" id="{F55D5BD8-C5BB-25E7-5C02-E95D9BC7FD18}"/>
              </a:ext>
            </a:extLst>
          </p:cNvPr>
          <p:cNvSpPr txBox="1">
            <a:spLocks/>
          </p:cNvSpPr>
          <p:nvPr/>
        </p:nvSpPr>
        <p:spPr bwMode="auto">
          <a:xfrm>
            <a:off x="145340" y="1493002"/>
            <a:ext cx="4176464" cy="766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eaLnBrk="1" hangingPunct="1">
              <a:buFont typeface="Arial" panose="020B0604020202020204" pitchFamily="34" charset="0"/>
              <a:buNone/>
            </a:pPr>
            <a:r>
              <a:rPr lang="de-AT" altLang="de-DE" sz="2000" b="0" dirty="0"/>
              <a:t>Sonnenstrahlen treffen </a:t>
            </a:r>
            <a:br>
              <a:rPr lang="de-AT" altLang="de-DE" sz="2000" b="0" dirty="0"/>
            </a:br>
            <a:r>
              <a:rPr lang="de-AT" altLang="de-DE" sz="2000" dirty="0"/>
              <a:t>flach</a:t>
            </a:r>
            <a:r>
              <a:rPr lang="de-AT" altLang="de-DE" sz="2000" b="0" dirty="0"/>
              <a:t> auf die Erdoberfläche -&gt; </a:t>
            </a:r>
            <a:r>
              <a:rPr lang="de-AT" altLang="de-DE" sz="2000" dirty="0">
                <a:solidFill>
                  <a:srgbClr val="0070C0"/>
                </a:solidFill>
              </a:rPr>
              <a:t>kalt</a:t>
            </a:r>
          </a:p>
        </p:txBody>
      </p:sp>
      <p:sp>
        <p:nvSpPr>
          <p:cNvPr id="35" name="Inhaltsplatzhalter 4">
            <a:extLst>
              <a:ext uri="{FF2B5EF4-FFF2-40B4-BE49-F238E27FC236}">
                <a16:creationId xmlns:a16="http://schemas.microsoft.com/office/drawing/2014/main" id="{59A82FBD-A78D-5BEB-E2B4-AB708A3D7CEF}"/>
              </a:ext>
            </a:extLst>
          </p:cNvPr>
          <p:cNvSpPr txBox="1">
            <a:spLocks/>
          </p:cNvSpPr>
          <p:nvPr/>
        </p:nvSpPr>
        <p:spPr bwMode="auto">
          <a:xfrm>
            <a:off x="145340" y="5189590"/>
            <a:ext cx="3778587" cy="766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eaLnBrk="1" hangingPunct="1">
              <a:buFont typeface="Arial" panose="020B0604020202020204" pitchFamily="34" charset="0"/>
              <a:buNone/>
            </a:pPr>
            <a:r>
              <a:rPr lang="de-AT" altLang="de-DE" sz="2000" b="0" dirty="0"/>
              <a:t>Sonnenstrahlen treffen </a:t>
            </a:r>
            <a:br>
              <a:rPr lang="de-AT" altLang="de-DE" sz="2000" b="0" dirty="0"/>
            </a:br>
            <a:r>
              <a:rPr lang="de-AT" altLang="de-DE" sz="2000" dirty="0"/>
              <a:t>flach</a:t>
            </a:r>
            <a:r>
              <a:rPr lang="de-AT" altLang="de-DE" sz="2000" b="0" dirty="0"/>
              <a:t> auf die Erdoberfläche -&gt; </a:t>
            </a:r>
            <a:r>
              <a:rPr lang="de-AT" altLang="de-DE" sz="2000" dirty="0">
                <a:solidFill>
                  <a:srgbClr val="0070C0"/>
                </a:solidFill>
              </a:rPr>
              <a:t>kalt</a:t>
            </a:r>
          </a:p>
        </p:txBody>
      </p:sp>
      <p:sp>
        <p:nvSpPr>
          <p:cNvPr id="36" name="Inhaltsplatzhalter 4">
            <a:extLst>
              <a:ext uri="{FF2B5EF4-FFF2-40B4-BE49-F238E27FC236}">
                <a16:creationId xmlns:a16="http://schemas.microsoft.com/office/drawing/2014/main" id="{68785E61-6531-59D9-E2FD-F1B1E6687A44}"/>
              </a:ext>
            </a:extLst>
          </p:cNvPr>
          <p:cNvSpPr txBox="1">
            <a:spLocks/>
          </p:cNvSpPr>
          <p:nvPr/>
        </p:nvSpPr>
        <p:spPr bwMode="auto">
          <a:xfrm>
            <a:off x="146338" y="3332726"/>
            <a:ext cx="3850595" cy="766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eaLnBrk="1" hangingPunct="1">
              <a:buFont typeface="Arial" panose="020B0604020202020204" pitchFamily="34" charset="0"/>
              <a:buNone/>
            </a:pPr>
            <a:r>
              <a:rPr lang="de-AT" altLang="de-DE" sz="2000" b="0" dirty="0"/>
              <a:t>Sonnenstrahlen treffen </a:t>
            </a:r>
            <a:br>
              <a:rPr lang="de-AT" altLang="de-DE" sz="2000" b="0" dirty="0"/>
            </a:br>
            <a:r>
              <a:rPr lang="de-AT" altLang="de-DE" sz="2000" dirty="0"/>
              <a:t>steil</a:t>
            </a:r>
            <a:r>
              <a:rPr lang="de-AT" altLang="de-DE" sz="2000" b="0" dirty="0"/>
              <a:t> auf die Erdoberfläche -&gt; </a:t>
            </a:r>
            <a:r>
              <a:rPr lang="de-AT" altLang="de-DE" sz="2000" dirty="0">
                <a:solidFill>
                  <a:srgbClr val="C00000"/>
                </a:solidFill>
              </a:rPr>
              <a:t>warm</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4CF84040-45F6-66BB-00C2-AE37FD2EC01C}"/>
              </a:ext>
            </a:extLst>
          </p:cNvPr>
          <p:cNvSpPr>
            <a:spLocks noChangeArrowheads="1"/>
          </p:cNvSpPr>
          <p:nvPr/>
        </p:nvSpPr>
        <p:spPr bwMode="auto">
          <a:xfrm>
            <a:off x="4427538" y="692150"/>
            <a:ext cx="4465637" cy="561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Carina </a:t>
            </a:r>
            <a:r>
              <a:rPr lang="de-DE" altLang="de-DE" sz="1200" kern="0" dirty="0" err="1"/>
              <a:t>Sattlberger</a:t>
            </a:r>
            <a:br>
              <a:rPr lang="de-DE" altLang="de-DE" sz="1200" kern="0" dirty="0"/>
            </a:br>
            <a:br>
              <a:rPr lang="de-DE" altLang="de-DE" sz="1200" kern="0" dirty="0"/>
            </a:br>
            <a:r>
              <a:rPr lang="de-DE" altLang="de-DE" sz="1200" kern="0" dirty="0"/>
              <a:t>Illustration: Thomas Przygodda, Langenhagen /öbv Wien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5" name="Rectangle 6">
            <a:extLst>
              <a:ext uri="{FF2B5EF4-FFF2-40B4-BE49-F238E27FC236}">
                <a16:creationId xmlns:a16="http://schemas.microsoft.com/office/drawing/2014/main" id="{666CE75A-CE40-F00B-A431-0D2A4D5E6435}"/>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„Klima – heiß bis kalt“ auf den Seiten 68 und 69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zu Text C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291</Words>
  <Application>Microsoft Office PowerPoint</Application>
  <PresentationFormat>Bildschirmpräsentation (4:3)</PresentationFormat>
  <Paragraphs>41</Paragraphs>
  <Slides>3</Slides>
  <Notes>0</Notes>
  <HiddenSlides>1</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Calibri</vt:lpstr>
      <vt:lpstr>Arial</vt:lpstr>
      <vt:lpstr>Syntax LT Std</vt:lpstr>
      <vt:lpstr>Wingdings</vt:lpstr>
      <vt:lpstr>Larissa</vt:lpstr>
      <vt:lpstr>Klimazonen der Erde</vt:lpstr>
      <vt:lpstr>Klimazonen der Erde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197</cp:revision>
  <dcterms:created xsi:type="dcterms:W3CDTF">2013-10-08T07:58:50Z</dcterms:created>
  <dcterms:modified xsi:type="dcterms:W3CDTF">2022-06-03T07:17:14Z</dcterms:modified>
</cp:coreProperties>
</file>