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3" r:id="rId2"/>
    <p:sldId id="298" r:id="rId3"/>
    <p:sldId id="292"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7" d="100"/>
          <a:sy n="107" d="100"/>
        </p:scale>
        <p:origin x="1722" y="120"/>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61EFCE8-24DB-DC76-DE59-ECC093C0F5F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81E452A-9967-01E1-3C05-54C5DF00AADC}"/>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0AAADE3E-D953-489A-9A13-1F19BB661FC2}" type="datetimeFigureOut">
              <a:rPr lang="de-AT"/>
              <a:pPr>
                <a:defRPr/>
              </a:pPr>
              <a:t>03.01.2026</a:t>
            </a:fld>
            <a:endParaRPr lang="de-AT"/>
          </a:p>
        </p:txBody>
      </p:sp>
      <p:sp>
        <p:nvSpPr>
          <p:cNvPr id="4" name="Fußzeilenplatzhalter 3">
            <a:extLst>
              <a:ext uri="{FF2B5EF4-FFF2-40B4-BE49-F238E27FC236}">
                <a16:creationId xmlns:a16="http://schemas.microsoft.com/office/drawing/2014/main" id="{0457B2D7-D0BE-4DB7-1C94-6862092C6195}"/>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7B812905-75F9-C749-C032-A5B452AE817D}"/>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B440B577-9D87-4B78-913F-69C814AD94B9}"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17987FB-8E5A-147E-8975-87B9E5D65F5D}"/>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F6308E65-8775-8F0F-BDDA-95F2EFD511E5}"/>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6F3D52A3-F47E-4BBF-89D6-33A0E73FF0C1}" type="datetimeFigureOut">
              <a:rPr lang="de-AT"/>
              <a:pPr>
                <a:defRPr/>
              </a:pPr>
              <a:t>03.01.2026</a:t>
            </a:fld>
            <a:endParaRPr lang="de-AT"/>
          </a:p>
        </p:txBody>
      </p:sp>
      <p:sp>
        <p:nvSpPr>
          <p:cNvPr id="4" name="Folienbildplatzhalter 3">
            <a:extLst>
              <a:ext uri="{FF2B5EF4-FFF2-40B4-BE49-F238E27FC236}">
                <a16:creationId xmlns:a16="http://schemas.microsoft.com/office/drawing/2014/main" id="{A7329319-5F85-E8B8-468F-AEE29B3BAD85}"/>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26B19824-C7E3-9CEA-2419-2324F1B0044D}"/>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EF0676CA-7049-E0A9-0D0B-A6068503B892}"/>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23924427-1FA9-F3FD-6946-30A4E012667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1A6C8F4F-0E19-49CD-83CD-7553B41918CA}"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114481663"/>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C5C652A6-7DC9-FCD8-AD8D-891E00F03483}"/>
              </a:ext>
            </a:extLst>
          </p:cNvPr>
          <p:cNvSpPr>
            <a:spLocks noGrp="1"/>
          </p:cNvSpPr>
          <p:nvPr>
            <p:ph type="dt" sz="half" idx="10"/>
          </p:nvPr>
        </p:nvSpPr>
        <p:spPr/>
        <p:txBody>
          <a:bodyPr/>
          <a:lstStyle>
            <a:lvl1pPr>
              <a:defRPr/>
            </a:lvl1pPr>
          </a:lstStyle>
          <a:p>
            <a:pPr>
              <a:defRPr/>
            </a:pPr>
            <a:fld id="{B7CC685B-8597-449F-89E5-7319403A7719}" type="datetimeFigureOut">
              <a:rPr lang="de-AT"/>
              <a:pPr>
                <a:defRPr/>
              </a:pPr>
              <a:t>03.01.2026</a:t>
            </a:fld>
            <a:endParaRPr lang="de-AT"/>
          </a:p>
        </p:txBody>
      </p:sp>
      <p:sp>
        <p:nvSpPr>
          <p:cNvPr id="5" name="Fußzeilenplatzhalter 4">
            <a:extLst>
              <a:ext uri="{FF2B5EF4-FFF2-40B4-BE49-F238E27FC236}">
                <a16:creationId xmlns:a16="http://schemas.microsoft.com/office/drawing/2014/main" id="{388E231C-D3D5-94EF-D984-75391377527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15A6F0BB-3FAE-B9F5-7688-82739B4FB872}"/>
              </a:ext>
            </a:extLst>
          </p:cNvPr>
          <p:cNvSpPr>
            <a:spLocks noGrp="1"/>
          </p:cNvSpPr>
          <p:nvPr>
            <p:ph type="sldNum" sz="quarter" idx="12"/>
          </p:nvPr>
        </p:nvSpPr>
        <p:spPr/>
        <p:txBody>
          <a:bodyPr/>
          <a:lstStyle>
            <a:lvl1pPr>
              <a:defRPr/>
            </a:lvl1pPr>
          </a:lstStyle>
          <a:p>
            <a:pPr>
              <a:defRPr/>
            </a:pPr>
            <a:fld id="{418C277D-3744-4DC1-A707-18635DE95B82}" type="slidenum">
              <a:rPr lang="de-AT" altLang="de-DE"/>
              <a:pPr>
                <a:defRPr/>
              </a:pPr>
              <a:t>‹Nr.›</a:t>
            </a:fld>
            <a:endParaRPr lang="de-AT" altLang="de-DE"/>
          </a:p>
        </p:txBody>
      </p:sp>
    </p:spTree>
    <p:extLst>
      <p:ext uri="{BB962C8B-B14F-4D97-AF65-F5344CB8AC3E}">
        <p14:creationId xmlns:p14="http://schemas.microsoft.com/office/powerpoint/2010/main" val="2738999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18F1AB80-6428-AE91-98E5-7276144B7118}"/>
              </a:ext>
            </a:extLst>
          </p:cNvPr>
          <p:cNvSpPr>
            <a:spLocks noGrp="1"/>
          </p:cNvSpPr>
          <p:nvPr>
            <p:ph type="dt" sz="half" idx="10"/>
          </p:nvPr>
        </p:nvSpPr>
        <p:spPr/>
        <p:txBody>
          <a:bodyPr/>
          <a:lstStyle>
            <a:lvl1pPr>
              <a:defRPr/>
            </a:lvl1pPr>
          </a:lstStyle>
          <a:p>
            <a:pPr>
              <a:defRPr/>
            </a:pPr>
            <a:fld id="{1E1D5EA8-C735-4AC3-AE01-78FBC7F2F670}" type="datetimeFigureOut">
              <a:rPr lang="de-AT"/>
              <a:pPr>
                <a:defRPr/>
              </a:pPr>
              <a:t>03.01.2026</a:t>
            </a:fld>
            <a:endParaRPr lang="de-AT"/>
          </a:p>
        </p:txBody>
      </p:sp>
      <p:sp>
        <p:nvSpPr>
          <p:cNvPr id="5" name="Fußzeilenplatzhalter 4">
            <a:extLst>
              <a:ext uri="{FF2B5EF4-FFF2-40B4-BE49-F238E27FC236}">
                <a16:creationId xmlns:a16="http://schemas.microsoft.com/office/drawing/2014/main" id="{E15A2C81-321C-1D78-788F-C3EDEEEA2DA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3F40E026-9EAF-01E2-7D1C-A7746AD30253}"/>
              </a:ext>
            </a:extLst>
          </p:cNvPr>
          <p:cNvSpPr>
            <a:spLocks noGrp="1"/>
          </p:cNvSpPr>
          <p:nvPr>
            <p:ph type="sldNum" sz="quarter" idx="12"/>
          </p:nvPr>
        </p:nvSpPr>
        <p:spPr/>
        <p:txBody>
          <a:bodyPr/>
          <a:lstStyle>
            <a:lvl1pPr>
              <a:defRPr/>
            </a:lvl1pPr>
          </a:lstStyle>
          <a:p>
            <a:pPr>
              <a:defRPr/>
            </a:pPr>
            <a:fld id="{324D7254-CA19-4655-B77A-E3B37CC28573}" type="slidenum">
              <a:rPr lang="de-AT" altLang="de-DE"/>
              <a:pPr>
                <a:defRPr/>
              </a:pPr>
              <a:t>‹Nr.›</a:t>
            </a:fld>
            <a:endParaRPr lang="de-AT" altLang="de-DE"/>
          </a:p>
        </p:txBody>
      </p:sp>
    </p:spTree>
    <p:extLst>
      <p:ext uri="{BB962C8B-B14F-4D97-AF65-F5344CB8AC3E}">
        <p14:creationId xmlns:p14="http://schemas.microsoft.com/office/powerpoint/2010/main" val="1427359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B0090824-A3AD-5D98-5581-03FCC69DE7CF}"/>
              </a:ext>
            </a:extLst>
          </p:cNvPr>
          <p:cNvSpPr>
            <a:spLocks noGrp="1"/>
          </p:cNvSpPr>
          <p:nvPr>
            <p:ph type="dt" sz="half" idx="10"/>
          </p:nvPr>
        </p:nvSpPr>
        <p:spPr/>
        <p:txBody>
          <a:bodyPr/>
          <a:lstStyle>
            <a:lvl1pPr>
              <a:defRPr/>
            </a:lvl1pPr>
          </a:lstStyle>
          <a:p>
            <a:pPr>
              <a:defRPr/>
            </a:pPr>
            <a:fld id="{D551E92C-E796-4EA9-A7EE-FB57DCFC1347}" type="datetimeFigureOut">
              <a:rPr lang="de-AT"/>
              <a:pPr>
                <a:defRPr/>
              </a:pPr>
              <a:t>03.01.2026</a:t>
            </a:fld>
            <a:endParaRPr lang="de-AT"/>
          </a:p>
        </p:txBody>
      </p:sp>
      <p:sp>
        <p:nvSpPr>
          <p:cNvPr id="5" name="Fußzeilenplatzhalter 4">
            <a:extLst>
              <a:ext uri="{FF2B5EF4-FFF2-40B4-BE49-F238E27FC236}">
                <a16:creationId xmlns:a16="http://schemas.microsoft.com/office/drawing/2014/main" id="{A8D568EF-839B-ADEC-342F-41F54E49B715}"/>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07F1AF18-139C-F232-17ED-0B3518B92D3D}"/>
              </a:ext>
            </a:extLst>
          </p:cNvPr>
          <p:cNvSpPr>
            <a:spLocks noGrp="1"/>
          </p:cNvSpPr>
          <p:nvPr>
            <p:ph type="sldNum" sz="quarter" idx="12"/>
          </p:nvPr>
        </p:nvSpPr>
        <p:spPr/>
        <p:txBody>
          <a:bodyPr/>
          <a:lstStyle>
            <a:lvl1pPr>
              <a:defRPr/>
            </a:lvl1pPr>
          </a:lstStyle>
          <a:p>
            <a:pPr>
              <a:defRPr/>
            </a:pPr>
            <a:fld id="{57BF6B99-4D17-4B0E-B60C-92C0B18C8A0D}" type="slidenum">
              <a:rPr lang="de-AT" altLang="de-DE"/>
              <a:pPr>
                <a:defRPr/>
              </a:pPr>
              <a:t>‹Nr.›</a:t>
            </a:fld>
            <a:endParaRPr lang="de-AT" altLang="de-DE"/>
          </a:p>
        </p:txBody>
      </p:sp>
    </p:spTree>
    <p:extLst>
      <p:ext uri="{BB962C8B-B14F-4D97-AF65-F5344CB8AC3E}">
        <p14:creationId xmlns:p14="http://schemas.microsoft.com/office/powerpoint/2010/main" val="1182308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019D7924-267C-4BAE-4706-546CA10E89B7}"/>
              </a:ext>
            </a:extLst>
          </p:cNvPr>
          <p:cNvSpPr>
            <a:spLocks noGrp="1"/>
          </p:cNvSpPr>
          <p:nvPr>
            <p:ph type="dt" sz="half" idx="10"/>
          </p:nvPr>
        </p:nvSpPr>
        <p:spPr/>
        <p:txBody>
          <a:bodyPr/>
          <a:lstStyle>
            <a:lvl1pPr>
              <a:defRPr/>
            </a:lvl1pPr>
          </a:lstStyle>
          <a:p>
            <a:pPr>
              <a:defRPr/>
            </a:pPr>
            <a:fld id="{822A584E-4676-429A-91AE-9B9AA7AB5616}" type="datetimeFigureOut">
              <a:rPr lang="de-AT"/>
              <a:pPr>
                <a:defRPr/>
              </a:pPr>
              <a:t>03.01.2026</a:t>
            </a:fld>
            <a:endParaRPr lang="de-AT"/>
          </a:p>
        </p:txBody>
      </p:sp>
      <p:sp>
        <p:nvSpPr>
          <p:cNvPr id="5" name="Fußzeilenplatzhalter 4">
            <a:extLst>
              <a:ext uri="{FF2B5EF4-FFF2-40B4-BE49-F238E27FC236}">
                <a16:creationId xmlns:a16="http://schemas.microsoft.com/office/drawing/2014/main" id="{5B5C5808-2304-12BA-9798-CEE82E8592B6}"/>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11C6D566-73CB-2D7F-E786-C8580ED34426}"/>
              </a:ext>
            </a:extLst>
          </p:cNvPr>
          <p:cNvSpPr>
            <a:spLocks noGrp="1"/>
          </p:cNvSpPr>
          <p:nvPr>
            <p:ph type="sldNum" sz="quarter" idx="12"/>
          </p:nvPr>
        </p:nvSpPr>
        <p:spPr/>
        <p:txBody>
          <a:bodyPr/>
          <a:lstStyle>
            <a:lvl1pPr>
              <a:defRPr/>
            </a:lvl1pPr>
          </a:lstStyle>
          <a:p>
            <a:pPr>
              <a:defRPr/>
            </a:pPr>
            <a:fld id="{AD35073B-E778-455B-8DBC-502BF653B4AB}" type="slidenum">
              <a:rPr lang="de-AT" altLang="de-DE"/>
              <a:pPr>
                <a:defRPr/>
              </a:pPr>
              <a:t>‹Nr.›</a:t>
            </a:fld>
            <a:endParaRPr lang="de-AT" altLang="de-DE"/>
          </a:p>
        </p:txBody>
      </p:sp>
    </p:spTree>
    <p:extLst>
      <p:ext uri="{BB962C8B-B14F-4D97-AF65-F5344CB8AC3E}">
        <p14:creationId xmlns:p14="http://schemas.microsoft.com/office/powerpoint/2010/main" val="874235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F4A33A12-16EA-B81A-FC18-1C1823C449D1}"/>
              </a:ext>
            </a:extLst>
          </p:cNvPr>
          <p:cNvSpPr>
            <a:spLocks noGrp="1"/>
          </p:cNvSpPr>
          <p:nvPr>
            <p:ph type="dt" sz="half" idx="10"/>
          </p:nvPr>
        </p:nvSpPr>
        <p:spPr/>
        <p:txBody>
          <a:bodyPr/>
          <a:lstStyle>
            <a:lvl1pPr>
              <a:defRPr/>
            </a:lvl1pPr>
          </a:lstStyle>
          <a:p>
            <a:pPr>
              <a:defRPr/>
            </a:pPr>
            <a:fld id="{975DEBF4-7314-4AC3-9F08-323CB9FCFB21}" type="datetimeFigureOut">
              <a:rPr lang="de-AT"/>
              <a:pPr>
                <a:defRPr/>
              </a:pPr>
              <a:t>03.01.2026</a:t>
            </a:fld>
            <a:endParaRPr lang="de-AT"/>
          </a:p>
        </p:txBody>
      </p:sp>
      <p:sp>
        <p:nvSpPr>
          <p:cNvPr id="6" name="Fußzeilenplatzhalter 4">
            <a:extLst>
              <a:ext uri="{FF2B5EF4-FFF2-40B4-BE49-F238E27FC236}">
                <a16:creationId xmlns:a16="http://schemas.microsoft.com/office/drawing/2014/main" id="{28B4F619-2CED-B195-B0E6-559E41AAAA7F}"/>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922D486B-C583-5962-1751-B9429DB768A0}"/>
              </a:ext>
            </a:extLst>
          </p:cNvPr>
          <p:cNvSpPr>
            <a:spLocks noGrp="1"/>
          </p:cNvSpPr>
          <p:nvPr>
            <p:ph type="sldNum" sz="quarter" idx="12"/>
          </p:nvPr>
        </p:nvSpPr>
        <p:spPr/>
        <p:txBody>
          <a:bodyPr/>
          <a:lstStyle>
            <a:lvl1pPr>
              <a:defRPr/>
            </a:lvl1pPr>
          </a:lstStyle>
          <a:p>
            <a:pPr>
              <a:defRPr/>
            </a:pPr>
            <a:fld id="{9174742E-9D7E-45CF-AAF1-1EE510027F33}" type="slidenum">
              <a:rPr lang="de-AT" altLang="de-DE"/>
              <a:pPr>
                <a:defRPr/>
              </a:pPr>
              <a:t>‹Nr.›</a:t>
            </a:fld>
            <a:endParaRPr lang="de-AT" altLang="de-DE"/>
          </a:p>
        </p:txBody>
      </p:sp>
    </p:spTree>
    <p:extLst>
      <p:ext uri="{BB962C8B-B14F-4D97-AF65-F5344CB8AC3E}">
        <p14:creationId xmlns:p14="http://schemas.microsoft.com/office/powerpoint/2010/main" val="4053579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D75AD94F-4BDB-17C4-AB6A-AE95A2C156CA}"/>
              </a:ext>
            </a:extLst>
          </p:cNvPr>
          <p:cNvSpPr>
            <a:spLocks noGrp="1"/>
          </p:cNvSpPr>
          <p:nvPr>
            <p:ph type="dt" sz="half" idx="10"/>
          </p:nvPr>
        </p:nvSpPr>
        <p:spPr/>
        <p:txBody>
          <a:bodyPr/>
          <a:lstStyle>
            <a:lvl1pPr>
              <a:defRPr/>
            </a:lvl1pPr>
          </a:lstStyle>
          <a:p>
            <a:pPr>
              <a:defRPr/>
            </a:pPr>
            <a:fld id="{593C9084-9ED1-4FA6-8EFF-B4577ED53CB6}" type="datetimeFigureOut">
              <a:rPr lang="de-AT"/>
              <a:pPr>
                <a:defRPr/>
              </a:pPr>
              <a:t>03.01.2026</a:t>
            </a:fld>
            <a:endParaRPr lang="de-AT"/>
          </a:p>
        </p:txBody>
      </p:sp>
      <p:sp>
        <p:nvSpPr>
          <p:cNvPr id="8" name="Fußzeilenplatzhalter 4">
            <a:extLst>
              <a:ext uri="{FF2B5EF4-FFF2-40B4-BE49-F238E27FC236}">
                <a16:creationId xmlns:a16="http://schemas.microsoft.com/office/drawing/2014/main" id="{FCC5B76E-BBA4-E591-2B03-4AAD4DE657BC}"/>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BCD01F5F-013A-03F3-2581-8680EA06B97A}"/>
              </a:ext>
            </a:extLst>
          </p:cNvPr>
          <p:cNvSpPr>
            <a:spLocks noGrp="1"/>
          </p:cNvSpPr>
          <p:nvPr>
            <p:ph type="sldNum" sz="quarter" idx="12"/>
          </p:nvPr>
        </p:nvSpPr>
        <p:spPr/>
        <p:txBody>
          <a:bodyPr/>
          <a:lstStyle>
            <a:lvl1pPr>
              <a:defRPr/>
            </a:lvl1pPr>
          </a:lstStyle>
          <a:p>
            <a:pPr>
              <a:defRPr/>
            </a:pPr>
            <a:fld id="{E2C98CF7-AF7C-416F-9716-263A3A5D5094}" type="slidenum">
              <a:rPr lang="de-AT" altLang="de-DE"/>
              <a:pPr>
                <a:defRPr/>
              </a:pPr>
              <a:t>‹Nr.›</a:t>
            </a:fld>
            <a:endParaRPr lang="de-AT" altLang="de-DE"/>
          </a:p>
        </p:txBody>
      </p:sp>
    </p:spTree>
    <p:extLst>
      <p:ext uri="{BB962C8B-B14F-4D97-AF65-F5344CB8AC3E}">
        <p14:creationId xmlns:p14="http://schemas.microsoft.com/office/powerpoint/2010/main" val="76015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230DDDC8-C3A5-3FA1-2A54-9DF9DEA5258C}"/>
              </a:ext>
            </a:extLst>
          </p:cNvPr>
          <p:cNvSpPr>
            <a:spLocks noGrp="1"/>
          </p:cNvSpPr>
          <p:nvPr>
            <p:ph type="dt" sz="half" idx="10"/>
          </p:nvPr>
        </p:nvSpPr>
        <p:spPr/>
        <p:txBody>
          <a:bodyPr/>
          <a:lstStyle>
            <a:lvl1pPr>
              <a:defRPr/>
            </a:lvl1pPr>
          </a:lstStyle>
          <a:p>
            <a:pPr>
              <a:defRPr/>
            </a:pPr>
            <a:fld id="{B34F47DA-9EE4-4C44-99D7-4FFE619DAE73}" type="datetimeFigureOut">
              <a:rPr lang="de-AT"/>
              <a:pPr>
                <a:defRPr/>
              </a:pPr>
              <a:t>03.01.2026</a:t>
            </a:fld>
            <a:endParaRPr lang="de-AT"/>
          </a:p>
        </p:txBody>
      </p:sp>
      <p:sp>
        <p:nvSpPr>
          <p:cNvPr id="4" name="Fußzeilenplatzhalter 4">
            <a:extLst>
              <a:ext uri="{FF2B5EF4-FFF2-40B4-BE49-F238E27FC236}">
                <a16:creationId xmlns:a16="http://schemas.microsoft.com/office/drawing/2014/main" id="{1E6C9F9F-52AE-A859-6900-C563003BD461}"/>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AF57BC52-9D47-9BCD-78D0-6EC76965B1AA}"/>
              </a:ext>
            </a:extLst>
          </p:cNvPr>
          <p:cNvSpPr>
            <a:spLocks noGrp="1"/>
          </p:cNvSpPr>
          <p:nvPr>
            <p:ph type="sldNum" sz="quarter" idx="12"/>
          </p:nvPr>
        </p:nvSpPr>
        <p:spPr/>
        <p:txBody>
          <a:bodyPr/>
          <a:lstStyle>
            <a:lvl1pPr>
              <a:defRPr/>
            </a:lvl1pPr>
          </a:lstStyle>
          <a:p>
            <a:pPr>
              <a:defRPr/>
            </a:pPr>
            <a:fld id="{B27A1082-49AD-4001-98C4-41AC735E3CBC}" type="slidenum">
              <a:rPr lang="de-AT" altLang="de-DE"/>
              <a:pPr>
                <a:defRPr/>
              </a:pPr>
              <a:t>‹Nr.›</a:t>
            </a:fld>
            <a:endParaRPr lang="de-AT" altLang="de-DE"/>
          </a:p>
        </p:txBody>
      </p:sp>
    </p:spTree>
    <p:extLst>
      <p:ext uri="{BB962C8B-B14F-4D97-AF65-F5344CB8AC3E}">
        <p14:creationId xmlns:p14="http://schemas.microsoft.com/office/powerpoint/2010/main" val="669817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47A33144-C560-0726-8342-8E90B56BA9D4}"/>
              </a:ext>
            </a:extLst>
          </p:cNvPr>
          <p:cNvSpPr>
            <a:spLocks noGrp="1"/>
          </p:cNvSpPr>
          <p:nvPr>
            <p:ph type="dt" sz="half" idx="10"/>
          </p:nvPr>
        </p:nvSpPr>
        <p:spPr/>
        <p:txBody>
          <a:bodyPr/>
          <a:lstStyle>
            <a:lvl1pPr>
              <a:defRPr/>
            </a:lvl1pPr>
          </a:lstStyle>
          <a:p>
            <a:pPr>
              <a:defRPr/>
            </a:pPr>
            <a:fld id="{0BA1DBD2-0C26-4F99-B809-32EA5A12A106}" type="datetimeFigureOut">
              <a:rPr lang="de-AT"/>
              <a:pPr>
                <a:defRPr/>
              </a:pPr>
              <a:t>03.01.2026</a:t>
            </a:fld>
            <a:endParaRPr lang="de-AT"/>
          </a:p>
        </p:txBody>
      </p:sp>
      <p:sp>
        <p:nvSpPr>
          <p:cNvPr id="3" name="Fußzeilenplatzhalter 4">
            <a:extLst>
              <a:ext uri="{FF2B5EF4-FFF2-40B4-BE49-F238E27FC236}">
                <a16:creationId xmlns:a16="http://schemas.microsoft.com/office/drawing/2014/main" id="{76988EC0-A9E5-79CD-9492-93A7E4A6EDDF}"/>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61BFF148-D8C0-8D8D-6A6D-4107078755D7}"/>
              </a:ext>
            </a:extLst>
          </p:cNvPr>
          <p:cNvSpPr>
            <a:spLocks noGrp="1"/>
          </p:cNvSpPr>
          <p:nvPr>
            <p:ph type="sldNum" sz="quarter" idx="12"/>
          </p:nvPr>
        </p:nvSpPr>
        <p:spPr/>
        <p:txBody>
          <a:bodyPr/>
          <a:lstStyle>
            <a:lvl1pPr>
              <a:defRPr/>
            </a:lvl1pPr>
          </a:lstStyle>
          <a:p>
            <a:pPr>
              <a:defRPr/>
            </a:pPr>
            <a:fld id="{F76CCE6D-E4E6-4EC4-8449-C17A3EA7F9EA}" type="slidenum">
              <a:rPr lang="de-AT" altLang="de-DE"/>
              <a:pPr>
                <a:defRPr/>
              </a:pPr>
              <a:t>‹Nr.›</a:t>
            </a:fld>
            <a:endParaRPr lang="de-AT" altLang="de-DE"/>
          </a:p>
        </p:txBody>
      </p:sp>
    </p:spTree>
    <p:extLst>
      <p:ext uri="{BB962C8B-B14F-4D97-AF65-F5344CB8AC3E}">
        <p14:creationId xmlns:p14="http://schemas.microsoft.com/office/powerpoint/2010/main" val="2666421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10FB22E4-DF00-83C2-5C89-A0E1599A2FD2}"/>
              </a:ext>
            </a:extLst>
          </p:cNvPr>
          <p:cNvSpPr>
            <a:spLocks noGrp="1"/>
          </p:cNvSpPr>
          <p:nvPr>
            <p:ph type="dt" sz="half" idx="10"/>
          </p:nvPr>
        </p:nvSpPr>
        <p:spPr/>
        <p:txBody>
          <a:bodyPr/>
          <a:lstStyle>
            <a:lvl1pPr>
              <a:defRPr/>
            </a:lvl1pPr>
          </a:lstStyle>
          <a:p>
            <a:pPr>
              <a:defRPr/>
            </a:pPr>
            <a:fld id="{BA4992A7-9C2C-489B-8193-E1DD4398CCD8}" type="datetimeFigureOut">
              <a:rPr lang="de-AT"/>
              <a:pPr>
                <a:defRPr/>
              </a:pPr>
              <a:t>03.01.2026</a:t>
            </a:fld>
            <a:endParaRPr lang="de-AT"/>
          </a:p>
        </p:txBody>
      </p:sp>
      <p:sp>
        <p:nvSpPr>
          <p:cNvPr id="6" name="Fußzeilenplatzhalter 4">
            <a:extLst>
              <a:ext uri="{FF2B5EF4-FFF2-40B4-BE49-F238E27FC236}">
                <a16:creationId xmlns:a16="http://schemas.microsoft.com/office/drawing/2014/main" id="{A59F8C0A-3544-5439-6A24-CF6E66EB2F6E}"/>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891BB187-471D-DE12-1E1F-EEEF7001D3A4}"/>
              </a:ext>
            </a:extLst>
          </p:cNvPr>
          <p:cNvSpPr>
            <a:spLocks noGrp="1"/>
          </p:cNvSpPr>
          <p:nvPr>
            <p:ph type="sldNum" sz="quarter" idx="12"/>
          </p:nvPr>
        </p:nvSpPr>
        <p:spPr/>
        <p:txBody>
          <a:bodyPr/>
          <a:lstStyle>
            <a:lvl1pPr>
              <a:defRPr/>
            </a:lvl1pPr>
          </a:lstStyle>
          <a:p>
            <a:pPr>
              <a:defRPr/>
            </a:pPr>
            <a:fld id="{6647B590-4082-48C2-B8F8-1444D462F9FE}" type="slidenum">
              <a:rPr lang="de-AT" altLang="de-DE"/>
              <a:pPr>
                <a:defRPr/>
              </a:pPr>
              <a:t>‹Nr.›</a:t>
            </a:fld>
            <a:endParaRPr lang="de-AT" altLang="de-DE"/>
          </a:p>
        </p:txBody>
      </p:sp>
    </p:spTree>
    <p:extLst>
      <p:ext uri="{BB962C8B-B14F-4D97-AF65-F5344CB8AC3E}">
        <p14:creationId xmlns:p14="http://schemas.microsoft.com/office/powerpoint/2010/main" val="2870641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5018CD7B-3FA7-4F88-390B-2444F95C8F94}"/>
              </a:ext>
            </a:extLst>
          </p:cNvPr>
          <p:cNvSpPr>
            <a:spLocks noGrp="1"/>
          </p:cNvSpPr>
          <p:nvPr>
            <p:ph type="dt" sz="half" idx="10"/>
          </p:nvPr>
        </p:nvSpPr>
        <p:spPr/>
        <p:txBody>
          <a:bodyPr/>
          <a:lstStyle>
            <a:lvl1pPr>
              <a:defRPr/>
            </a:lvl1pPr>
          </a:lstStyle>
          <a:p>
            <a:pPr>
              <a:defRPr/>
            </a:pPr>
            <a:fld id="{C1614680-73B1-409D-ABA4-287A436C8C6B}" type="datetimeFigureOut">
              <a:rPr lang="de-AT"/>
              <a:pPr>
                <a:defRPr/>
              </a:pPr>
              <a:t>03.01.2026</a:t>
            </a:fld>
            <a:endParaRPr lang="de-AT"/>
          </a:p>
        </p:txBody>
      </p:sp>
      <p:sp>
        <p:nvSpPr>
          <p:cNvPr id="6" name="Fußzeilenplatzhalter 4">
            <a:extLst>
              <a:ext uri="{FF2B5EF4-FFF2-40B4-BE49-F238E27FC236}">
                <a16:creationId xmlns:a16="http://schemas.microsoft.com/office/drawing/2014/main" id="{5F2A9CF3-7778-A9A0-1FB0-E1B94D411850}"/>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178CA235-0EBA-61B5-384C-11A4178ACF4D}"/>
              </a:ext>
            </a:extLst>
          </p:cNvPr>
          <p:cNvSpPr>
            <a:spLocks noGrp="1"/>
          </p:cNvSpPr>
          <p:nvPr>
            <p:ph type="sldNum" sz="quarter" idx="12"/>
          </p:nvPr>
        </p:nvSpPr>
        <p:spPr/>
        <p:txBody>
          <a:bodyPr/>
          <a:lstStyle>
            <a:lvl1pPr>
              <a:defRPr/>
            </a:lvl1pPr>
          </a:lstStyle>
          <a:p>
            <a:pPr>
              <a:defRPr/>
            </a:pPr>
            <a:fld id="{DC4AB546-B11C-46F4-B81A-09BAC9716D8B}" type="slidenum">
              <a:rPr lang="de-AT" altLang="de-DE"/>
              <a:pPr>
                <a:defRPr/>
              </a:pPr>
              <a:t>‹Nr.›</a:t>
            </a:fld>
            <a:endParaRPr lang="de-AT" altLang="de-DE"/>
          </a:p>
        </p:txBody>
      </p:sp>
    </p:spTree>
    <p:extLst>
      <p:ext uri="{BB962C8B-B14F-4D97-AF65-F5344CB8AC3E}">
        <p14:creationId xmlns:p14="http://schemas.microsoft.com/office/powerpoint/2010/main" val="2714366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8283CB0E-CC7A-BA30-59F6-60968C64591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5815760A-20F1-BF59-A3CD-35EE993E0837}"/>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8218F45B-0690-C615-C5A7-21654EE42EF8}"/>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E330D215-7E04-588C-26D1-60A43C5CB58B}"/>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8A7CB87F-1F2C-4B36-B5E4-C458ED0CBD41}" type="datetimeFigureOut">
              <a:rPr lang="de-AT"/>
              <a:pPr>
                <a:defRPr/>
              </a:pPr>
              <a:t>03.01.2026</a:t>
            </a:fld>
            <a:endParaRPr lang="de-AT"/>
          </a:p>
        </p:txBody>
      </p:sp>
      <p:sp>
        <p:nvSpPr>
          <p:cNvPr id="5" name="Fußzeilenplatzhalter 4">
            <a:extLst>
              <a:ext uri="{FF2B5EF4-FFF2-40B4-BE49-F238E27FC236}">
                <a16:creationId xmlns:a16="http://schemas.microsoft.com/office/drawing/2014/main" id="{B95CBDD1-20BE-8FD2-FD2D-91574E39EED3}"/>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2796559C-7889-C7D0-7D38-93825CCF0473}"/>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F66711B1-4340-42B0-B90E-95FADC0C9975}" type="slidenum">
              <a:rPr lang="de-AT" altLang="de-DE"/>
              <a:pPr>
                <a:defRPr/>
              </a:pPr>
              <a:t>‹Nr.›</a:t>
            </a:fld>
            <a:endParaRPr lang="de-AT" altLang="de-DE"/>
          </a:p>
        </p:txBody>
      </p:sp>
      <p:pic>
        <p:nvPicPr>
          <p:cNvPr id="1032" name="Picture 19">
            <a:extLst>
              <a:ext uri="{FF2B5EF4-FFF2-40B4-BE49-F238E27FC236}">
                <a16:creationId xmlns:a16="http://schemas.microsoft.com/office/drawing/2014/main" id="{E44D1456-19A1-84A6-9C47-BECAE115FE80}"/>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E1CBA3B4-A988-3978-B00C-548FF6D71865}"/>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5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9A93D604-9F9D-D6CC-DF51-E6A30A4D33E2}"/>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7965DFC4-A05D-823F-4C3B-FEC497D6699F}"/>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6" name="Picture 13" descr="I:\500-vs_hs\Aushilfen\___Carina\Unterwegs\uw1_schriftzug_weiss.gif">
            <a:extLst>
              <a:ext uri="{FF2B5EF4-FFF2-40B4-BE49-F238E27FC236}">
                <a16:creationId xmlns:a16="http://schemas.microsoft.com/office/drawing/2014/main" id="{AEF2CA78-480C-F2A4-9640-19F472645BB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EACE6AC4-F772-CF80-9388-1ABF25A340A5}"/>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4127" r:id="rId1"/>
    <p:sldLayoutId id="2147484117" r:id="rId2"/>
    <p:sldLayoutId id="2147484118" r:id="rId3"/>
    <p:sldLayoutId id="2147484119" r:id="rId4"/>
    <p:sldLayoutId id="2147484120" r:id="rId5"/>
    <p:sldLayoutId id="2147484121" r:id="rId6"/>
    <p:sldLayoutId id="2147484122" r:id="rId7"/>
    <p:sldLayoutId id="2147484123" r:id="rId8"/>
    <p:sldLayoutId id="2147484124" r:id="rId9"/>
    <p:sldLayoutId id="2147484125" r:id="rId10"/>
    <p:sldLayoutId id="2147484126"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E2A78F86-6765-B333-7563-41C4D49945D9}"/>
              </a:ext>
            </a:extLst>
          </p:cNvPr>
          <p:cNvSpPr>
            <a:spLocks noGrp="1"/>
          </p:cNvSpPr>
          <p:nvPr>
            <p:ph type="title"/>
          </p:nvPr>
        </p:nvSpPr>
        <p:spPr>
          <a:xfrm>
            <a:off x="457200" y="1216094"/>
            <a:ext cx="8229600" cy="707886"/>
          </a:xfrm>
        </p:spPr>
        <p:txBody>
          <a:bodyPr/>
          <a:lstStyle/>
          <a:p>
            <a:pPr>
              <a:defRPr/>
            </a:pPr>
            <a:r>
              <a:rPr lang="de-AT" sz="4000" dirty="0">
                <a:latin typeface="+mj-lt"/>
              </a:rPr>
              <a:t>Staaten des Globalen Südens</a:t>
            </a:r>
            <a:endParaRPr lang="de-AT" altLang="de-DE" dirty="0">
              <a:latin typeface="+mj-lt"/>
            </a:endParaRPr>
          </a:p>
        </p:txBody>
      </p:sp>
      <p:pic>
        <p:nvPicPr>
          <p:cNvPr id="3" name="Grafik 2">
            <a:extLst>
              <a:ext uri="{FF2B5EF4-FFF2-40B4-BE49-F238E27FC236}">
                <a16:creationId xmlns:a16="http://schemas.microsoft.com/office/drawing/2014/main" id="{C1490176-BC8D-176E-0F8F-C658F7A42E2B}"/>
              </a:ext>
            </a:extLst>
          </p:cNvPr>
          <p:cNvPicPr>
            <a:picLocks noChangeAspect="1"/>
          </p:cNvPicPr>
          <p:nvPr/>
        </p:nvPicPr>
        <p:blipFill>
          <a:blip r:embed="rId2"/>
          <a:stretch>
            <a:fillRect/>
          </a:stretch>
        </p:blipFill>
        <p:spPr>
          <a:xfrm>
            <a:off x="691156" y="1844824"/>
            <a:ext cx="7761688" cy="455577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el 1">
            <a:extLst>
              <a:ext uri="{FF2B5EF4-FFF2-40B4-BE49-F238E27FC236}">
                <a16:creationId xmlns:a16="http://schemas.microsoft.com/office/drawing/2014/main" id="{92E11993-FDCC-66E3-C67B-8D2FE5C3F34E}"/>
              </a:ext>
            </a:extLst>
          </p:cNvPr>
          <p:cNvSpPr>
            <a:spLocks noGrp="1"/>
          </p:cNvSpPr>
          <p:nvPr>
            <p:ph type="title"/>
          </p:nvPr>
        </p:nvSpPr>
        <p:spPr>
          <a:xfrm>
            <a:off x="2678113" y="2492375"/>
            <a:ext cx="4032250" cy="2062163"/>
          </a:xfrm>
        </p:spPr>
        <p:txBody>
          <a:bodyPr/>
          <a:lstStyle/>
          <a:p>
            <a:pPr>
              <a:defRPr/>
            </a:pPr>
            <a:r>
              <a:rPr lang="de-AT" sz="3200" dirty="0">
                <a:solidFill>
                  <a:srgbClr val="FF0000"/>
                </a:solidFill>
                <a:latin typeface="+mn-lt"/>
              </a:rPr>
              <a:t>Kennzeichen </a:t>
            </a:r>
            <a:br>
              <a:rPr lang="de-AT" sz="3200" dirty="0">
                <a:solidFill>
                  <a:srgbClr val="FF0000"/>
                </a:solidFill>
                <a:latin typeface="+mn-lt"/>
              </a:rPr>
            </a:br>
            <a:r>
              <a:rPr lang="de-AT" sz="3200" dirty="0">
                <a:solidFill>
                  <a:schemeClr val="tx1"/>
                </a:solidFill>
                <a:latin typeface="+mn-lt"/>
              </a:rPr>
              <a:t>von vielen</a:t>
            </a:r>
            <a:br>
              <a:rPr lang="de-AT" sz="3200" dirty="0">
                <a:solidFill>
                  <a:schemeClr val="tx1"/>
                </a:solidFill>
                <a:latin typeface="+mn-lt"/>
              </a:rPr>
            </a:br>
            <a:r>
              <a:rPr lang="de-AT" sz="3200" dirty="0">
                <a:solidFill>
                  <a:schemeClr val="tx1"/>
                </a:solidFill>
                <a:latin typeface="+mn-lt"/>
              </a:rPr>
              <a:t>Staaten des </a:t>
            </a:r>
            <a:br>
              <a:rPr lang="de-AT" sz="3200" dirty="0">
                <a:solidFill>
                  <a:schemeClr val="tx1"/>
                </a:solidFill>
                <a:latin typeface="+mn-lt"/>
              </a:rPr>
            </a:br>
            <a:r>
              <a:rPr lang="de-AT" sz="3200" dirty="0">
                <a:solidFill>
                  <a:srgbClr val="FF0000"/>
                </a:solidFill>
                <a:latin typeface="+mn-lt"/>
              </a:rPr>
              <a:t>Globalen Südens</a:t>
            </a:r>
            <a:endParaRPr lang="de-AT" altLang="de-DE" sz="3200" dirty="0">
              <a:solidFill>
                <a:srgbClr val="FF0000"/>
              </a:solidFill>
              <a:latin typeface="+mn-lt"/>
            </a:endParaRPr>
          </a:p>
        </p:txBody>
      </p:sp>
      <p:sp>
        <p:nvSpPr>
          <p:cNvPr id="3" name="Textfeld 2">
            <a:extLst>
              <a:ext uri="{FF2B5EF4-FFF2-40B4-BE49-F238E27FC236}">
                <a16:creationId xmlns:a16="http://schemas.microsoft.com/office/drawing/2014/main" id="{E8FE012F-36B6-1FFF-A345-8449BCBC6284}"/>
              </a:ext>
            </a:extLst>
          </p:cNvPr>
          <p:cNvSpPr txBox="1">
            <a:spLocks noChangeArrowheads="1"/>
          </p:cNvSpPr>
          <p:nvPr/>
        </p:nvSpPr>
        <p:spPr bwMode="auto">
          <a:xfrm>
            <a:off x="590550" y="957263"/>
            <a:ext cx="2087563"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200" b="0">
                <a:solidFill>
                  <a:schemeClr val="tx1"/>
                </a:solidFill>
                <a:latin typeface="Calibri" panose="020F0502020204030204" pitchFamily="34" charset="0"/>
              </a:rPr>
              <a:t>Hunger und</a:t>
            </a:r>
          </a:p>
          <a:p>
            <a:pPr eaLnBrk="1" hangingPunct="1">
              <a:spcBef>
                <a:spcPct val="0"/>
              </a:spcBef>
              <a:buFontTx/>
              <a:buNone/>
            </a:pPr>
            <a:r>
              <a:rPr lang="de-AT" altLang="de-DE" sz="2200" b="0">
                <a:solidFill>
                  <a:schemeClr val="tx1"/>
                </a:solidFill>
                <a:latin typeface="Calibri" panose="020F0502020204030204" pitchFamily="34" charset="0"/>
              </a:rPr>
              <a:t>Unterernährung</a:t>
            </a:r>
          </a:p>
        </p:txBody>
      </p:sp>
      <p:sp>
        <p:nvSpPr>
          <p:cNvPr id="6" name="Textfeld 5">
            <a:extLst>
              <a:ext uri="{FF2B5EF4-FFF2-40B4-BE49-F238E27FC236}">
                <a16:creationId xmlns:a16="http://schemas.microsoft.com/office/drawing/2014/main" id="{76201C3C-60F4-8A8D-7508-1B74A6B5E684}"/>
              </a:ext>
            </a:extLst>
          </p:cNvPr>
          <p:cNvSpPr txBox="1">
            <a:spLocks noChangeArrowheads="1"/>
          </p:cNvSpPr>
          <p:nvPr/>
        </p:nvSpPr>
        <p:spPr bwMode="auto">
          <a:xfrm>
            <a:off x="2963863" y="1120775"/>
            <a:ext cx="2732087"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200" b="0">
                <a:solidFill>
                  <a:schemeClr val="tx1"/>
                </a:solidFill>
                <a:latin typeface="Calibri" panose="020F0502020204030204" pitchFamily="34" charset="0"/>
              </a:rPr>
              <a:t>Bevölkerung </a:t>
            </a:r>
          </a:p>
          <a:p>
            <a:pPr eaLnBrk="1" hangingPunct="1">
              <a:spcBef>
                <a:spcPct val="0"/>
              </a:spcBef>
              <a:buFontTx/>
              <a:buNone/>
            </a:pPr>
            <a:r>
              <a:rPr lang="de-AT" altLang="de-DE" sz="2200" b="0">
                <a:solidFill>
                  <a:schemeClr val="tx1"/>
                </a:solidFill>
                <a:latin typeface="Calibri" panose="020F0502020204030204" pitchFamily="34" charset="0"/>
              </a:rPr>
              <a:t>wächst schnell</a:t>
            </a:r>
          </a:p>
          <a:p>
            <a:pPr eaLnBrk="1" hangingPunct="1">
              <a:spcBef>
                <a:spcPct val="0"/>
              </a:spcBef>
              <a:buFontTx/>
              <a:buNone/>
            </a:pPr>
            <a:endParaRPr lang="de-AT" altLang="de-DE" sz="1800" b="0">
              <a:solidFill>
                <a:schemeClr val="tx1"/>
              </a:solidFill>
              <a:latin typeface="Calibri" panose="020F0502020204030204" pitchFamily="34" charset="0"/>
            </a:endParaRPr>
          </a:p>
        </p:txBody>
      </p:sp>
      <p:sp>
        <p:nvSpPr>
          <p:cNvPr id="7" name="Textfeld 6">
            <a:extLst>
              <a:ext uri="{FF2B5EF4-FFF2-40B4-BE49-F238E27FC236}">
                <a16:creationId xmlns:a16="http://schemas.microsoft.com/office/drawing/2014/main" id="{FB946BAA-C8E2-E465-47A9-6331E26B51AB}"/>
              </a:ext>
            </a:extLst>
          </p:cNvPr>
          <p:cNvSpPr txBox="1">
            <a:spLocks noChangeArrowheads="1"/>
          </p:cNvSpPr>
          <p:nvPr/>
        </p:nvSpPr>
        <p:spPr bwMode="auto">
          <a:xfrm>
            <a:off x="5580063" y="757238"/>
            <a:ext cx="331311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b="0">
                <a:solidFill>
                  <a:schemeClr val="tx1"/>
                </a:solidFill>
                <a:latin typeface="Calibri" panose="020F0502020204030204" pitchFamily="34" charset="0"/>
              </a:rPr>
              <a:t>geringe Lebenserwartung </a:t>
            </a:r>
            <a:endParaRPr lang="de-AT" altLang="de-DE" sz="1800" b="0">
              <a:solidFill>
                <a:schemeClr val="tx1"/>
              </a:solidFill>
              <a:latin typeface="Calibri" panose="020F0502020204030204" pitchFamily="34" charset="0"/>
            </a:endParaRPr>
          </a:p>
        </p:txBody>
      </p:sp>
      <p:sp>
        <p:nvSpPr>
          <p:cNvPr id="8" name="Textfeld 7">
            <a:extLst>
              <a:ext uri="{FF2B5EF4-FFF2-40B4-BE49-F238E27FC236}">
                <a16:creationId xmlns:a16="http://schemas.microsoft.com/office/drawing/2014/main" id="{A1B82430-C412-1256-17AE-11E9162D4EB6}"/>
              </a:ext>
            </a:extLst>
          </p:cNvPr>
          <p:cNvSpPr txBox="1">
            <a:spLocks noChangeArrowheads="1"/>
          </p:cNvSpPr>
          <p:nvPr/>
        </p:nvSpPr>
        <p:spPr bwMode="auto">
          <a:xfrm>
            <a:off x="6145213" y="1744663"/>
            <a:ext cx="2987675"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200" b="0">
                <a:solidFill>
                  <a:schemeClr val="tx1"/>
                </a:solidFill>
                <a:latin typeface="Calibri" panose="020F0502020204030204" pitchFamily="34" charset="0"/>
              </a:rPr>
              <a:t>hohe </a:t>
            </a:r>
          </a:p>
          <a:p>
            <a:pPr eaLnBrk="1" hangingPunct="1">
              <a:spcBef>
                <a:spcPct val="0"/>
              </a:spcBef>
              <a:buFontTx/>
              <a:buNone/>
            </a:pPr>
            <a:r>
              <a:rPr lang="de-AT" altLang="de-DE" sz="2200" b="0">
                <a:solidFill>
                  <a:schemeClr val="tx1"/>
                </a:solidFill>
                <a:latin typeface="Calibri" panose="020F0502020204030204" pitchFamily="34" charset="0"/>
              </a:rPr>
              <a:t>Säuglingssterblichkeit</a:t>
            </a:r>
          </a:p>
          <a:p>
            <a:pPr eaLnBrk="1" hangingPunct="1">
              <a:spcBef>
                <a:spcPct val="0"/>
              </a:spcBef>
              <a:buFontTx/>
              <a:buNone/>
            </a:pPr>
            <a:endParaRPr lang="de-AT" altLang="de-DE" sz="1800" b="0">
              <a:solidFill>
                <a:schemeClr val="tx1"/>
              </a:solidFill>
              <a:latin typeface="Calibri" panose="020F0502020204030204" pitchFamily="34" charset="0"/>
            </a:endParaRPr>
          </a:p>
        </p:txBody>
      </p:sp>
      <p:sp>
        <p:nvSpPr>
          <p:cNvPr id="9" name="Textfeld 8">
            <a:extLst>
              <a:ext uri="{FF2B5EF4-FFF2-40B4-BE49-F238E27FC236}">
                <a16:creationId xmlns:a16="http://schemas.microsoft.com/office/drawing/2014/main" id="{4FB9F58E-7F98-EA6E-0436-69A5FD07E74F}"/>
              </a:ext>
            </a:extLst>
          </p:cNvPr>
          <p:cNvSpPr txBox="1">
            <a:spLocks noChangeArrowheads="1"/>
          </p:cNvSpPr>
          <p:nvPr/>
        </p:nvSpPr>
        <p:spPr bwMode="auto">
          <a:xfrm>
            <a:off x="6254750" y="2820988"/>
            <a:ext cx="2736850" cy="141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200" b="0">
                <a:solidFill>
                  <a:schemeClr val="tx1"/>
                </a:solidFill>
                <a:latin typeface="Calibri" panose="020F0502020204030204" pitchFamily="34" charset="0"/>
              </a:rPr>
              <a:t>hohe Analphabetenrate, wenige Schulen</a:t>
            </a:r>
          </a:p>
          <a:p>
            <a:pPr eaLnBrk="1" hangingPunct="1">
              <a:spcBef>
                <a:spcPct val="0"/>
              </a:spcBef>
              <a:buFontTx/>
              <a:buNone/>
            </a:pPr>
            <a:endParaRPr lang="de-AT" altLang="de-DE" sz="1800" b="0">
              <a:solidFill>
                <a:schemeClr val="tx1"/>
              </a:solidFill>
              <a:latin typeface="Calibri" panose="020F0502020204030204" pitchFamily="34" charset="0"/>
            </a:endParaRPr>
          </a:p>
        </p:txBody>
      </p:sp>
      <p:sp>
        <p:nvSpPr>
          <p:cNvPr id="10" name="Textfeld 9">
            <a:extLst>
              <a:ext uri="{FF2B5EF4-FFF2-40B4-BE49-F238E27FC236}">
                <a16:creationId xmlns:a16="http://schemas.microsoft.com/office/drawing/2014/main" id="{7F63CA23-043C-C52A-9315-DFB154AB1808}"/>
              </a:ext>
            </a:extLst>
          </p:cNvPr>
          <p:cNvSpPr txBox="1">
            <a:spLocks noChangeArrowheads="1"/>
          </p:cNvSpPr>
          <p:nvPr/>
        </p:nvSpPr>
        <p:spPr bwMode="auto">
          <a:xfrm>
            <a:off x="6372225" y="4237038"/>
            <a:ext cx="298767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200" b="0">
                <a:solidFill>
                  <a:schemeClr val="tx1"/>
                </a:solidFill>
                <a:latin typeface="Calibri" panose="020F0502020204030204" pitchFamily="34" charset="0"/>
              </a:rPr>
              <a:t>große soziale </a:t>
            </a:r>
          </a:p>
          <a:p>
            <a:pPr eaLnBrk="1" hangingPunct="1">
              <a:spcBef>
                <a:spcPct val="0"/>
              </a:spcBef>
              <a:buFontTx/>
              <a:buNone/>
            </a:pPr>
            <a:r>
              <a:rPr lang="de-AT" altLang="de-DE" sz="2200" b="0">
                <a:solidFill>
                  <a:schemeClr val="tx1"/>
                </a:solidFill>
                <a:latin typeface="Calibri" panose="020F0502020204030204" pitchFamily="34" charset="0"/>
              </a:rPr>
              <a:t>Unterschiede (viele </a:t>
            </a:r>
          </a:p>
          <a:p>
            <a:pPr eaLnBrk="1" hangingPunct="1">
              <a:spcBef>
                <a:spcPct val="0"/>
              </a:spcBef>
              <a:buFontTx/>
              <a:buNone/>
            </a:pPr>
            <a:r>
              <a:rPr lang="de-AT" altLang="de-DE" sz="2200" b="0">
                <a:solidFill>
                  <a:schemeClr val="tx1"/>
                </a:solidFill>
                <a:latin typeface="Calibri" panose="020F0502020204030204" pitchFamily="34" charset="0"/>
              </a:rPr>
              <a:t>Arme, wenige Reiche)</a:t>
            </a:r>
          </a:p>
        </p:txBody>
      </p:sp>
      <p:sp>
        <p:nvSpPr>
          <p:cNvPr id="11" name="Textfeld 10">
            <a:extLst>
              <a:ext uri="{FF2B5EF4-FFF2-40B4-BE49-F238E27FC236}">
                <a16:creationId xmlns:a16="http://schemas.microsoft.com/office/drawing/2014/main" id="{E70A4E8D-AE04-1516-FF52-E6B59527E0D2}"/>
              </a:ext>
            </a:extLst>
          </p:cNvPr>
          <p:cNvSpPr txBox="1">
            <a:spLocks noChangeArrowheads="1"/>
          </p:cNvSpPr>
          <p:nvPr/>
        </p:nvSpPr>
        <p:spPr bwMode="auto">
          <a:xfrm>
            <a:off x="5292725" y="5589588"/>
            <a:ext cx="36988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200" b="0">
                <a:solidFill>
                  <a:schemeClr val="tx1"/>
                </a:solidFill>
                <a:latin typeface="Calibri" panose="020F0502020204030204" pitchFamily="34" charset="0"/>
              </a:rPr>
              <a:t>Unruhen und Bürgerkriege</a:t>
            </a:r>
          </a:p>
          <a:p>
            <a:pPr eaLnBrk="1" hangingPunct="1">
              <a:spcBef>
                <a:spcPct val="0"/>
              </a:spcBef>
              <a:buFontTx/>
              <a:buNone/>
            </a:pPr>
            <a:endParaRPr lang="de-AT" altLang="de-DE" sz="1800" b="0">
              <a:solidFill>
                <a:schemeClr val="tx1"/>
              </a:solidFill>
              <a:latin typeface="Calibri" panose="020F0502020204030204" pitchFamily="34" charset="0"/>
            </a:endParaRPr>
          </a:p>
        </p:txBody>
      </p:sp>
      <p:sp>
        <p:nvSpPr>
          <p:cNvPr id="12" name="Textfeld 11">
            <a:extLst>
              <a:ext uri="{FF2B5EF4-FFF2-40B4-BE49-F238E27FC236}">
                <a16:creationId xmlns:a16="http://schemas.microsoft.com/office/drawing/2014/main" id="{7A7295F2-E183-D0F6-7FA6-17BDB152E661}"/>
              </a:ext>
            </a:extLst>
          </p:cNvPr>
          <p:cNvSpPr txBox="1">
            <a:spLocks noChangeArrowheads="1"/>
          </p:cNvSpPr>
          <p:nvPr/>
        </p:nvSpPr>
        <p:spPr bwMode="auto">
          <a:xfrm>
            <a:off x="355600" y="5583238"/>
            <a:ext cx="4433888"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200" b="0" dirty="0">
                <a:solidFill>
                  <a:schemeClr val="tx1"/>
                </a:solidFill>
                <a:latin typeface="Calibri" panose="020F0502020204030204" pitchFamily="34" charset="0"/>
              </a:rPr>
              <a:t>mangelnde / fehlende</a:t>
            </a:r>
          </a:p>
          <a:p>
            <a:pPr eaLnBrk="1" hangingPunct="1">
              <a:spcBef>
                <a:spcPct val="0"/>
              </a:spcBef>
              <a:buFontTx/>
              <a:buNone/>
            </a:pPr>
            <a:r>
              <a:rPr lang="de-AT" altLang="de-DE" sz="2200" b="0" dirty="0">
                <a:solidFill>
                  <a:schemeClr val="tx1"/>
                </a:solidFill>
                <a:latin typeface="Calibri" panose="020F0502020204030204" pitchFamily="34" charset="0"/>
              </a:rPr>
              <a:t>Infrastruktur (Schulen, Spitäler …)</a:t>
            </a:r>
          </a:p>
          <a:p>
            <a:pPr eaLnBrk="1" hangingPunct="1">
              <a:spcBef>
                <a:spcPct val="0"/>
              </a:spcBef>
              <a:buFontTx/>
              <a:buNone/>
            </a:pPr>
            <a:endParaRPr lang="de-AT" altLang="de-DE" sz="1800" b="0" dirty="0">
              <a:solidFill>
                <a:schemeClr val="tx1"/>
              </a:solidFill>
              <a:latin typeface="Calibri" panose="020F0502020204030204" pitchFamily="34" charset="0"/>
            </a:endParaRPr>
          </a:p>
        </p:txBody>
      </p:sp>
      <p:sp>
        <p:nvSpPr>
          <p:cNvPr id="13" name="Textfeld 12">
            <a:extLst>
              <a:ext uri="{FF2B5EF4-FFF2-40B4-BE49-F238E27FC236}">
                <a16:creationId xmlns:a16="http://schemas.microsoft.com/office/drawing/2014/main" id="{6B64B479-6F63-1E2B-F8A8-0B38C05F5B7F}"/>
              </a:ext>
            </a:extLst>
          </p:cNvPr>
          <p:cNvSpPr txBox="1">
            <a:spLocks noChangeArrowheads="1"/>
          </p:cNvSpPr>
          <p:nvPr/>
        </p:nvSpPr>
        <p:spPr bwMode="auto">
          <a:xfrm>
            <a:off x="3683000" y="4821238"/>
            <a:ext cx="21590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200" b="0">
                <a:solidFill>
                  <a:schemeClr val="tx1"/>
                </a:solidFill>
                <a:latin typeface="Calibri" panose="020F0502020204030204" pitchFamily="34" charset="0"/>
              </a:rPr>
              <a:t>Landflucht in die </a:t>
            </a:r>
          </a:p>
          <a:p>
            <a:pPr eaLnBrk="1" hangingPunct="1">
              <a:spcBef>
                <a:spcPct val="0"/>
              </a:spcBef>
              <a:buFontTx/>
              <a:buNone/>
            </a:pPr>
            <a:r>
              <a:rPr lang="de-AT" altLang="de-DE" sz="2200" b="0">
                <a:solidFill>
                  <a:schemeClr val="tx1"/>
                </a:solidFill>
                <a:latin typeface="Calibri" panose="020F0502020204030204" pitchFamily="34" charset="0"/>
              </a:rPr>
              <a:t>Städte - Slums</a:t>
            </a:r>
          </a:p>
        </p:txBody>
      </p:sp>
      <p:sp>
        <p:nvSpPr>
          <p:cNvPr id="14" name="Textfeld 13">
            <a:extLst>
              <a:ext uri="{FF2B5EF4-FFF2-40B4-BE49-F238E27FC236}">
                <a16:creationId xmlns:a16="http://schemas.microsoft.com/office/drawing/2014/main" id="{17E14D52-6301-A100-95C0-E0DEA5E12D8D}"/>
              </a:ext>
            </a:extLst>
          </p:cNvPr>
          <p:cNvSpPr txBox="1">
            <a:spLocks noChangeArrowheads="1"/>
          </p:cNvSpPr>
          <p:nvPr/>
        </p:nvSpPr>
        <p:spPr bwMode="auto">
          <a:xfrm>
            <a:off x="223838" y="4210050"/>
            <a:ext cx="2630487"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200" b="0">
                <a:solidFill>
                  <a:schemeClr val="tx1"/>
                </a:solidFill>
                <a:latin typeface="Calibri" panose="020F0502020204030204" pitchFamily="34" charset="0"/>
              </a:rPr>
              <a:t>Abhängigkeit vom </a:t>
            </a:r>
          </a:p>
          <a:p>
            <a:pPr eaLnBrk="1" hangingPunct="1">
              <a:spcBef>
                <a:spcPct val="0"/>
              </a:spcBef>
              <a:buFontTx/>
              <a:buNone/>
            </a:pPr>
            <a:r>
              <a:rPr lang="de-AT" altLang="de-DE" sz="2200" b="0">
                <a:solidFill>
                  <a:schemeClr val="tx1"/>
                </a:solidFill>
                <a:latin typeface="Calibri" panose="020F0502020204030204" pitchFamily="34" charset="0"/>
              </a:rPr>
              <a:t>Weltmarkt und von</a:t>
            </a:r>
          </a:p>
          <a:p>
            <a:pPr eaLnBrk="1" hangingPunct="1">
              <a:spcBef>
                <a:spcPct val="0"/>
              </a:spcBef>
              <a:buFontTx/>
              <a:buNone/>
            </a:pPr>
            <a:r>
              <a:rPr lang="de-AT" altLang="de-DE" sz="2200" b="0">
                <a:solidFill>
                  <a:schemeClr val="tx1"/>
                </a:solidFill>
                <a:latin typeface="Calibri" panose="020F0502020204030204" pitchFamily="34" charset="0"/>
              </a:rPr>
              <a:t>Industriestaaten</a:t>
            </a:r>
          </a:p>
          <a:p>
            <a:pPr eaLnBrk="1" hangingPunct="1">
              <a:spcBef>
                <a:spcPct val="0"/>
              </a:spcBef>
              <a:buFontTx/>
              <a:buNone/>
            </a:pPr>
            <a:endParaRPr lang="de-AT" altLang="de-DE" sz="1800" b="0">
              <a:solidFill>
                <a:schemeClr val="tx1"/>
              </a:solidFill>
              <a:latin typeface="Calibri" panose="020F0502020204030204" pitchFamily="34" charset="0"/>
            </a:endParaRPr>
          </a:p>
        </p:txBody>
      </p:sp>
      <p:sp>
        <p:nvSpPr>
          <p:cNvPr id="15" name="Textfeld 14">
            <a:extLst>
              <a:ext uri="{FF2B5EF4-FFF2-40B4-BE49-F238E27FC236}">
                <a16:creationId xmlns:a16="http://schemas.microsoft.com/office/drawing/2014/main" id="{077AA222-EDC4-C027-9BF6-8EE091E4B9AD}"/>
              </a:ext>
            </a:extLst>
          </p:cNvPr>
          <p:cNvSpPr txBox="1">
            <a:spLocks noChangeArrowheads="1"/>
          </p:cNvSpPr>
          <p:nvPr/>
        </p:nvSpPr>
        <p:spPr bwMode="auto">
          <a:xfrm>
            <a:off x="328613" y="2784475"/>
            <a:ext cx="3167062"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200" b="0">
                <a:solidFill>
                  <a:schemeClr val="tx1"/>
                </a:solidFill>
                <a:latin typeface="Calibri" panose="020F0502020204030204" pitchFamily="34" charset="0"/>
              </a:rPr>
              <a:t>wenig Industrie, Landwirtschaft wichtig, Gefahr von Dürren</a:t>
            </a:r>
          </a:p>
        </p:txBody>
      </p:sp>
      <p:sp>
        <p:nvSpPr>
          <p:cNvPr id="16" name="Textfeld 15">
            <a:extLst>
              <a:ext uri="{FF2B5EF4-FFF2-40B4-BE49-F238E27FC236}">
                <a16:creationId xmlns:a16="http://schemas.microsoft.com/office/drawing/2014/main" id="{9A33612E-D570-1F27-AB8A-15CEE8B088C4}"/>
              </a:ext>
            </a:extLst>
          </p:cNvPr>
          <p:cNvSpPr txBox="1">
            <a:spLocks noChangeArrowheads="1"/>
          </p:cNvSpPr>
          <p:nvPr/>
        </p:nvSpPr>
        <p:spPr bwMode="auto">
          <a:xfrm>
            <a:off x="973138" y="1917700"/>
            <a:ext cx="21590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200" b="0">
                <a:solidFill>
                  <a:schemeClr val="tx1"/>
                </a:solidFill>
                <a:latin typeface="Calibri" panose="020F0502020204030204" pitchFamily="34" charset="0"/>
              </a:rPr>
              <a:t>hohe </a:t>
            </a:r>
          </a:p>
          <a:p>
            <a:pPr eaLnBrk="1" hangingPunct="1">
              <a:spcBef>
                <a:spcPct val="0"/>
              </a:spcBef>
              <a:buFontTx/>
              <a:buNone/>
            </a:pPr>
            <a:r>
              <a:rPr lang="de-AT" altLang="de-DE" sz="2200" b="0">
                <a:solidFill>
                  <a:schemeClr val="tx1"/>
                </a:solidFill>
                <a:latin typeface="Calibri" panose="020F0502020204030204" pitchFamily="34" charset="0"/>
              </a:rPr>
              <a:t>Arbeitslosigkeit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1000"/>
                                        <p:tgtEl>
                                          <p:spTgt spid="11"/>
                                        </p:tgtEl>
                                      </p:cBhvr>
                                    </p:animEffect>
                                    <p:anim calcmode="lin" valueType="num">
                                      <p:cBhvr>
                                        <p:cTn id="50" dur="1000" fill="hold"/>
                                        <p:tgtEl>
                                          <p:spTgt spid="11"/>
                                        </p:tgtEl>
                                        <p:attrNameLst>
                                          <p:attrName>ppt_x</p:attrName>
                                        </p:attrNameLst>
                                      </p:cBhvr>
                                      <p:tavLst>
                                        <p:tav tm="0">
                                          <p:val>
                                            <p:strVal val="#ppt_x"/>
                                          </p:val>
                                        </p:tav>
                                        <p:tav tm="100000">
                                          <p:val>
                                            <p:strVal val="#ppt_x"/>
                                          </p:val>
                                        </p:tav>
                                      </p:tavLst>
                                    </p:anim>
                                    <p:anim calcmode="lin" valueType="num">
                                      <p:cBhvr>
                                        <p:cTn id="5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fade">
                                      <p:cBhvr>
                                        <p:cTn id="56" dur="1000"/>
                                        <p:tgtEl>
                                          <p:spTgt spid="13"/>
                                        </p:tgtEl>
                                      </p:cBhvr>
                                    </p:animEffect>
                                    <p:anim calcmode="lin" valueType="num">
                                      <p:cBhvr>
                                        <p:cTn id="57" dur="1000" fill="hold"/>
                                        <p:tgtEl>
                                          <p:spTgt spid="13"/>
                                        </p:tgtEl>
                                        <p:attrNameLst>
                                          <p:attrName>ppt_x</p:attrName>
                                        </p:attrNameLst>
                                      </p:cBhvr>
                                      <p:tavLst>
                                        <p:tav tm="0">
                                          <p:val>
                                            <p:strVal val="#ppt_x"/>
                                          </p:val>
                                        </p:tav>
                                        <p:tav tm="100000">
                                          <p:val>
                                            <p:strVal val="#ppt_x"/>
                                          </p:val>
                                        </p:tav>
                                      </p:tavLst>
                                    </p:anim>
                                    <p:anim calcmode="lin" valueType="num">
                                      <p:cBhvr>
                                        <p:cTn id="5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fade">
                                      <p:cBhvr>
                                        <p:cTn id="63" dur="1000"/>
                                        <p:tgtEl>
                                          <p:spTgt spid="12"/>
                                        </p:tgtEl>
                                      </p:cBhvr>
                                    </p:animEffect>
                                    <p:anim calcmode="lin" valueType="num">
                                      <p:cBhvr>
                                        <p:cTn id="64" dur="1000" fill="hold"/>
                                        <p:tgtEl>
                                          <p:spTgt spid="12"/>
                                        </p:tgtEl>
                                        <p:attrNameLst>
                                          <p:attrName>ppt_x</p:attrName>
                                        </p:attrNameLst>
                                      </p:cBhvr>
                                      <p:tavLst>
                                        <p:tav tm="0">
                                          <p:val>
                                            <p:strVal val="#ppt_x"/>
                                          </p:val>
                                        </p:tav>
                                        <p:tav tm="100000">
                                          <p:val>
                                            <p:strVal val="#ppt_x"/>
                                          </p:val>
                                        </p:tav>
                                      </p:tavLst>
                                    </p:anim>
                                    <p:anim calcmode="lin" valueType="num">
                                      <p:cBhvr>
                                        <p:cTn id="6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66" fill="hold" nodeType="clickPar">
                      <p:stCondLst>
                        <p:cond delay="indefinite"/>
                      </p:stCondLst>
                      <p:childTnLst>
                        <p:par>
                          <p:cTn id="67" fill="hold" nodeType="withGroup">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14"/>
                                        </p:tgtEl>
                                        <p:attrNameLst>
                                          <p:attrName>style.visibility</p:attrName>
                                        </p:attrNameLst>
                                      </p:cBhvr>
                                      <p:to>
                                        <p:strVal val="visible"/>
                                      </p:to>
                                    </p:set>
                                    <p:animEffect transition="in" filter="fade">
                                      <p:cBhvr>
                                        <p:cTn id="70" dur="1000"/>
                                        <p:tgtEl>
                                          <p:spTgt spid="14"/>
                                        </p:tgtEl>
                                      </p:cBhvr>
                                    </p:animEffect>
                                    <p:anim calcmode="lin" valueType="num">
                                      <p:cBhvr>
                                        <p:cTn id="71" dur="1000" fill="hold"/>
                                        <p:tgtEl>
                                          <p:spTgt spid="14"/>
                                        </p:tgtEl>
                                        <p:attrNameLst>
                                          <p:attrName>ppt_x</p:attrName>
                                        </p:attrNameLst>
                                      </p:cBhvr>
                                      <p:tavLst>
                                        <p:tav tm="0">
                                          <p:val>
                                            <p:strVal val="#ppt_x"/>
                                          </p:val>
                                        </p:tav>
                                        <p:tav tm="100000">
                                          <p:val>
                                            <p:strVal val="#ppt_x"/>
                                          </p:val>
                                        </p:tav>
                                      </p:tavLst>
                                    </p:anim>
                                    <p:anim calcmode="lin" valueType="num">
                                      <p:cBhvr>
                                        <p:cTn id="72"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73" fill="hold" nodeType="clickPar">
                      <p:stCondLst>
                        <p:cond delay="indefinite"/>
                      </p:stCondLst>
                      <p:childTnLst>
                        <p:par>
                          <p:cTn id="74" fill="hold" nodeType="withGroup">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15"/>
                                        </p:tgtEl>
                                        <p:attrNameLst>
                                          <p:attrName>style.visibility</p:attrName>
                                        </p:attrNameLst>
                                      </p:cBhvr>
                                      <p:to>
                                        <p:strVal val="visible"/>
                                      </p:to>
                                    </p:set>
                                    <p:animEffect transition="in" filter="fade">
                                      <p:cBhvr>
                                        <p:cTn id="77" dur="1000"/>
                                        <p:tgtEl>
                                          <p:spTgt spid="15"/>
                                        </p:tgtEl>
                                      </p:cBhvr>
                                    </p:animEffect>
                                    <p:anim calcmode="lin" valueType="num">
                                      <p:cBhvr>
                                        <p:cTn id="78" dur="1000" fill="hold"/>
                                        <p:tgtEl>
                                          <p:spTgt spid="15"/>
                                        </p:tgtEl>
                                        <p:attrNameLst>
                                          <p:attrName>ppt_x</p:attrName>
                                        </p:attrNameLst>
                                      </p:cBhvr>
                                      <p:tavLst>
                                        <p:tav tm="0">
                                          <p:val>
                                            <p:strVal val="#ppt_x"/>
                                          </p:val>
                                        </p:tav>
                                        <p:tav tm="100000">
                                          <p:val>
                                            <p:strVal val="#ppt_x"/>
                                          </p:val>
                                        </p:tav>
                                      </p:tavLst>
                                    </p:anim>
                                    <p:anim calcmode="lin" valueType="num">
                                      <p:cBhvr>
                                        <p:cTn id="7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80" fill="hold" nodeType="clickPar">
                      <p:stCondLst>
                        <p:cond delay="indefinite"/>
                      </p:stCondLst>
                      <p:childTnLst>
                        <p:par>
                          <p:cTn id="81" fill="hold" nodeType="withGroup">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16"/>
                                        </p:tgtEl>
                                        <p:attrNameLst>
                                          <p:attrName>style.visibility</p:attrName>
                                        </p:attrNameLst>
                                      </p:cBhvr>
                                      <p:to>
                                        <p:strVal val="visible"/>
                                      </p:to>
                                    </p:set>
                                    <p:animEffect transition="in" filter="fade">
                                      <p:cBhvr>
                                        <p:cTn id="84" dur="1000"/>
                                        <p:tgtEl>
                                          <p:spTgt spid="16"/>
                                        </p:tgtEl>
                                      </p:cBhvr>
                                    </p:animEffect>
                                    <p:anim calcmode="lin" valueType="num">
                                      <p:cBhvr>
                                        <p:cTn id="85" dur="1000" fill="hold"/>
                                        <p:tgtEl>
                                          <p:spTgt spid="16"/>
                                        </p:tgtEl>
                                        <p:attrNameLst>
                                          <p:attrName>ppt_x</p:attrName>
                                        </p:attrNameLst>
                                      </p:cBhvr>
                                      <p:tavLst>
                                        <p:tav tm="0">
                                          <p:val>
                                            <p:strVal val="#ppt_x"/>
                                          </p:val>
                                        </p:tav>
                                        <p:tav tm="100000">
                                          <p:val>
                                            <p:strVal val="#ppt_x"/>
                                          </p:val>
                                        </p:tav>
                                      </p:tavLst>
                                    </p:anim>
                                    <p:anim calcmode="lin" valueType="num">
                                      <p:cBhvr>
                                        <p:cTn id="8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P spid="9" grpId="0"/>
      <p:bldP spid="10" grpId="0"/>
      <p:bldP spid="11" grpId="0"/>
      <p:bldP spid="12" grpId="0"/>
      <p:bldP spid="13" grpId="0"/>
      <p:bldP spid="14" grpId="0"/>
      <p:bldP spid="15"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B9520E74-AE05-4695-749F-C839F3E3C7EF}"/>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Kartographie: Kompass Freytag &amp; Berndt GmbH, Wien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E0D1CC8F-DAD8-C7FE-057D-56BB31E2D9F7}"/>
              </a:ext>
            </a:extLst>
          </p:cNvPr>
          <p:cNvSpPr>
            <a:spLocks noChangeArrowheads="1"/>
          </p:cNvSpPr>
          <p:nvPr/>
        </p:nvSpPr>
        <p:spPr bwMode="auto">
          <a:xfrm>
            <a:off x="468313" y="836713"/>
            <a:ext cx="3744912" cy="4897338"/>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„Nord und Süd – Reich und Arm“ auf den Seiten 66 und 67 im Schulbuch </a:t>
            </a:r>
            <a:r>
              <a:rPr lang="de-DE" altLang="de-DE" sz="1200" i="1" kern="0" dirty="0">
                <a:solidFill>
                  <a:srgbClr val="000000"/>
                </a:solidFill>
                <a:latin typeface="Arial" pitchFamily="34" charset="0"/>
              </a:rPr>
              <a:t>unterwegs 4</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Vertiefung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252</Words>
  <Application>Microsoft Office PowerPoint</Application>
  <PresentationFormat>Bildschirmpräsentation (4:3)</PresentationFormat>
  <Paragraphs>42</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PoloBasisTB</vt:lpstr>
      <vt:lpstr>Syntax LT Std</vt:lpstr>
      <vt:lpstr>Wingdings</vt:lpstr>
      <vt:lpstr>Larissa</vt:lpstr>
      <vt:lpstr>Staaten des Globalen Südens</vt:lpstr>
      <vt:lpstr>Kennzeichen  von vielen Staaten des  Globalen Südens</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229</cp:revision>
  <dcterms:created xsi:type="dcterms:W3CDTF">2013-10-08T07:58:50Z</dcterms:created>
  <dcterms:modified xsi:type="dcterms:W3CDTF">2026-01-03T15:10:35Z</dcterms:modified>
</cp:coreProperties>
</file>