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937699" y="855032"/>
            <a:ext cx="7561263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„soziales“ Geschlecht („Gender“)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869490" y="2643278"/>
            <a:ext cx="1697686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FF6600"/>
                </a:solidFill>
                <a:latin typeface="Calibri" panose="020F0502020204030204" pitchFamily="34" charset="0"/>
              </a:rPr>
              <a:t>Rollen-bilder</a:t>
            </a:r>
          </a:p>
        </p:txBody>
      </p:sp>
      <p:sp>
        <p:nvSpPr>
          <p:cNvPr id="5" name="Ellipse 4"/>
          <p:cNvSpPr/>
          <p:nvPr/>
        </p:nvSpPr>
        <p:spPr bwMode="auto">
          <a:xfrm>
            <a:off x="3275855" y="1964663"/>
            <a:ext cx="2736304" cy="2510058"/>
          </a:xfrm>
          <a:prstGeom prst="ellipse">
            <a:avLst/>
          </a:prstGeom>
          <a:noFill/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4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Syntax LT Std" pitchFamily="34" charset="0"/>
            </a:endParaRPr>
          </a:p>
        </p:txBody>
      </p:sp>
      <p:sp>
        <p:nvSpPr>
          <p:cNvPr id="8" name="Pfeil nach unten 7"/>
          <p:cNvSpPr>
            <a:spLocks noChangeArrowheads="1"/>
          </p:cNvSpPr>
          <p:nvPr/>
        </p:nvSpPr>
        <p:spPr bwMode="auto">
          <a:xfrm rot="16200000">
            <a:off x="955916" y="1944698"/>
            <a:ext cx="1538286" cy="2659047"/>
          </a:xfrm>
          <a:prstGeom prst="downArrow">
            <a:avLst>
              <a:gd name="adj1" fmla="val 50000"/>
              <a:gd name="adj2" fmla="val 49817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AT"/>
          </a:p>
        </p:txBody>
      </p:sp>
      <p:sp>
        <p:nvSpPr>
          <p:cNvPr id="9" name="Pfeil nach unten 8"/>
          <p:cNvSpPr>
            <a:spLocks noChangeArrowheads="1"/>
          </p:cNvSpPr>
          <p:nvPr/>
        </p:nvSpPr>
        <p:spPr bwMode="auto">
          <a:xfrm rot="5400000">
            <a:off x="6775360" y="1936037"/>
            <a:ext cx="1538286" cy="2659047"/>
          </a:xfrm>
          <a:prstGeom prst="downArrow">
            <a:avLst>
              <a:gd name="adj1" fmla="val 50000"/>
              <a:gd name="adj2" fmla="val 49817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AT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83510" y="3012610"/>
            <a:ext cx="17149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Kultur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33083" y="3003950"/>
            <a:ext cx="2040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Gesellschaft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579678" y="5301208"/>
            <a:ext cx="42773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beeinflussen </a:t>
            </a:r>
            <a:r>
              <a:rPr lang="de-DE" altLang="de-DE" sz="2400">
                <a:solidFill>
                  <a:srgbClr val="333333"/>
                </a:solidFill>
                <a:latin typeface="Calibri" panose="020F0502020204030204" pitchFamily="34" charset="0"/>
              </a:rPr>
              <a:t>unser Verhalten,</a:t>
            </a:r>
            <a:endParaRPr lang="de-DE" altLang="de-DE" sz="24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Pfeil nach unten 12"/>
          <p:cNvSpPr>
            <a:spLocks noChangeArrowheads="1"/>
          </p:cNvSpPr>
          <p:nvPr/>
        </p:nvSpPr>
        <p:spPr bwMode="auto">
          <a:xfrm>
            <a:off x="4422458" y="4648252"/>
            <a:ext cx="591749" cy="505084"/>
          </a:xfrm>
          <a:prstGeom prst="downArrow">
            <a:avLst>
              <a:gd name="adj1" fmla="val 50000"/>
              <a:gd name="adj2" fmla="val 49817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AT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454576" y="5732564"/>
            <a:ext cx="24797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verändern sich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 animBg="1"/>
      <p:bldP spid="9" grpId="0" animBg="1"/>
      <p:bldP spid="10" grpId="0"/>
      <p:bldP spid="11" grpId="0"/>
      <p:bldP spid="12" grpId="0"/>
      <p:bldP spid="13" grpId="0" animBg="1"/>
      <p:bldP spid="14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53</cp:revision>
  <dcterms:created xsi:type="dcterms:W3CDTF">2011-07-14T19:54:09Z</dcterms:created>
  <dcterms:modified xsi:type="dcterms:W3CDTF">2019-05-09T08:58:51Z</dcterms:modified>
</cp:coreProperties>
</file>